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2.xml" ContentType="application/vnd.openxmlformats-officedocument.presentationml.tags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4.xml" ContentType="application/vnd.openxmlformats-officedocument.theme+xml"/>
  <Override PartName="/ppt/tags/tag5.xml" ContentType="application/vnd.openxmlformats-officedocument.presentationml.tags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5.xml" ContentType="application/vnd.openxmlformats-officedocument.theme+xml"/>
  <Override PartName="/ppt/tags/tag6.xml" ContentType="application/vnd.openxmlformats-officedocument.presentationml.tags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6.xml" ContentType="application/vnd.openxmlformats-officedocument.theme+xml"/>
  <Override PartName="/ppt/tags/tag7.xml" ContentType="application/vnd.openxmlformats-officedocument.presentationml.tags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7.xml" ContentType="application/vnd.openxmlformats-officedocument.theme+xml"/>
  <Override PartName="/ppt/tags/tag8.xml" ContentType="application/vnd.openxmlformats-officedocument.presentationml.tags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8.xml" ContentType="application/vnd.openxmlformats-officedocument.theme+xml"/>
  <Override PartName="/ppt/tags/tag9.xml" ContentType="application/vnd.openxmlformats-officedocument.presentationml.tags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9.xml" ContentType="application/vnd.openxmlformats-officedocument.theme+xml"/>
  <Override PartName="/ppt/tags/tag10.xml" ContentType="application/vnd.openxmlformats-officedocument.presentationml.tags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10.xml" ContentType="application/vnd.openxmlformats-officedocument.theme+xml"/>
  <Override PartName="/ppt/tags/tag11.xml" ContentType="application/vnd.openxmlformats-officedocument.presentationml.tags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11.xml" ContentType="application/vnd.openxmlformats-officedocument.theme+xml"/>
  <Override PartName="/ppt/tags/tag12.xml" ContentType="application/vnd.openxmlformats-officedocument.presentationml.tags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heme/theme12.xml" ContentType="application/vnd.openxmlformats-officedocument.theme+xml"/>
  <Override PartName="/ppt/tags/tag13.xml" ContentType="application/vnd.openxmlformats-officedocument.presentationml.tags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theme/theme13.xml" ContentType="application/vnd.openxmlformats-officedocument.theme+xml"/>
  <Override PartName="/ppt/tags/tag14.xml" ContentType="application/vnd.openxmlformats-officedocument.presentationml.tags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theme/theme14.xml" ContentType="application/vnd.openxmlformats-officedocument.theme+xml"/>
  <Override PartName="/ppt/tags/tag15.xml" ContentType="application/vnd.openxmlformats-officedocument.presentationml.tags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theme/theme15.xml" ContentType="application/vnd.openxmlformats-officedocument.theme+xml"/>
  <Override PartName="/ppt/tags/tag16.xml" ContentType="application/vnd.openxmlformats-officedocument.presentationml.tags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theme/theme16.xml" ContentType="application/vnd.openxmlformats-officedocument.theme+xml"/>
  <Override PartName="/ppt/tags/tag17.xml" ContentType="application/vnd.openxmlformats-officedocument.presentationml.tags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theme/theme17.xml" ContentType="application/vnd.openxmlformats-officedocument.theme+xml"/>
  <Override PartName="/ppt/tags/tag18.xml" ContentType="application/vnd.openxmlformats-officedocument.presentationml.tags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theme/theme18.xml" ContentType="application/vnd.openxmlformats-officedocument.theme+xml"/>
  <Override PartName="/ppt/tags/tag19.xml" ContentType="application/vnd.openxmlformats-officedocument.presentationml.tags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theme/theme19.xml" ContentType="application/vnd.openxmlformats-officedocument.theme+xml"/>
  <Override PartName="/ppt/tags/tag20.xml" ContentType="application/vnd.openxmlformats-officedocument.presentationml.tags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theme/theme20.xml" ContentType="application/vnd.openxmlformats-officedocument.theme+xml"/>
  <Override PartName="/ppt/tags/tag21.xml" ContentType="application/vnd.openxmlformats-officedocument.presentationml.tags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theme/theme21.xml" ContentType="application/vnd.openxmlformats-officedocument.theme+xml"/>
  <Override PartName="/ppt/tags/tag22.xml" ContentType="application/vnd.openxmlformats-officedocument.presentationml.tags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theme/theme22.xml" ContentType="application/vnd.openxmlformats-officedocument.theme+xml"/>
  <Override PartName="/ppt/tags/tag23.xml" ContentType="application/vnd.openxmlformats-officedocument.presentationml.tags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theme/theme23.xml" ContentType="application/vnd.openxmlformats-officedocument.theme+xml"/>
  <Override PartName="/ppt/tags/tag24.xml" ContentType="application/vnd.openxmlformats-officedocument.presentationml.tags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theme/theme24.xml" ContentType="application/vnd.openxmlformats-officedocument.theme+xml"/>
  <Override PartName="/ppt/tags/tag25.xml" ContentType="application/vnd.openxmlformats-officedocument.presentationml.tags+xml"/>
  <Override PartName="/ppt/theme/theme25.xml" ContentType="application/vnd.openxmlformats-officedocument.theme+xml"/>
  <Override PartName="/ppt/theme/theme26.xml" ContentType="application/vnd.openxmlformats-officedocument.theme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notesSlides/notesSlide1.xml" ContentType="application/vnd.openxmlformats-officedocument.presentationml.notesSlide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notesSlides/notesSlide3.xml" ContentType="application/vnd.openxmlformats-officedocument.presentationml.notesSlide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notesSlides/notesSlide4.xml" ContentType="application/vnd.openxmlformats-officedocument.presentationml.notesSlide+xml"/>
  <Override PartName="/ppt/tags/tag123.xml" ContentType="application/vnd.openxmlformats-officedocument.presentationml.tags+xml"/>
  <Override PartName="/ppt/notesSlides/notesSlide5.xml" ContentType="application/vnd.openxmlformats-officedocument.presentationml.notesSlide+xml"/>
  <Override PartName="/ppt/tags/tag124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83" r:id="rId3"/>
    <p:sldMasterId id="2147483695" r:id="rId4"/>
    <p:sldMasterId id="2147483705" r:id="rId5"/>
    <p:sldMasterId id="2147483714" r:id="rId6"/>
    <p:sldMasterId id="2147483724" r:id="rId7"/>
    <p:sldMasterId id="2147483731" r:id="rId8"/>
    <p:sldMasterId id="2147483747" r:id="rId9"/>
    <p:sldMasterId id="2147483755" r:id="rId10"/>
    <p:sldMasterId id="2147483764" r:id="rId11"/>
    <p:sldMasterId id="2147483788" r:id="rId12"/>
    <p:sldMasterId id="2147483801" r:id="rId13"/>
    <p:sldMasterId id="2147483812" r:id="rId14"/>
    <p:sldMasterId id="2147483820" r:id="rId15"/>
    <p:sldMasterId id="2147483835" r:id="rId16"/>
    <p:sldMasterId id="2147483850" r:id="rId17"/>
    <p:sldMasterId id="2147483865" r:id="rId18"/>
    <p:sldMasterId id="2147483881" r:id="rId19"/>
    <p:sldMasterId id="2147483892" r:id="rId20"/>
    <p:sldMasterId id="2147483903" r:id="rId21"/>
    <p:sldMasterId id="2147483914" r:id="rId22"/>
    <p:sldMasterId id="2147483925" r:id="rId23"/>
    <p:sldMasterId id="2147483936" r:id="rId24"/>
  </p:sldMasterIdLst>
  <p:notesMasterIdLst>
    <p:notesMasterId r:id="rId42"/>
  </p:notesMasterIdLst>
  <p:handoutMasterIdLst>
    <p:handoutMasterId r:id="rId43"/>
  </p:handoutMasterIdLst>
  <p:sldIdLst>
    <p:sldId id="301" r:id="rId25"/>
    <p:sldId id="384" r:id="rId26"/>
    <p:sldId id="381" r:id="rId27"/>
    <p:sldId id="382" r:id="rId28"/>
    <p:sldId id="386" r:id="rId29"/>
    <p:sldId id="385" r:id="rId30"/>
    <p:sldId id="387" r:id="rId31"/>
    <p:sldId id="392" r:id="rId32"/>
    <p:sldId id="391" r:id="rId33"/>
    <p:sldId id="393" r:id="rId34"/>
    <p:sldId id="394" r:id="rId35"/>
    <p:sldId id="395" r:id="rId36"/>
    <p:sldId id="400" r:id="rId37"/>
    <p:sldId id="402" r:id="rId38"/>
    <p:sldId id="397" r:id="rId39"/>
    <p:sldId id="401" r:id="rId40"/>
    <p:sldId id="399" r:id="rId41"/>
  </p:sldIdLst>
  <p:sldSz cx="9144000" cy="5143500" type="screen16x9"/>
  <p:notesSz cx="6858000" cy="9296400"/>
  <p:custDataLst>
    <p:tags r:id="rId4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2895" autoAdjust="0"/>
  </p:normalViewPr>
  <p:slideViewPr>
    <p:cSldViewPr>
      <p:cViewPr>
        <p:scale>
          <a:sx n="70" d="100"/>
          <a:sy n="70" d="100"/>
        </p:scale>
        <p:origin x="-1140" y="-43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2.xml"/><Relationship Id="rId39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10.xml"/><Relationship Id="rId42" Type="http://schemas.openxmlformats.org/officeDocument/2006/relationships/notesMaster" Target="notesMasters/notesMaster1.xml"/><Relationship Id="rId47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1.xml"/><Relationship Id="rId33" Type="http://schemas.openxmlformats.org/officeDocument/2006/relationships/slide" Target="slides/slide9.xml"/><Relationship Id="rId38" Type="http://schemas.openxmlformats.org/officeDocument/2006/relationships/slide" Target="slides/slide14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slide" Target="slides/slide5.xml"/><Relationship Id="rId41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" Target="slides/slide8.xml"/><Relationship Id="rId37" Type="http://schemas.openxmlformats.org/officeDocument/2006/relationships/slide" Target="slides/slide13.xml"/><Relationship Id="rId40" Type="http://schemas.openxmlformats.org/officeDocument/2006/relationships/slide" Target="slides/slide16.xml"/><Relationship Id="rId45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" Target="slides/slide4.xml"/><Relationship Id="rId36" Type="http://schemas.openxmlformats.org/officeDocument/2006/relationships/slide" Target="slides/slide12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7.xml"/><Relationship Id="rId44" Type="http://schemas.openxmlformats.org/officeDocument/2006/relationships/tags" Target="tags/tag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" Target="slides/slide3.xml"/><Relationship Id="rId30" Type="http://schemas.openxmlformats.org/officeDocument/2006/relationships/slide" Target="slides/slide6.xml"/><Relationship Id="rId35" Type="http://schemas.openxmlformats.org/officeDocument/2006/relationships/slide" Target="slides/slide11.xml"/><Relationship Id="rId43" Type="http://schemas.openxmlformats.org/officeDocument/2006/relationships/handoutMaster" Target="handoutMasters/handoutMaster1.xml"/><Relationship Id="rId48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7B51CF9-7F1F-4A85-9736-255E703A98A8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94717CA-809A-42FA-B8D1-06361AF5DDAD}">
      <dgm:prSet phldrT="[Text]" custT="1"/>
      <dgm:spPr/>
      <dgm:t>
        <a:bodyPr/>
        <a:lstStyle/>
        <a:p>
          <a:r>
            <a:rPr lang="en-US" sz="1600" b="1" dirty="0" smtClean="0">
              <a:solidFill>
                <a:schemeClr val="accent1"/>
              </a:solidFill>
            </a:rPr>
            <a:t>Earn</a:t>
          </a:r>
          <a:r>
            <a:rPr lang="en-US" sz="1600" dirty="0" smtClean="0"/>
            <a:t/>
          </a:r>
          <a:br>
            <a:rPr lang="en-US" sz="1600" dirty="0" smtClean="0"/>
          </a:br>
          <a:r>
            <a:rPr lang="en-US" sz="1100" b="0" i="1" dirty="0" smtClean="0">
              <a:solidFill>
                <a:schemeClr val="tx2"/>
              </a:solidFill>
            </a:rPr>
            <a:t>Incremental sales at earn</a:t>
          </a:r>
          <a:r>
            <a:rPr lang="en-US" sz="1100" b="1" i="1" dirty="0" smtClean="0">
              <a:solidFill>
                <a:schemeClr val="accent1"/>
              </a:solidFill>
            </a:rPr>
            <a:t> </a:t>
          </a:r>
          <a:r>
            <a:rPr lang="en-US" sz="1100" i="1" dirty="0" smtClean="0">
              <a:solidFill>
                <a:schemeClr val="tx2"/>
              </a:solidFill>
            </a:rPr>
            <a:t>during promotions</a:t>
          </a:r>
          <a:endParaRPr lang="en-US" sz="1100" i="1" dirty="0"/>
        </a:p>
      </dgm:t>
    </dgm:pt>
    <dgm:pt modelId="{DC62431A-76FC-46C0-BC19-1882914AFE58}" type="parTrans" cxnId="{1EAF93DE-E46C-4B1B-9C5A-F81D77BE2955}">
      <dgm:prSet/>
      <dgm:spPr/>
      <dgm:t>
        <a:bodyPr/>
        <a:lstStyle/>
        <a:p>
          <a:endParaRPr lang="en-US" sz="1400"/>
        </a:p>
      </dgm:t>
    </dgm:pt>
    <dgm:pt modelId="{C40E606A-BB8D-44CA-888F-12E6F82A9479}" type="sibTrans" cxnId="{1EAF93DE-E46C-4B1B-9C5A-F81D77BE2955}">
      <dgm:prSet/>
      <dgm:spPr/>
      <dgm:t>
        <a:bodyPr/>
        <a:lstStyle/>
        <a:p>
          <a:endParaRPr lang="en-US" sz="1400"/>
        </a:p>
      </dgm:t>
    </dgm:pt>
    <dgm:pt modelId="{F961E7AE-2D4A-48BA-B56F-03230AB6D1DC}">
      <dgm:prSet phldrT="[Text]" custT="1"/>
      <dgm:spPr/>
      <dgm:t>
        <a:bodyPr/>
        <a:lstStyle/>
        <a:p>
          <a:r>
            <a:rPr lang="en-US" sz="1600" b="1" dirty="0" smtClean="0">
              <a:solidFill>
                <a:schemeClr val="accent1"/>
              </a:solidFill>
            </a:rPr>
            <a:t>Redeem</a:t>
          </a:r>
          <a:r>
            <a:rPr lang="en-US" sz="1600" dirty="0" smtClean="0"/>
            <a:t/>
          </a:r>
          <a:br>
            <a:rPr lang="en-US" sz="1600" dirty="0" smtClean="0"/>
          </a:br>
          <a:r>
            <a:rPr lang="en-US" sz="1100" b="0" i="1" dirty="0" smtClean="0">
              <a:solidFill>
                <a:schemeClr val="tx2"/>
              </a:solidFill>
            </a:rPr>
            <a:t>New trips and sales lift on redemption</a:t>
          </a:r>
          <a:endParaRPr lang="en-US" sz="1100" i="1" dirty="0"/>
        </a:p>
      </dgm:t>
    </dgm:pt>
    <dgm:pt modelId="{7ADDCEF0-074E-401A-A43D-BD61F875998A}" type="parTrans" cxnId="{D5488288-69DF-4414-B4EF-4607C060381C}">
      <dgm:prSet/>
      <dgm:spPr/>
      <dgm:t>
        <a:bodyPr/>
        <a:lstStyle/>
        <a:p>
          <a:endParaRPr lang="en-US" sz="1400"/>
        </a:p>
      </dgm:t>
    </dgm:pt>
    <dgm:pt modelId="{CF4B780E-EC48-495A-873B-D01BEC08C839}" type="sibTrans" cxnId="{D5488288-69DF-4414-B4EF-4607C060381C}">
      <dgm:prSet/>
      <dgm:spPr/>
      <dgm:t>
        <a:bodyPr/>
        <a:lstStyle/>
        <a:p>
          <a:endParaRPr lang="en-US" sz="1400"/>
        </a:p>
      </dgm:t>
    </dgm:pt>
    <dgm:pt modelId="{247DD63D-F093-4DA0-BD7D-3E9D36A25800}">
      <dgm:prSet phldrT="[Text]" custT="1"/>
      <dgm:spPr/>
      <dgm:t>
        <a:bodyPr/>
        <a:lstStyle/>
        <a:p>
          <a:r>
            <a:rPr lang="en-US" sz="1600" b="1" dirty="0" smtClean="0">
              <a:solidFill>
                <a:schemeClr val="accent1"/>
              </a:solidFill>
            </a:rPr>
            <a:t>Retain</a:t>
          </a:r>
          <a:r>
            <a:rPr lang="en-US" sz="1600" dirty="0" smtClean="0"/>
            <a:t/>
          </a:r>
          <a:br>
            <a:rPr lang="en-US" sz="1600" dirty="0" smtClean="0"/>
          </a:br>
          <a:r>
            <a:rPr lang="en-US" sz="1100" b="0" i="1" dirty="0" smtClean="0">
              <a:solidFill>
                <a:schemeClr val="tx2"/>
              </a:solidFill>
            </a:rPr>
            <a:t>Improved retention and brand equity for Walgreens</a:t>
          </a:r>
          <a:endParaRPr lang="en-US" sz="1100" i="1" dirty="0"/>
        </a:p>
      </dgm:t>
    </dgm:pt>
    <dgm:pt modelId="{EAC97884-D6ED-4EEA-B512-3356376CE22A}" type="parTrans" cxnId="{996A4FE1-C91F-4D90-860A-3F9899D45981}">
      <dgm:prSet/>
      <dgm:spPr/>
      <dgm:t>
        <a:bodyPr/>
        <a:lstStyle/>
        <a:p>
          <a:endParaRPr lang="en-US" sz="1400"/>
        </a:p>
      </dgm:t>
    </dgm:pt>
    <dgm:pt modelId="{1C4CE813-331E-41C7-A44F-0BAE9410B642}" type="sibTrans" cxnId="{996A4FE1-C91F-4D90-860A-3F9899D45981}">
      <dgm:prSet/>
      <dgm:spPr/>
      <dgm:t>
        <a:bodyPr/>
        <a:lstStyle/>
        <a:p>
          <a:endParaRPr lang="en-US" sz="1400"/>
        </a:p>
      </dgm:t>
    </dgm:pt>
    <dgm:pt modelId="{546BFD85-7590-4CC0-B772-15F0B0614774}" type="pres">
      <dgm:prSet presAssocID="{C7B51CF9-7F1F-4A85-9736-255E703A98A8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90FE8D7-BD91-40CE-B011-612DDCFCE3DC}" type="pres">
      <dgm:prSet presAssocID="{E94717CA-809A-42FA-B8D1-06361AF5DDAD}" presName="dummy" presStyleCnt="0"/>
      <dgm:spPr/>
    </dgm:pt>
    <dgm:pt modelId="{199AB23E-4847-4D78-A235-BEB56785250D}" type="pres">
      <dgm:prSet presAssocID="{E94717CA-809A-42FA-B8D1-06361AF5DDAD}" presName="node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DA3AD6-63E0-481A-9839-49458F79B970}" type="pres">
      <dgm:prSet presAssocID="{C40E606A-BB8D-44CA-888F-12E6F82A9479}" presName="sibTrans" presStyleLbl="node1" presStyleIdx="0" presStyleCnt="3"/>
      <dgm:spPr/>
      <dgm:t>
        <a:bodyPr/>
        <a:lstStyle/>
        <a:p>
          <a:endParaRPr lang="en-US"/>
        </a:p>
      </dgm:t>
    </dgm:pt>
    <dgm:pt modelId="{0C7F761D-A101-49B9-8163-024E9520ED33}" type="pres">
      <dgm:prSet presAssocID="{F961E7AE-2D4A-48BA-B56F-03230AB6D1DC}" presName="dummy" presStyleCnt="0"/>
      <dgm:spPr/>
    </dgm:pt>
    <dgm:pt modelId="{E3399DB5-CDB0-4AB3-905E-31A93B6A4434}" type="pres">
      <dgm:prSet presAssocID="{F961E7AE-2D4A-48BA-B56F-03230AB6D1DC}" presName="node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61C367-3C5B-462F-8AB8-55C4268B10B8}" type="pres">
      <dgm:prSet presAssocID="{CF4B780E-EC48-495A-873B-D01BEC08C839}" presName="sibTrans" presStyleLbl="node1" presStyleIdx="1" presStyleCnt="3"/>
      <dgm:spPr/>
      <dgm:t>
        <a:bodyPr/>
        <a:lstStyle/>
        <a:p>
          <a:endParaRPr lang="en-US"/>
        </a:p>
      </dgm:t>
    </dgm:pt>
    <dgm:pt modelId="{8EF71E4B-3D0D-4A56-88BC-D0D0254DCD22}" type="pres">
      <dgm:prSet presAssocID="{247DD63D-F093-4DA0-BD7D-3E9D36A25800}" presName="dummy" presStyleCnt="0"/>
      <dgm:spPr/>
    </dgm:pt>
    <dgm:pt modelId="{DAF2F705-22EB-4046-A98D-0C310F4C3C45}" type="pres">
      <dgm:prSet presAssocID="{247DD63D-F093-4DA0-BD7D-3E9D36A25800}" presName="node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1C2E75-FDF6-47AD-A038-869816A2FB65}" type="pres">
      <dgm:prSet presAssocID="{1C4CE813-331E-41C7-A44F-0BAE9410B642}" presName="sibTrans" presStyleLbl="node1" presStyleIdx="2" presStyleCnt="3"/>
      <dgm:spPr/>
      <dgm:t>
        <a:bodyPr/>
        <a:lstStyle/>
        <a:p>
          <a:endParaRPr lang="en-US"/>
        </a:p>
      </dgm:t>
    </dgm:pt>
  </dgm:ptLst>
  <dgm:cxnLst>
    <dgm:cxn modelId="{84F864BA-B5C7-4ACD-8BA0-ABA13AC92729}" type="presOf" srcId="{CF4B780E-EC48-495A-873B-D01BEC08C839}" destId="{C361C367-3C5B-462F-8AB8-55C4268B10B8}" srcOrd="0" destOrd="0" presId="urn:microsoft.com/office/officeart/2005/8/layout/cycle1"/>
    <dgm:cxn modelId="{996A4FE1-C91F-4D90-860A-3F9899D45981}" srcId="{C7B51CF9-7F1F-4A85-9736-255E703A98A8}" destId="{247DD63D-F093-4DA0-BD7D-3E9D36A25800}" srcOrd="2" destOrd="0" parTransId="{EAC97884-D6ED-4EEA-B512-3356376CE22A}" sibTransId="{1C4CE813-331E-41C7-A44F-0BAE9410B642}"/>
    <dgm:cxn modelId="{EB1E8F71-AD6F-4D4F-89B4-BCCFFE3A4454}" type="presOf" srcId="{247DD63D-F093-4DA0-BD7D-3E9D36A25800}" destId="{DAF2F705-22EB-4046-A98D-0C310F4C3C45}" srcOrd="0" destOrd="0" presId="urn:microsoft.com/office/officeart/2005/8/layout/cycle1"/>
    <dgm:cxn modelId="{D5488288-69DF-4414-B4EF-4607C060381C}" srcId="{C7B51CF9-7F1F-4A85-9736-255E703A98A8}" destId="{F961E7AE-2D4A-48BA-B56F-03230AB6D1DC}" srcOrd="1" destOrd="0" parTransId="{7ADDCEF0-074E-401A-A43D-BD61F875998A}" sibTransId="{CF4B780E-EC48-495A-873B-D01BEC08C839}"/>
    <dgm:cxn modelId="{4359BE99-BAE6-460A-AA13-3092DCDED285}" type="presOf" srcId="{F961E7AE-2D4A-48BA-B56F-03230AB6D1DC}" destId="{E3399DB5-CDB0-4AB3-905E-31A93B6A4434}" srcOrd="0" destOrd="0" presId="urn:microsoft.com/office/officeart/2005/8/layout/cycle1"/>
    <dgm:cxn modelId="{F0FCCD22-F38F-4623-944B-94D5E1990B33}" type="presOf" srcId="{E94717CA-809A-42FA-B8D1-06361AF5DDAD}" destId="{199AB23E-4847-4D78-A235-BEB56785250D}" srcOrd="0" destOrd="0" presId="urn:microsoft.com/office/officeart/2005/8/layout/cycle1"/>
    <dgm:cxn modelId="{4E75A838-587B-4583-B765-3C4D39D9E6E4}" type="presOf" srcId="{1C4CE813-331E-41C7-A44F-0BAE9410B642}" destId="{4C1C2E75-FDF6-47AD-A038-869816A2FB65}" srcOrd="0" destOrd="0" presId="urn:microsoft.com/office/officeart/2005/8/layout/cycle1"/>
    <dgm:cxn modelId="{97CA82FF-5F25-41B0-8D61-CF50EB6D8A63}" type="presOf" srcId="{C7B51CF9-7F1F-4A85-9736-255E703A98A8}" destId="{546BFD85-7590-4CC0-B772-15F0B0614774}" srcOrd="0" destOrd="0" presId="urn:microsoft.com/office/officeart/2005/8/layout/cycle1"/>
    <dgm:cxn modelId="{1EAF93DE-E46C-4B1B-9C5A-F81D77BE2955}" srcId="{C7B51CF9-7F1F-4A85-9736-255E703A98A8}" destId="{E94717CA-809A-42FA-B8D1-06361AF5DDAD}" srcOrd="0" destOrd="0" parTransId="{DC62431A-76FC-46C0-BC19-1882914AFE58}" sibTransId="{C40E606A-BB8D-44CA-888F-12E6F82A9479}"/>
    <dgm:cxn modelId="{1B77DA9B-93E7-4D12-A4CB-D288BCB250E9}" type="presOf" srcId="{C40E606A-BB8D-44CA-888F-12E6F82A9479}" destId="{F7DA3AD6-63E0-481A-9839-49458F79B970}" srcOrd="0" destOrd="0" presId="urn:microsoft.com/office/officeart/2005/8/layout/cycle1"/>
    <dgm:cxn modelId="{744811EC-B719-4076-AD49-CA061F4C3144}" type="presParOf" srcId="{546BFD85-7590-4CC0-B772-15F0B0614774}" destId="{490FE8D7-BD91-40CE-B011-612DDCFCE3DC}" srcOrd="0" destOrd="0" presId="urn:microsoft.com/office/officeart/2005/8/layout/cycle1"/>
    <dgm:cxn modelId="{0A56A9BC-4CCB-472E-B190-25AA405DF7FB}" type="presParOf" srcId="{546BFD85-7590-4CC0-B772-15F0B0614774}" destId="{199AB23E-4847-4D78-A235-BEB56785250D}" srcOrd="1" destOrd="0" presId="urn:microsoft.com/office/officeart/2005/8/layout/cycle1"/>
    <dgm:cxn modelId="{2CC2AD34-1A60-48E8-9095-3DB4E1BD734E}" type="presParOf" srcId="{546BFD85-7590-4CC0-B772-15F0B0614774}" destId="{F7DA3AD6-63E0-481A-9839-49458F79B970}" srcOrd="2" destOrd="0" presId="urn:microsoft.com/office/officeart/2005/8/layout/cycle1"/>
    <dgm:cxn modelId="{66B812E0-E7DB-4827-AE8D-9BF2DDD92D95}" type="presParOf" srcId="{546BFD85-7590-4CC0-B772-15F0B0614774}" destId="{0C7F761D-A101-49B9-8163-024E9520ED33}" srcOrd="3" destOrd="0" presId="urn:microsoft.com/office/officeart/2005/8/layout/cycle1"/>
    <dgm:cxn modelId="{3901AF80-8C84-46E5-84D8-41B0755043C1}" type="presParOf" srcId="{546BFD85-7590-4CC0-B772-15F0B0614774}" destId="{E3399DB5-CDB0-4AB3-905E-31A93B6A4434}" srcOrd="4" destOrd="0" presId="urn:microsoft.com/office/officeart/2005/8/layout/cycle1"/>
    <dgm:cxn modelId="{CF001A24-3982-4C5C-9480-AD185E4D267E}" type="presParOf" srcId="{546BFD85-7590-4CC0-B772-15F0B0614774}" destId="{C361C367-3C5B-462F-8AB8-55C4268B10B8}" srcOrd="5" destOrd="0" presId="urn:microsoft.com/office/officeart/2005/8/layout/cycle1"/>
    <dgm:cxn modelId="{27740487-6457-4CAA-9A76-605724187B35}" type="presParOf" srcId="{546BFD85-7590-4CC0-B772-15F0B0614774}" destId="{8EF71E4B-3D0D-4A56-88BC-D0D0254DCD22}" srcOrd="6" destOrd="0" presId="urn:microsoft.com/office/officeart/2005/8/layout/cycle1"/>
    <dgm:cxn modelId="{9890723C-747F-420A-BEBE-ADB46C01E047}" type="presParOf" srcId="{546BFD85-7590-4CC0-B772-15F0B0614774}" destId="{DAF2F705-22EB-4046-A98D-0C310F4C3C45}" srcOrd="7" destOrd="0" presId="urn:microsoft.com/office/officeart/2005/8/layout/cycle1"/>
    <dgm:cxn modelId="{794E0BBA-A230-42AA-86D6-3E5EFA92E2B1}" type="presParOf" srcId="{546BFD85-7590-4CC0-B772-15F0B0614774}" destId="{4C1C2E75-FDF6-47AD-A038-869816A2FB65}" srcOrd="8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1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9AB23E-4847-4D78-A235-BEB56785250D}">
      <dsp:nvSpPr>
        <dsp:cNvPr id="0" name=""/>
        <dsp:cNvSpPr/>
      </dsp:nvSpPr>
      <dsp:spPr>
        <a:xfrm>
          <a:off x="2777249" y="206800"/>
          <a:ext cx="1053124" cy="10531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accent1"/>
              </a:solidFill>
            </a:rPr>
            <a:t>Earn</a:t>
          </a:r>
          <a:r>
            <a:rPr lang="en-US" sz="1600" kern="1200" dirty="0" smtClean="0"/>
            <a:t/>
          </a:r>
          <a:br>
            <a:rPr lang="en-US" sz="1600" kern="1200" dirty="0" smtClean="0"/>
          </a:br>
          <a:r>
            <a:rPr lang="en-US" sz="1100" b="0" i="1" kern="1200" dirty="0" smtClean="0">
              <a:solidFill>
                <a:schemeClr val="tx2"/>
              </a:solidFill>
            </a:rPr>
            <a:t>Incremental sales at earn</a:t>
          </a:r>
          <a:r>
            <a:rPr lang="en-US" sz="1100" b="1" i="1" kern="1200" dirty="0" smtClean="0">
              <a:solidFill>
                <a:schemeClr val="accent1"/>
              </a:solidFill>
            </a:rPr>
            <a:t> </a:t>
          </a:r>
          <a:r>
            <a:rPr lang="en-US" sz="1100" i="1" kern="1200" dirty="0" smtClean="0">
              <a:solidFill>
                <a:schemeClr val="tx2"/>
              </a:solidFill>
            </a:rPr>
            <a:t>during promotions</a:t>
          </a:r>
          <a:endParaRPr lang="en-US" sz="1100" i="1" kern="1200" dirty="0"/>
        </a:p>
      </dsp:txBody>
      <dsp:txXfrm>
        <a:off x="2777249" y="206800"/>
        <a:ext cx="1053124" cy="1053124"/>
      </dsp:txXfrm>
    </dsp:sp>
    <dsp:sp modelId="{F7DA3AD6-63E0-481A-9839-49458F79B970}">
      <dsp:nvSpPr>
        <dsp:cNvPr id="0" name=""/>
        <dsp:cNvSpPr/>
      </dsp:nvSpPr>
      <dsp:spPr>
        <a:xfrm>
          <a:off x="1172541" y="-570"/>
          <a:ext cx="2490788" cy="2490788"/>
        </a:xfrm>
        <a:prstGeom prst="circularArrow">
          <a:avLst>
            <a:gd name="adj1" fmla="val 8245"/>
            <a:gd name="adj2" fmla="val 575801"/>
            <a:gd name="adj3" fmla="val 2965302"/>
            <a:gd name="adj4" fmla="val 50754"/>
            <a:gd name="adj5" fmla="val 9619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399DB5-CDB0-4AB3-905E-31A93B6A4434}">
      <dsp:nvSpPr>
        <dsp:cNvPr id="0" name=""/>
        <dsp:cNvSpPr/>
      </dsp:nvSpPr>
      <dsp:spPr>
        <a:xfrm>
          <a:off x="1891373" y="1741183"/>
          <a:ext cx="1053124" cy="10531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accent1"/>
              </a:solidFill>
            </a:rPr>
            <a:t>Redeem</a:t>
          </a:r>
          <a:r>
            <a:rPr lang="en-US" sz="1600" kern="1200" dirty="0" smtClean="0"/>
            <a:t/>
          </a:r>
          <a:br>
            <a:rPr lang="en-US" sz="1600" kern="1200" dirty="0" smtClean="0"/>
          </a:br>
          <a:r>
            <a:rPr lang="en-US" sz="1100" b="0" i="1" kern="1200" dirty="0" smtClean="0">
              <a:solidFill>
                <a:schemeClr val="tx2"/>
              </a:solidFill>
            </a:rPr>
            <a:t>New trips and sales lift on redemption</a:t>
          </a:r>
          <a:endParaRPr lang="en-US" sz="1100" i="1" kern="1200" dirty="0"/>
        </a:p>
      </dsp:txBody>
      <dsp:txXfrm>
        <a:off x="1891373" y="1741183"/>
        <a:ext cx="1053124" cy="1053124"/>
      </dsp:txXfrm>
    </dsp:sp>
    <dsp:sp modelId="{C361C367-3C5B-462F-8AB8-55C4268B10B8}">
      <dsp:nvSpPr>
        <dsp:cNvPr id="0" name=""/>
        <dsp:cNvSpPr/>
      </dsp:nvSpPr>
      <dsp:spPr>
        <a:xfrm>
          <a:off x="1172541" y="-570"/>
          <a:ext cx="2490788" cy="2490788"/>
        </a:xfrm>
        <a:prstGeom prst="circularArrow">
          <a:avLst>
            <a:gd name="adj1" fmla="val 8245"/>
            <a:gd name="adj2" fmla="val 575801"/>
            <a:gd name="adj3" fmla="val 10173445"/>
            <a:gd name="adj4" fmla="val 7258897"/>
            <a:gd name="adj5" fmla="val 9619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F2F705-22EB-4046-A98D-0C310F4C3C45}">
      <dsp:nvSpPr>
        <dsp:cNvPr id="0" name=""/>
        <dsp:cNvSpPr/>
      </dsp:nvSpPr>
      <dsp:spPr>
        <a:xfrm>
          <a:off x="1005497" y="206800"/>
          <a:ext cx="1053124" cy="10531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accent1"/>
              </a:solidFill>
            </a:rPr>
            <a:t>Retain</a:t>
          </a:r>
          <a:r>
            <a:rPr lang="en-US" sz="1600" kern="1200" dirty="0" smtClean="0"/>
            <a:t/>
          </a:r>
          <a:br>
            <a:rPr lang="en-US" sz="1600" kern="1200" dirty="0" smtClean="0"/>
          </a:br>
          <a:r>
            <a:rPr lang="en-US" sz="1100" b="0" i="1" kern="1200" dirty="0" smtClean="0">
              <a:solidFill>
                <a:schemeClr val="tx2"/>
              </a:solidFill>
            </a:rPr>
            <a:t>Improved retention and brand equity for Walgreens</a:t>
          </a:r>
          <a:endParaRPr lang="en-US" sz="1100" i="1" kern="1200" dirty="0"/>
        </a:p>
      </dsp:txBody>
      <dsp:txXfrm>
        <a:off x="1005497" y="206800"/>
        <a:ext cx="1053124" cy="1053124"/>
      </dsp:txXfrm>
    </dsp:sp>
    <dsp:sp modelId="{4C1C2E75-FDF6-47AD-A038-869816A2FB65}">
      <dsp:nvSpPr>
        <dsp:cNvPr id="0" name=""/>
        <dsp:cNvSpPr/>
      </dsp:nvSpPr>
      <dsp:spPr>
        <a:xfrm>
          <a:off x="1172541" y="-570"/>
          <a:ext cx="2490788" cy="2490788"/>
        </a:xfrm>
        <a:prstGeom prst="circularArrow">
          <a:avLst>
            <a:gd name="adj1" fmla="val 8245"/>
            <a:gd name="adj2" fmla="val 575801"/>
            <a:gd name="adj3" fmla="val 16858072"/>
            <a:gd name="adj4" fmla="val 14966127"/>
            <a:gd name="adj5" fmla="val 9619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9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image" Target="../media/image1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image" Target="../media/image1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72421" cy="46498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027" y="1"/>
            <a:ext cx="2972421" cy="46498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84FBA9-C3E4-41AD-ABB6-4A77EFCE5ECA}" type="datetimeFigureOut">
              <a:rPr lang="en-US" smtClean="0"/>
              <a:t>10/11/2015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823"/>
            <a:ext cx="2972421" cy="46498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027" y="8829823"/>
            <a:ext cx="2972421" cy="46498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31F498-2176-44C4-817F-0ED8B5F6E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5973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6B3DDE86-6D81-4893-93B7-EB9CF92F8F4B}" type="datetimeFigureOut">
              <a:rPr lang="en-US" smtClean="0"/>
              <a:t>10/11/2015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1"/>
            <a:ext cx="5486400" cy="4183380"/>
          </a:xfrm>
          <a:prstGeom prst="rect">
            <a:avLst/>
          </a:prstGeom>
        </p:spPr>
        <p:txBody>
          <a:bodyPr vert="horz" lIns="92830" tIns="46415" rIns="92830" bIns="46415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6"/>
            <a:ext cx="2971800" cy="464820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6"/>
            <a:ext cx="2971800" cy="464820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8B4F9A13-14CB-4387-816E-8C277D4704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4395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28613" y="692150"/>
            <a:ext cx="6203950" cy="349091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4435" name="Rectangle 3"/>
          <p:cNvSpPr>
            <a:spLocks noGrp="1"/>
          </p:cNvSpPr>
          <p:nvPr>
            <p:ph type="body" idx="1"/>
          </p:nvPr>
        </p:nvSpPr>
        <p:spPr bwMode="auto">
          <a:xfrm>
            <a:off x="375826" y="4414840"/>
            <a:ext cx="6106353" cy="4186237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BF9CEE-54FD-4E95-B8AD-CEFAE5F59E78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87250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SAY: </a:t>
            </a:r>
          </a:p>
          <a:p>
            <a:endParaRPr lang="en-US" b="1" baseline="0" dirty="0" smtClean="0"/>
          </a:p>
          <a:p>
            <a:r>
              <a:rPr lang="en-US" b="0" baseline="0" dirty="0" smtClean="0"/>
              <a:t>There are two updates to Balance Rewards</a:t>
            </a:r>
          </a:p>
          <a:p>
            <a:endParaRPr lang="en-US" b="0" baseline="0" dirty="0" smtClean="0"/>
          </a:p>
          <a:p>
            <a:pPr marL="228600" indent="-228600">
              <a:buAutoNum type="arabicPeriod"/>
            </a:pPr>
            <a:r>
              <a:rPr lang="en-US" b="0" baseline="0" dirty="0" smtClean="0"/>
              <a:t>100 points per script or immunization  for all members including Medicare or Medicaid </a:t>
            </a:r>
          </a:p>
          <a:p>
            <a:pPr marL="685800" lvl="1" indent="-228600">
              <a:buFont typeface="Arial" panose="020B0604020202020204" pitchFamily="34" charset="0"/>
              <a:buChar char="•"/>
            </a:pPr>
            <a:r>
              <a:rPr lang="en-US" b="0" baseline="0" dirty="0" smtClean="0"/>
              <a:t>There is no action required for this change.  Members just need to enter their phone number or scan their card</a:t>
            </a:r>
          </a:p>
          <a:p>
            <a:pPr marL="685800" lvl="1" indent="-228600">
              <a:buFont typeface="Arial" panose="020B0604020202020204" pitchFamily="34" charset="0"/>
              <a:buChar char="•"/>
            </a:pPr>
            <a:r>
              <a:rPr lang="en-US" b="0" baseline="0" dirty="0" smtClean="0"/>
              <a:t>It will go live on May 31</a:t>
            </a:r>
            <a:r>
              <a:rPr lang="en-US" b="0" baseline="30000" dirty="0" smtClean="0"/>
              <a:t>st</a:t>
            </a:r>
            <a:r>
              <a:rPr lang="en-US" b="0" baseline="0" dirty="0" smtClean="0"/>
              <a:t> to all members </a:t>
            </a:r>
          </a:p>
          <a:p>
            <a:pPr marL="457200" lvl="1" indent="0">
              <a:buFont typeface="Arial" panose="020B0604020202020204" pitchFamily="34" charset="0"/>
              <a:buNone/>
            </a:pPr>
            <a:endParaRPr lang="en-US" b="0" baseline="0" dirty="0" smtClean="0"/>
          </a:p>
          <a:p>
            <a:pPr marL="0" lvl="0" indent="0">
              <a:buFont typeface="Arial" panose="020B0604020202020204" pitchFamily="34" charset="0"/>
              <a:buNone/>
            </a:pPr>
            <a:r>
              <a:rPr lang="en-US" b="0" baseline="0" dirty="0" smtClean="0"/>
              <a:t>2. 10 points per dollar on almost every item in front of store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="0" baseline="0" dirty="0" smtClean="0"/>
              <a:t>Members must opt-in via pin pad, Walgreens.com or the mobile app  for this new update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="0" baseline="0" dirty="0" smtClean="0"/>
              <a:t>The opt-in will be made available chain wide on May 31</a:t>
            </a:r>
            <a:r>
              <a:rPr lang="en-US" b="0" baseline="30000" dirty="0" smtClean="0"/>
              <a:t>st</a:t>
            </a:r>
            <a:r>
              <a:rPr lang="en-US" b="0" baseline="0" dirty="0" smtClean="0"/>
              <a:t> </a:t>
            </a:r>
            <a:endParaRPr lang="en-US" b="1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These updates will make Balance Rewards program easier to understand among our members.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We anticipate that this will drive more awareness and engagement especially with our best customers.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With everyday points, we can create unique and easy promotions for our members.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62426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</p:spTree>
    <p:extLst>
      <p:ext uri="{BB962C8B-B14F-4D97-AF65-F5344CB8AC3E}">
        <p14:creationId xmlns:p14="http://schemas.microsoft.com/office/powerpoint/2010/main" val="39008858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</p:spTree>
    <p:extLst>
      <p:ext uri="{BB962C8B-B14F-4D97-AF65-F5344CB8AC3E}">
        <p14:creationId xmlns:p14="http://schemas.microsoft.com/office/powerpoint/2010/main" val="39008858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59508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66560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1.xml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2.xml"/><Relationship Id="rId4" Type="http://schemas.openxmlformats.org/officeDocument/2006/relationships/image" Target="../media/image6.png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2.xml"/><Relationship Id="rId4" Type="http://schemas.openxmlformats.org/officeDocument/2006/relationships/image" Target="../media/image6.png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2.xml"/><Relationship Id="rId4" Type="http://schemas.openxmlformats.org/officeDocument/2006/relationships/image" Target="../media/image6.png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2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2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2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2.xml"/></Relationships>
</file>

<file path=ppt/slideLayouts/_rels/slideLayout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3.xml"/><Relationship Id="rId4" Type="http://schemas.openxmlformats.org/officeDocument/2006/relationships/image" Target="../media/image6.png"/></Relationships>
</file>

<file path=ppt/slideLayouts/_rels/slideLayout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3.xml"/><Relationship Id="rId4" Type="http://schemas.openxmlformats.org/officeDocument/2006/relationships/image" Target="../media/image6.png"/></Relationships>
</file>

<file path=ppt/slideLayouts/_rels/slideLayout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3.xml"/><Relationship Id="rId4" Type="http://schemas.openxmlformats.org/officeDocument/2006/relationships/image" Target="../media/image6.png"/></Relationships>
</file>

<file path=ppt/slideLayouts/_rels/slideLayout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3.xml"/></Relationships>
</file>

<file path=ppt/slideLayouts/_rels/slideLayout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3.xml"/></Relationships>
</file>

<file path=ppt/slideLayouts/_rels/slideLayout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4.xml"/><Relationship Id="rId4" Type="http://schemas.openxmlformats.org/officeDocument/2006/relationships/image" Target="../media/image17.png"/></Relationships>
</file>

<file path=ppt/slideLayouts/_rels/slideLayout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4.xml"/></Relationships>
</file>

<file path=ppt/slideLayouts/_rels/slideLayout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4.xml"/></Relationships>
</file>

<file path=ppt/slideLayouts/_rels/slideLayout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4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5.xml"/><Relationship Id="rId4" Type="http://schemas.openxmlformats.org/officeDocument/2006/relationships/image" Target="../media/image6.png"/></Relationships>
</file>

<file path=ppt/slideLayouts/_rels/slideLayout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5.xml"/></Relationships>
</file>

<file path=ppt/slideLayouts/_rels/slideLayout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5.xml"/><Relationship Id="rId4" Type="http://schemas.openxmlformats.org/officeDocument/2006/relationships/image" Target="../media/image6.png"/></Relationships>
</file>

<file path=ppt/slideLayouts/_rels/slideLayout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5.xml"/></Relationships>
</file>

<file path=ppt/slideLayouts/_rels/slideLayout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5.xml"/></Relationships>
</file>

<file path=ppt/slideLayouts/_rels/slideLayout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5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5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6.xml"/><Relationship Id="rId4" Type="http://schemas.openxmlformats.org/officeDocument/2006/relationships/image" Target="../media/image6.png"/></Relationships>
</file>

<file path=ppt/slideLayouts/_rels/slideLayout1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6.xml"/></Relationships>
</file>

<file path=ppt/slideLayouts/_rels/slideLayout1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6.xml"/><Relationship Id="rId4" Type="http://schemas.openxmlformats.org/officeDocument/2006/relationships/image" Target="../media/image6.png"/></Relationships>
</file>

<file path=ppt/slideLayouts/_rels/slideLayout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6.xml"/></Relationships>
</file>

<file path=ppt/slideLayouts/_rels/slideLayout1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6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1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6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6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7.xml"/><Relationship Id="rId4" Type="http://schemas.openxmlformats.org/officeDocument/2006/relationships/image" Target="../media/image6.png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7.xml"/></Relationships>
</file>

<file path=ppt/slideLayouts/_rels/slideLayout1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7.xml"/><Relationship Id="rId4" Type="http://schemas.openxmlformats.org/officeDocument/2006/relationships/image" Target="../media/image6.png"/></Relationships>
</file>

<file path=ppt/slideLayouts/_rels/slideLayout1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7.xml"/></Relationships>
</file>

<file path=ppt/slideLayouts/_rels/slideLayout1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7.xml"/></Relationships>
</file>

<file path=ppt/slideLayouts/_rels/slideLayout1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7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7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8.xml"/><Relationship Id="rId4" Type="http://schemas.openxmlformats.org/officeDocument/2006/relationships/image" Target="../media/image20.jpeg"/></Relationships>
</file>

<file path=ppt/slideLayouts/_rels/slideLayout1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8.xml"/><Relationship Id="rId4" Type="http://schemas.openxmlformats.org/officeDocument/2006/relationships/image" Target="../media/image6.png"/></Relationships>
</file>

<file path=ppt/slideLayouts/_rels/slideLayout1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8.xml"/><Relationship Id="rId4" Type="http://schemas.openxmlformats.org/officeDocument/2006/relationships/image" Target="../media/image6.png"/></Relationships>
</file>

<file path=ppt/slideLayouts/_rels/slideLayout1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8.xml"/></Relationships>
</file>

<file path=ppt/slideLayouts/_rels/slideLayout1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8.xml"/></Relationships>
</file>

<file path=ppt/slideLayouts/_rels/slideLayout1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8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8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8.xml"/></Relationships>
</file>

<file path=ppt/slideLayouts/_rels/slideLayout1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9.xml"/><Relationship Id="rId4" Type="http://schemas.openxmlformats.org/officeDocument/2006/relationships/image" Target="../media/image6.png"/></Relationships>
</file>

<file path=ppt/slideLayouts/_rels/slideLayout1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9.xml"/><Relationship Id="rId4" Type="http://schemas.openxmlformats.org/officeDocument/2006/relationships/image" Target="../media/image6.png"/></Relationships>
</file>

<file path=ppt/slideLayouts/_rels/slideLayout1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9.xml"/><Relationship Id="rId4" Type="http://schemas.openxmlformats.org/officeDocument/2006/relationships/image" Target="../media/image6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9.xml"/></Relationships>
</file>

<file path=ppt/slideLayouts/_rels/slideLayout1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9.xml"/></Relationships>
</file>

<file path=ppt/slideLayouts/_rels/slideLayout1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9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0.xml"/><Relationship Id="rId4" Type="http://schemas.openxmlformats.org/officeDocument/2006/relationships/image" Target="../media/image6.png"/></Relationships>
</file>

<file path=ppt/slideLayouts/_rels/slideLayout1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0.xml"/><Relationship Id="rId4" Type="http://schemas.openxmlformats.org/officeDocument/2006/relationships/image" Target="../media/image6.png"/></Relationships>
</file>

<file path=ppt/slideLayouts/_rels/slideLayout1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0.xml"/><Relationship Id="rId4" Type="http://schemas.openxmlformats.org/officeDocument/2006/relationships/image" Target="../media/image6.png"/></Relationships>
</file>

<file path=ppt/slideLayouts/_rels/slideLayout1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0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0.xml"/></Relationships>
</file>

<file path=ppt/slideLayouts/_rels/slideLayout2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0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1.xml"/><Relationship Id="rId4" Type="http://schemas.openxmlformats.org/officeDocument/2006/relationships/image" Target="../media/image6.png"/></Relationships>
</file>

<file path=ppt/slideLayouts/_rels/slideLayout2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1.xml"/><Relationship Id="rId4" Type="http://schemas.openxmlformats.org/officeDocument/2006/relationships/image" Target="../media/image6.png"/></Relationships>
</file>

<file path=ppt/slideLayouts/_rels/slideLayout2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1.xml"/><Relationship Id="rId4" Type="http://schemas.openxmlformats.org/officeDocument/2006/relationships/image" Target="../media/image6.png"/></Relationships>
</file>

<file path=ppt/slideLayouts/_rels/slideLayout2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1.xml"/></Relationships>
</file>

<file path=ppt/slideLayouts/_rels/slideLayout2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1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2.xml"/><Relationship Id="rId4" Type="http://schemas.openxmlformats.org/officeDocument/2006/relationships/image" Target="../media/image6.png"/></Relationships>
</file>

<file path=ppt/slideLayouts/_rels/slideLayout2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2.xml"/><Relationship Id="rId4" Type="http://schemas.openxmlformats.org/officeDocument/2006/relationships/image" Target="../media/image6.png"/></Relationships>
</file>

<file path=ppt/slideLayouts/_rels/slideLayout2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2.xml"/><Relationship Id="rId4" Type="http://schemas.openxmlformats.org/officeDocument/2006/relationships/image" Target="../media/image6.png"/></Relationships>
</file>

<file path=ppt/slideLayouts/_rels/slideLayout2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2.xml"/></Relationships>
</file>

<file path=ppt/slideLayouts/_rels/slideLayout2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png"/></Relationships>
</file>

<file path=ppt/slideLayouts/_rels/slideLayout2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2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3.xml"/><Relationship Id="rId4" Type="http://schemas.openxmlformats.org/officeDocument/2006/relationships/image" Target="../media/image6.png"/></Relationships>
</file>

<file path=ppt/slideLayouts/_rels/slideLayout2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3.xml"/><Relationship Id="rId4" Type="http://schemas.openxmlformats.org/officeDocument/2006/relationships/image" Target="../media/image6.png"/></Relationships>
</file>

<file path=ppt/slideLayouts/_rels/slideLayout2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3.xml"/><Relationship Id="rId4" Type="http://schemas.openxmlformats.org/officeDocument/2006/relationships/image" Target="../media/image6.png"/></Relationships>
</file>

<file path=ppt/slideLayouts/_rels/slideLayout2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3.xml"/></Relationships>
</file>

<file path=ppt/slideLayouts/_rels/slideLayout2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3.xml"/></Relationships>
</file>

<file path=ppt/slideLayouts/_rels/slideLayout2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4.xml"/><Relationship Id="rId4" Type="http://schemas.openxmlformats.org/officeDocument/2006/relationships/image" Target="../media/image6.png"/></Relationships>
</file>

<file path=ppt/slideLayouts/_rels/slideLayout2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4.xml"/><Relationship Id="rId4" Type="http://schemas.openxmlformats.org/officeDocument/2006/relationships/image" Target="../media/image6.png"/></Relationships>
</file>

<file path=ppt/slideLayouts/_rels/slideLayout2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4.xml"/><Relationship Id="rId4" Type="http://schemas.openxmlformats.org/officeDocument/2006/relationships/image" Target="../media/image6.png"/></Relationships>
</file>

<file path=ppt/slideLayouts/_rels/slideLayout2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4.xml"/></Relationships>
</file>

<file path=ppt/slideLayouts/_rels/slideLayout2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4.xml"/></Relationships>
</file>

<file path=ppt/slideLayouts/_rels/slideLayout2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4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6.png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6.pn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6.pn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6.png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6.png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6.png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14.png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6.png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6.png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6.png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8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8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8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17.png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9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9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9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0.xml"/><Relationship Id="rId4" Type="http://schemas.openxmlformats.org/officeDocument/2006/relationships/image" Target="../media/image6.png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1.xml"/><Relationship Id="rId4" Type="http://schemas.openxmlformats.org/officeDocument/2006/relationships/image" Target="../media/image6.png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1.xml"/><Relationship Id="rId4" Type="http://schemas.openxmlformats.org/officeDocument/2006/relationships/image" Target="../media/image6.png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1.xml"/><Relationship Id="rId4" Type="http://schemas.openxmlformats.org/officeDocument/2006/relationships/image" Target="../media/image6.png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1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1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1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542_corp_background_outlin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Picture 5" descr="Walgreens_CornerOfLockup_4c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7198" y="4462608"/>
            <a:ext cx="1947672" cy="417653"/>
          </a:xfrm>
          <a:prstGeom prst="rect">
            <a:avLst/>
          </a:prstGeom>
        </p:spPr>
      </p:pic>
      <p:pic>
        <p:nvPicPr>
          <p:cNvPr id="7" name="Picture 6" descr="Walgreens_Corner-W-Flag_Red-Gradient_tm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828" y="1223951"/>
            <a:ext cx="785520" cy="618143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1355978" y="1709864"/>
            <a:ext cx="7128892" cy="768184"/>
          </a:xfrm>
        </p:spPr>
        <p:txBody>
          <a:bodyPr anchor="t" anchorCtr="0">
            <a:noAutofit/>
          </a:bodyPr>
          <a:lstStyle>
            <a:lvl1pPr algn="l">
              <a:lnSpc>
                <a:spcPct val="90000"/>
              </a:lnSpc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dirty="0" smtClean="0">
                <a:solidFill>
                  <a:srgbClr val="6A737B"/>
                </a:solidFill>
              </a:rPr>
              <a:t>Title of Presentation</a:t>
            </a:r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1355978" y="2478047"/>
            <a:ext cx="7128892" cy="863720"/>
          </a:xfrm>
        </p:spPr>
        <p:txBody>
          <a:bodyPr vert="horz" lIns="0" tIns="45720" rIns="91440" bIns="45720" rtlCol="0" anchor="t" anchorCtr="0">
            <a:noAutofit/>
          </a:bodyPr>
          <a:lstStyle>
            <a:lvl1pPr marL="0" indent="0">
              <a:lnSpc>
                <a:spcPct val="90000"/>
              </a:lnSpc>
              <a:buNone/>
              <a:defRPr lang="en-US" sz="2200" dirty="0" smtClean="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r>
              <a:rPr lang="en-US" dirty="0" smtClean="0"/>
              <a:t>Presenter Name or Subtopic Here</a:t>
            </a:r>
            <a:br>
              <a:rPr lang="en-US" dirty="0" smtClean="0"/>
            </a:br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1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259694" y="4712404"/>
            <a:ext cx="4843497" cy="273844"/>
          </a:xfrm>
        </p:spPr>
        <p:txBody>
          <a:bodyPr/>
          <a:lstStyle>
            <a:lvl1pPr marL="0" marR="0" indent="0" algn="l" defTabSz="457200" rtl="0" eaLnBrk="0" fontAlgn="base" latinLnBrk="0" hangingPunct="0">
              <a:lnSpc>
                <a:spcPct val="95000"/>
              </a:lnSpc>
              <a:spcBef>
                <a:spcPct val="60000"/>
              </a:spcBef>
              <a:spcAft>
                <a:spcPct val="0"/>
              </a:spcAft>
              <a:buClr>
                <a:srgbClr val="004C84"/>
              </a:buClr>
              <a:buSzTx/>
              <a:buFont typeface="Arial" charset="0"/>
              <a:buNone/>
              <a:tabLst/>
              <a:defRPr/>
            </a:lvl1pPr>
          </a:lstStyle>
          <a:p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\</a:t>
            </a:r>
            <a:endParaRPr lang="en-US" dirty="0" smtClean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00497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550920" y="135564"/>
            <a:ext cx="8135880" cy="64645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pPr lvl="0" algn="l" defTabSz="457200"/>
            <a:r>
              <a:rPr lang="en-US" dirty="0" smtClean="0"/>
              <a:t>Type key insight here using sentence case</a:t>
            </a:r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852804" y="4804872"/>
            <a:ext cx="479351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457200" rtl="0" eaLnBrk="0" fontAlgn="base" latinLnBrk="0" hangingPunct="0">
              <a:lnSpc>
                <a:spcPct val="95000"/>
              </a:lnSpc>
              <a:spcBef>
                <a:spcPct val="60000"/>
              </a:spcBef>
              <a:spcAft>
                <a:spcPct val="0"/>
              </a:spcAft>
              <a:buClr>
                <a:srgbClr val="004C84"/>
              </a:buClr>
              <a:buSzTx/>
              <a:buFont typeface="Arial" charset="0"/>
              <a:buNone/>
              <a:tabLst/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\</a:t>
            </a:r>
            <a:endParaRPr lang="en-US" dirty="0" smtClean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989634" y="4809975"/>
            <a:ext cx="69716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9DB927-419E-B042-83CD-6E94FB32D87D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18072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>
              <a:defRPr lang="en-US">
                <a:solidFill>
                  <a:schemeClr val="tx2"/>
                </a:solidFill>
              </a:defRPr>
            </a:lvl1pPr>
          </a:lstStyle>
          <a:p>
            <a:pPr lvl="0" algn="l" defTabSz="45720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191718"/>
            <a:ext cx="5486400" cy="2353964"/>
          </a:xfrm>
        </p:spPr>
        <p:txBody>
          <a:bodyPr>
            <a:normAutofit/>
          </a:bodyPr>
          <a:lstStyle>
            <a:lvl1pPr marL="0" indent="0">
              <a:buNone/>
              <a:defRPr sz="26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Title Placeholder 1"/>
          <p:cNvSpPr txBox="1">
            <a:spLocks/>
          </p:cNvSpPr>
          <p:nvPr userDrawn="1"/>
        </p:nvSpPr>
        <p:spPr>
          <a:xfrm>
            <a:off x="550920" y="135564"/>
            <a:ext cx="8135880" cy="64645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2400" kern="1200" baseline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algn="l" defTabSz="457200" fontAlgn="base">
              <a:lnSpc>
                <a:spcPct val="95000"/>
              </a:lnSpc>
              <a:spcAft>
                <a:spcPct val="0"/>
              </a:spcAft>
              <a:buClr>
                <a:srgbClr val="004C84"/>
              </a:buClr>
              <a:buFont typeface="Arial" charset="0"/>
              <a:buNone/>
            </a:pPr>
            <a:r>
              <a:rPr dirty="0" smtClean="0">
                <a:solidFill>
                  <a:srgbClr val="FFFFFF"/>
                </a:solidFill>
              </a:rPr>
              <a:t>Type key insight here using sentence case</a:t>
            </a:r>
            <a:endParaRPr dirty="0">
              <a:solidFill>
                <a:srgbClr val="FFFFFF"/>
              </a:solidFill>
            </a:endParaRPr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852804" y="4804872"/>
            <a:ext cx="479351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457200" rtl="0" eaLnBrk="0" fontAlgn="base" latinLnBrk="0" hangingPunct="0">
              <a:lnSpc>
                <a:spcPct val="95000"/>
              </a:lnSpc>
              <a:spcBef>
                <a:spcPct val="60000"/>
              </a:spcBef>
              <a:spcAft>
                <a:spcPct val="0"/>
              </a:spcAft>
              <a:buClr>
                <a:srgbClr val="004C84"/>
              </a:buClr>
              <a:buSzTx/>
              <a:buFont typeface="Arial" charset="0"/>
              <a:buNone/>
              <a:tabLst/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>
                <a:solidFill>
                  <a:srgbClr val="000000">
                    <a:tint val="75000"/>
                  </a:srgbClr>
                </a:solidFill>
              </a:rPr>
              <a:t>©2013 Walgreen Co. All rights reserved. Confidential and proprietary information. For internal use only.</a:t>
            </a:r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989634" y="4809975"/>
            <a:ext cx="69716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9DB927-419E-B042-83CD-6E94FB32D87D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52402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550921" y="848818"/>
            <a:ext cx="8143351" cy="320417"/>
          </a:xfrm>
        </p:spPr>
        <p:txBody>
          <a:bodyPr vert="horz" lIns="0" tIns="0" rIns="0" bIns="0" rtlCol="0" anchor="b">
            <a:normAutofit/>
          </a:bodyPr>
          <a:lstStyle>
            <a:lvl1pPr>
              <a:defRPr lang="en-US" b="1" dirty="0" smtClean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Type chart header / label here</a:t>
            </a: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550920" y="135564"/>
            <a:ext cx="8135880" cy="64645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lvl="0" algn="l" defTabSz="457200"/>
            <a:r>
              <a:rPr lang="en-US" dirty="0" smtClean="0"/>
              <a:t>Type key insight here using sentence case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550920" y="1259782"/>
            <a:ext cx="8135880" cy="330194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2pPr>
              <a:defRPr sz="2200">
                <a:solidFill>
                  <a:schemeClr val="tx2"/>
                </a:solidFill>
              </a:defRPr>
            </a:lvl2pPr>
            <a:lvl3pPr>
              <a:defRPr sz="2000">
                <a:solidFill>
                  <a:schemeClr val="tx2"/>
                </a:solidFill>
              </a:defRPr>
            </a:lvl3pPr>
            <a:lvl4pPr marL="731520" indent="-182880">
              <a:buFont typeface="Lucida Grande"/>
              <a:buChar char="»"/>
              <a:defRPr sz="1800">
                <a:solidFill>
                  <a:schemeClr val="tx2"/>
                </a:solidFill>
              </a:defRPr>
            </a:lvl4pPr>
            <a:lvl5pPr marL="960120" indent="-228600">
              <a:buFont typeface="Arial"/>
              <a:buChar char="•"/>
              <a:defRPr>
                <a:solidFill>
                  <a:schemeClr val="tx2"/>
                </a:solidFill>
              </a:defRPr>
            </a:lvl5pPr>
          </a:lstStyle>
          <a:p>
            <a:pPr lvl="1" defTabSz="457200">
              <a:buFont typeface="Arial"/>
            </a:pPr>
            <a:r>
              <a:rPr lang="en-US" dirty="0" smtClean="0"/>
              <a:t>First level</a:t>
            </a:r>
          </a:p>
          <a:p>
            <a:pPr lvl="2" defTabSz="457200">
              <a:buFont typeface="Arial"/>
            </a:pPr>
            <a:r>
              <a:rPr lang="en-US" dirty="0" smtClean="0"/>
              <a:t>Second level</a:t>
            </a:r>
          </a:p>
          <a:p>
            <a:pPr lvl="3" defTabSz="457200">
              <a:buFont typeface="Arial"/>
            </a:pPr>
            <a:r>
              <a:rPr lang="en-US" dirty="0" smtClean="0"/>
              <a:t>Third level</a:t>
            </a:r>
          </a:p>
          <a:p>
            <a:pPr lvl="4" defTabSz="457200">
              <a:buFont typeface="Arial"/>
            </a:pPr>
            <a:r>
              <a:rPr lang="en-US" dirty="0" smtClean="0"/>
              <a:t>Fourth level</a:t>
            </a:r>
            <a:endParaRPr lang="en-US" dirty="0"/>
          </a:p>
        </p:txBody>
      </p:sp>
      <p:pic>
        <p:nvPicPr>
          <p:cNvPr id="10" name="Picture 9" descr="Walgreens_Corner-W-Flag_Red-Gradient_4c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620" y="4800600"/>
            <a:ext cx="327660" cy="257844"/>
          </a:xfrm>
          <a:prstGeom prst="rect">
            <a:avLst/>
          </a:prstGeom>
        </p:spPr>
      </p:pic>
      <p:sp>
        <p:nvSpPr>
          <p:cNvPr id="1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852804" y="4804872"/>
            <a:ext cx="479351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457200" rtl="0" eaLnBrk="0" fontAlgn="base" latinLnBrk="0" hangingPunct="0">
              <a:lnSpc>
                <a:spcPct val="95000"/>
              </a:lnSpc>
              <a:spcBef>
                <a:spcPct val="60000"/>
              </a:spcBef>
              <a:spcAft>
                <a:spcPct val="0"/>
              </a:spcAft>
              <a:buClr>
                <a:srgbClr val="004C84"/>
              </a:buClr>
              <a:buSzTx/>
              <a:buFont typeface="Arial" charset="0"/>
              <a:buNone/>
              <a:tabLst/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>
                <a:solidFill>
                  <a:srgbClr val="000000">
                    <a:tint val="75000"/>
                  </a:srgbClr>
                </a:solidFill>
              </a:rPr>
              <a:t>©2013 Walgreen Co. All rights reserved. Confidential and proprietary information. For internal use only.</a:t>
            </a:r>
          </a:p>
        </p:txBody>
      </p:sp>
      <p:sp>
        <p:nvSpPr>
          <p:cNvPr id="1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989634" y="4809975"/>
            <a:ext cx="69716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9DB927-419E-B042-83CD-6E94FB32D87D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8786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542_corp_background_outlin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Picture 5" descr="Walgreens_CornerOfLockup_4c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7198" y="4462608"/>
            <a:ext cx="1947672" cy="417653"/>
          </a:xfrm>
          <a:prstGeom prst="rect">
            <a:avLst/>
          </a:prstGeom>
        </p:spPr>
      </p:pic>
      <p:pic>
        <p:nvPicPr>
          <p:cNvPr id="7" name="Picture 6" descr="Walgreens_Corner-W-Flag_Red-Gradient_tm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828" y="1223951"/>
            <a:ext cx="785520" cy="618143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1355978" y="1709864"/>
            <a:ext cx="7128892" cy="768184"/>
          </a:xfrm>
        </p:spPr>
        <p:txBody>
          <a:bodyPr anchor="t" anchorCtr="0">
            <a:noAutofit/>
          </a:bodyPr>
          <a:lstStyle>
            <a:lvl1pPr algn="l">
              <a:lnSpc>
                <a:spcPct val="90000"/>
              </a:lnSpc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dirty="0" smtClean="0">
                <a:solidFill>
                  <a:srgbClr val="6A737B"/>
                </a:solidFill>
              </a:rPr>
              <a:t>Title of Presentation</a:t>
            </a:r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1355978" y="2478047"/>
            <a:ext cx="7128892" cy="863720"/>
          </a:xfrm>
        </p:spPr>
        <p:txBody>
          <a:bodyPr vert="horz" lIns="0" tIns="45720" rIns="91440" bIns="45720" rtlCol="0" anchor="t" anchorCtr="0">
            <a:noAutofit/>
          </a:bodyPr>
          <a:lstStyle>
            <a:lvl1pPr marL="0" indent="0">
              <a:lnSpc>
                <a:spcPct val="90000"/>
              </a:lnSpc>
              <a:buNone/>
              <a:defRPr lang="en-US" sz="2200" dirty="0" smtClean="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r>
              <a:rPr lang="en-US" dirty="0" smtClean="0"/>
              <a:t>Presenter Name or Subtopic Here</a:t>
            </a:r>
            <a:br>
              <a:rPr lang="en-US" dirty="0" smtClean="0"/>
            </a:br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1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259694" y="4712404"/>
            <a:ext cx="4843497" cy="273844"/>
          </a:xfrm>
        </p:spPr>
        <p:txBody>
          <a:bodyPr/>
          <a:lstStyle>
            <a:lvl1pPr marL="0" marR="0" indent="0" algn="l" defTabSz="457200" rtl="0" eaLnBrk="0" fontAlgn="base" latinLnBrk="0" hangingPunct="0">
              <a:lnSpc>
                <a:spcPct val="95000"/>
              </a:lnSpc>
              <a:spcBef>
                <a:spcPct val="60000"/>
              </a:spcBef>
              <a:spcAft>
                <a:spcPct val="0"/>
              </a:spcAft>
              <a:buClr>
                <a:srgbClr val="004C84"/>
              </a:buClr>
              <a:buSzTx/>
              <a:buFont typeface="Arial" charset="0"/>
              <a:buNone/>
              <a:tabLst/>
              <a:defRPr/>
            </a:lvl1pPr>
          </a:lstStyle>
          <a:p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*FY16 projection;  Includes recognition of breakage in up front cost of points ©2013 Walgreen Co. All rights reserved. Confidential and proprietary information. For internal use only.</a:t>
            </a:r>
            <a:endParaRPr lang="en-US" dirty="0" smtClean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9587574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542_corp_background_outlin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978" y="4383570"/>
            <a:ext cx="2030626" cy="336812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1355978" y="1709864"/>
            <a:ext cx="7128892" cy="768184"/>
          </a:xfrm>
        </p:spPr>
        <p:txBody>
          <a:bodyPr anchor="t" anchorCtr="0">
            <a:noAutofit/>
          </a:bodyPr>
          <a:lstStyle>
            <a:lvl1pPr algn="l">
              <a:lnSpc>
                <a:spcPct val="90000"/>
              </a:lnSpc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1355978" y="2478047"/>
            <a:ext cx="7128892" cy="863720"/>
          </a:xfrm>
        </p:spPr>
        <p:txBody>
          <a:bodyPr vert="horz" lIns="0" tIns="45720" rIns="91440" bIns="45720" rtlCol="0" anchor="t" anchorCtr="0">
            <a:noAutofit/>
          </a:bodyPr>
          <a:lstStyle>
            <a:lvl1pPr marL="0" indent="0">
              <a:lnSpc>
                <a:spcPct val="90000"/>
              </a:lnSpc>
              <a:buNone/>
              <a:defRPr lang="en-US" sz="2200" dirty="0" smtClean="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r>
              <a:rPr lang="en-US" dirty="0" smtClean="0"/>
              <a:t>Presenter Name or Subtopic Here</a:t>
            </a:r>
            <a:br>
              <a:rPr lang="en-US" dirty="0" smtClean="0"/>
            </a:br>
            <a:r>
              <a:rPr lang="en-US" dirty="0" smtClean="0"/>
              <a:t>Date</a:t>
            </a:r>
            <a:endParaRPr lang="en-US" dirty="0"/>
          </a:p>
        </p:txBody>
      </p:sp>
      <p:pic>
        <p:nvPicPr>
          <p:cNvPr id="10" name="Picture 9" descr="Walgreens_Corner-W-Flag_Red-Gradient_tm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828" y="1223951"/>
            <a:ext cx="785520" cy="618143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259695" y="4712404"/>
            <a:ext cx="4892816" cy="273844"/>
          </a:xfrm>
        </p:spPr>
        <p:txBody>
          <a:bodyPr/>
          <a:lstStyle>
            <a:lvl1pPr marL="0" marR="0" indent="0" algn="l" defTabSz="457200" rtl="0" eaLnBrk="0" fontAlgn="base" latinLnBrk="0" hangingPunct="0">
              <a:lnSpc>
                <a:spcPct val="95000"/>
              </a:lnSpc>
              <a:spcBef>
                <a:spcPct val="60000"/>
              </a:spcBef>
              <a:spcAft>
                <a:spcPct val="0"/>
              </a:spcAft>
              <a:buClr>
                <a:srgbClr val="004C84"/>
              </a:buClr>
              <a:buSzTx/>
              <a:buFont typeface="Arial" charset="0"/>
              <a:buNone/>
              <a:tabLst/>
              <a:defRPr/>
            </a:lvl1pPr>
          </a:lstStyle>
          <a:p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*FY16 projection;  Includes recognition of breakage in up front cost of points ©2013 Walgreen Co. All rights reserved. Confidential and proprietary information. For internal use only.</a:t>
            </a:r>
            <a:endParaRPr lang="en-US" dirty="0" smtClean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7011638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IGHT_SP_BUI_LockUp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8796" y="4341842"/>
            <a:ext cx="4553712" cy="342900"/>
          </a:xfrm>
          <a:prstGeom prst="rect">
            <a:avLst/>
          </a:prstGeom>
        </p:spPr>
      </p:pic>
      <p:pic>
        <p:nvPicPr>
          <p:cNvPr id="6" name="Picture 5" descr="542_corp_background_outlin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1355978" y="1709864"/>
            <a:ext cx="7128892" cy="768184"/>
          </a:xfrm>
        </p:spPr>
        <p:txBody>
          <a:bodyPr anchor="t" anchorCtr="0">
            <a:noAutofit/>
          </a:bodyPr>
          <a:lstStyle>
            <a:lvl1pPr algn="l">
              <a:lnSpc>
                <a:spcPct val="90000"/>
              </a:lnSpc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dirty="0" smtClean="0">
                <a:solidFill>
                  <a:srgbClr val="6A737B"/>
                </a:solidFill>
              </a:rPr>
              <a:t>Title Slide for Walgreens Entities that Have “Walgreens” in the Logo</a:t>
            </a:r>
            <a:endParaRPr lang="en-US" dirty="0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1355978" y="2478047"/>
            <a:ext cx="7128892" cy="863720"/>
          </a:xfrm>
        </p:spPr>
        <p:txBody>
          <a:bodyPr vert="horz" lIns="0" tIns="45720" rIns="91440" bIns="45720" rtlCol="0" anchor="t" anchorCtr="0">
            <a:noAutofit/>
          </a:bodyPr>
          <a:lstStyle>
            <a:lvl1pPr marL="0" indent="0">
              <a:lnSpc>
                <a:spcPct val="90000"/>
              </a:lnSpc>
              <a:buNone/>
              <a:defRPr lang="en-US" sz="2200" dirty="0" smtClean="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r>
              <a:rPr lang="en-US" dirty="0" smtClean="0"/>
              <a:t>Presenter Name or Subtopic Here</a:t>
            </a:r>
            <a:br>
              <a:rPr lang="en-US" dirty="0" smtClean="0"/>
            </a:br>
            <a:r>
              <a:rPr lang="en-US" dirty="0" smtClean="0"/>
              <a:t>Date</a:t>
            </a:r>
            <a:endParaRPr lang="en-US" dirty="0"/>
          </a:p>
        </p:txBody>
      </p:sp>
      <p:pic>
        <p:nvPicPr>
          <p:cNvPr id="9" name="Picture 8" descr="Walgreens_Corner-W-Flag_Red-Gradient_tm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828" y="1223951"/>
            <a:ext cx="785520" cy="618143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296685" y="4407261"/>
            <a:ext cx="3891816" cy="273844"/>
          </a:xfrm>
        </p:spPr>
        <p:txBody>
          <a:bodyPr/>
          <a:lstStyle>
            <a:lvl1pPr marL="0" marR="0" indent="0" algn="l" defTabSz="457200" rtl="0" eaLnBrk="0" fontAlgn="base" latinLnBrk="0" hangingPunct="0">
              <a:lnSpc>
                <a:spcPct val="95000"/>
              </a:lnSpc>
              <a:spcBef>
                <a:spcPts val="0"/>
              </a:spcBef>
              <a:spcAft>
                <a:spcPct val="0"/>
              </a:spcAft>
              <a:buClr>
                <a:srgbClr val="004C84"/>
              </a:buClr>
              <a:buSzTx/>
              <a:buFont typeface="Arial" charset="0"/>
              <a:buNone/>
              <a:tabLst/>
              <a:defRPr/>
            </a:lvl1pPr>
          </a:lstStyle>
          <a:p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*FY16 projection;  Includes recognition of breakage in up front cost of points ©2013 Walgreen Co. All rights reserved. Confidential and proprietary information. For internal use only.</a:t>
            </a:r>
            <a:endParaRPr lang="en-US" dirty="0" smtClean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444652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ue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542_corp_background_outlin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224118" y="1894061"/>
            <a:ext cx="8695764" cy="768184"/>
          </a:xfr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000" b="1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Section Divider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3896809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368-green_corp_bckgrd_outlin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224118" y="1894061"/>
            <a:ext cx="8695764" cy="768184"/>
          </a:xfr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000" b="1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Section Divider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1519835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range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716-orange_corp_bckgrd_outlin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224118" y="1894061"/>
            <a:ext cx="8695764" cy="768184"/>
          </a:xfr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000" b="1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Section Divider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2024311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550920" y="135564"/>
            <a:ext cx="8135880" cy="64645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pPr lvl="0" algn="l" defTabSz="457200"/>
            <a:r>
              <a:rPr lang="en-US" dirty="0" smtClean="0"/>
              <a:t>Type key insight here using sentence case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idx="1"/>
          </p:nvPr>
        </p:nvSpPr>
        <p:spPr>
          <a:xfrm>
            <a:off x="550920" y="1057279"/>
            <a:ext cx="8135880" cy="352996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2pPr>
              <a:defRPr>
                <a:solidFill>
                  <a:srgbClr val="6A737B"/>
                </a:solidFill>
              </a:defRPr>
            </a:lvl2pPr>
            <a:lvl3pPr>
              <a:defRPr>
                <a:solidFill>
                  <a:srgbClr val="6A737B"/>
                </a:solidFill>
              </a:defRPr>
            </a:lvl3pPr>
            <a:lvl4pPr>
              <a:defRPr>
                <a:solidFill>
                  <a:srgbClr val="6A737B"/>
                </a:solidFill>
              </a:defRPr>
            </a:lvl4pPr>
            <a:lvl5pPr>
              <a:defRPr>
                <a:solidFill>
                  <a:srgbClr val="6A737B"/>
                </a:solidFill>
              </a:defRPr>
            </a:lvl5pPr>
          </a:lstStyle>
          <a:p>
            <a:pPr lvl="1" defTabSz="457200">
              <a:buFont typeface="Arial"/>
            </a:pPr>
            <a:r>
              <a:rPr lang="en-US" dirty="0" smtClean="0"/>
              <a:t>First level</a:t>
            </a:r>
          </a:p>
          <a:p>
            <a:pPr lvl="2" defTabSz="457200">
              <a:buFont typeface="Arial"/>
            </a:pPr>
            <a:r>
              <a:rPr lang="en-US" dirty="0" smtClean="0"/>
              <a:t>Second level</a:t>
            </a:r>
          </a:p>
          <a:p>
            <a:pPr lvl="3" defTabSz="457200">
              <a:buFont typeface="Arial"/>
            </a:pPr>
            <a:r>
              <a:rPr lang="en-US" dirty="0" smtClean="0"/>
              <a:t>Third level</a:t>
            </a:r>
          </a:p>
          <a:p>
            <a:pPr lvl="4" defTabSz="457200">
              <a:buFont typeface="Arial"/>
            </a:pPr>
            <a:r>
              <a:rPr lang="en-US" dirty="0" smtClean="0"/>
              <a:t>Fourth level</a:t>
            </a:r>
            <a:endParaRPr lang="en-US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852804" y="4804872"/>
            <a:ext cx="479351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457200" rtl="0" eaLnBrk="0" fontAlgn="base" latinLnBrk="0" hangingPunct="0">
              <a:lnSpc>
                <a:spcPct val="95000"/>
              </a:lnSpc>
              <a:spcBef>
                <a:spcPct val="60000"/>
              </a:spcBef>
              <a:spcAft>
                <a:spcPct val="0"/>
              </a:spcAft>
              <a:buClr>
                <a:srgbClr val="004C84"/>
              </a:buClr>
              <a:buSzTx/>
              <a:buFont typeface="Arial" charset="0"/>
              <a:buNone/>
              <a:tabLst/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*FY16 projection;  Includes recognition of breakage in up front cost of points ©2013 Walgreen Co. All rights reserved. Confidential and proprietary information. For internal use only.</a:t>
            </a:r>
            <a:endParaRPr lang="en-US" dirty="0" smtClean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989634" y="4809975"/>
            <a:ext cx="69716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9DB927-419E-B042-83CD-6E94FB32D87D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64407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li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50919" y="1066801"/>
            <a:ext cx="3944881" cy="3527822"/>
          </a:xfrm>
        </p:spPr>
        <p:txBody>
          <a:bodyPr vert="horz" lIns="0" tIns="0" rIns="0" bIns="0" rtlCol="0">
            <a:normAutofit/>
          </a:bodyPr>
          <a:lstStyle>
            <a:lvl1pPr>
              <a:defRPr lang="en-US" sz="2000" smtClean="0"/>
            </a:lvl1pPr>
            <a:lvl2pPr marL="228600" indent="-228600">
              <a:buFont typeface="Arial"/>
              <a:buChar char="•"/>
              <a:defRPr lang="en-US" sz="2200" smtClean="0">
                <a:solidFill>
                  <a:srgbClr val="6A737B"/>
                </a:solidFill>
              </a:defRPr>
            </a:lvl2pPr>
            <a:lvl3pPr>
              <a:defRPr lang="en-US" sz="2000" smtClean="0">
                <a:solidFill>
                  <a:srgbClr val="6A737B"/>
                </a:solidFill>
              </a:defRPr>
            </a:lvl3pPr>
            <a:lvl4pPr marL="731520" indent="-182880">
              <a:buFont typeface="Lucida Grande"/>
              <a:buChar char="»"/>
              <a:defRPr lang="en-US" sz="1800" smtClean="0">
                <a:solidFill>
                  <a:srgbClr val="6A737B"/>
                </a:solidFill>
              </a:defRPr>
            </a:lvl4pPr>
            <a:lvl5pPr marL="960120" indent="-228600">
              <a:buFont typeface="Arial"/>
              <a:buChar char="•"/>
              <a:defRPr lang="en-US" sz="1600">
                <a:solidFill>
                  <a:srgbClr val="6A737B"/>
                </a:solidFill>
              </a:defRPr>
            </a:lvl5pPr>
          </a:lstStyle>
          <a:p>
            <a:pPr lvl="1" defTabSz="457200">
              <a:buFont typeface="Arial"/>
            </a:pPr>
            <a:r>
              <a:rPr lang="en-US" dirty="0" smtClean="0"/>
              <a:t>First level</a:t>
            </a:r>
          </a:p>
          <a:p>
            <a:pPr lvl="2" defTabSz="457200">
              <a:buFont typeface="Arial"/>
            </a:pPr>
            <a:r>
              <a:rPr lang="en-US" dirty="0" smtClean="0"/>
              <a:t>Second level</a:t>
            </a:r>
          </a:p>
          <a:p>
            <a:pPr lvl="3" defTabSz="457200">
              <a:buFont typeface="Arial"/>
            </a:pPr>
            <a:r>
              <a:rPr lang="en-US" dirty="0" smtClean="0"/>
              <a:t>Third level</a:t>
            </a:r>
          </a:p>
          <a:p>
            <a:pPr lvl="4" defTabSz="457200">
              <a:buFont typeface="Arial"/>
            </a:pPr>
            <a:r>
              <a:rPr lang="en-US" dirty="0" smtClean="0"/>
              <a:t>Fourth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48200" y="1066801"/>
            <a:ext cx="4038600" cy="3527822"/>
          </a:xfrm>
        </p:spPr>
        <p:txBody>
          <a:bodyPr vert="horz" lIns="0" tIns="0" rIns="0" bIns="0" rtlCol="0">
            <a:normAutofit/>
          </a:bodyPr>
          <a:lstStyle>
            <a:lvl1pPr>
              <a:defRPr lang="en-US" sz="2000" smtClean="0"/>
            </a:lvl1pPr>
            <a:lvl2pPr>
              <a:defRPr lang="en-US" sz="2200" smtClean="0">
                <a:solidFill>
                  <a:srgbClr val="6A737B"/>
                </a:solidFill>
              </a:defRPr>
            </a:lvl2pPr>
            <a:lvl3pPr>
              <a:defRPr lang="en-US" sz="2000" smtClean="0">
                <a:solidFill>
                  <a:srgbClr val="6A737B"/>
                </a:solidFill>
              </a:defRPr>
            </a:lvl3pPr>
            <a:lvl4pPr marL="731520" indent="-182880">
              <a:buFont typeface="Lucida Grande"/>
              <a:buChar char="»"/>
              <a:defRPr lang="en-US" sz="1800" smtClean="0">
                <a:solidFill>
                  <a:srgbClr val="6A737B"/>
                </a:solidFill>
              </a:defRPr>
            </a:lvl4pPr>
            <a:lvl5pPr marL="960120" indent="-228600">
              <a:buFont typeface="Arial"/>
              <a:buChar char="•"/>
              <a:defRPr lang="en-US" sz="1600">
                <a:solidFill>
                  <a:srgbClr val="6A737B"/>
                </a:solidFill>
              </a:defRPr>
            </a:lvl5pPr>
          </a:lstStyle>
          <a:p>
            <a:pPr lvl="1" defTabSz="457200">
              <a:buFont typeface="Arial"/>
            </a:pPr>
            <a:r>
              <a:rPr lang="en-US" dirty="0" smtClean="0"/>
              <a:t>First level</a:t>
            </a:r>
          </a:p>
          <a:p>
            <a:pPr lvl="2" defTabSz="457200">
              <a:buFont typeface="Arial"/>
            </a:pPr>
            <a:r>
              <a:rPr lang="en-US" dirty="0" smtClean="0"/>
              <a:t>Second level</a:t>
            </a:r>
          </a:p>
          <a:p>
            <a:pPr lvl="3" defTabSz="457200">
              <a:buFont typeface="Arial"/>
            </a:pPr>
            <a:r>
              <a:rPr lang="en-US" dirty="0" smtClean="0"/>
              <a:t>Third level</a:t>
            </a:r>
          </a:p>
          <a:p>
            <a:pPr lvl="4" defTabSz="457200">
              <a:buFont typeface="Arial"/>
            </a:pPr>
            <a:r>
              <a:rPr lang="en-US" dirty="0" smtClean="0"/>
              <a:t>Fourth level</a:t>
            </a:r>
            <a:endParaRPr lang="en-US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550920" y="135564"/>
            <a:ext cx="8135880" cy="64645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pPr lvl="0" algn="l" defTabSz="457200"/>
            <a:r>
              <a:rPr lang="en-US" dirty="0" smtClean="0"/>
              <a:t>Type key insight here using sentence case</a:t>
            </a:r>
            <a:endParaRPr lang="en-US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852804" y="4804872"/>
            <a:ext cx="479351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457200" rtl="0" eaLnBrk="0" fontAlgn="base" latinLnBrk="0" hangingPunct="0">
              <a:lnSpc>
                <a:spcPct val="95000"/>
              </a:lnSpc>
              <a:spcBef>
                <a:spcPct val="60000"/>
              </a:spcBef>
              <a:spcAft>
                <a:spcPct val="0"/>
              </a:spcAft>
              <a:buClr>
                <a:srgbClr val="004C84"/>
              </a:buClr>
              <a:buSzTx/>
              <a:buFont typeface="Arial" charset="0"/>
              <a:buNone/>
              <a:tabLst/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*FY16 projection;  Includes recognition of breakage in up front cost of points ©2013 Walgreen Co. All rights reserved. Confidential and proprietary information. For internal use only.</a:t>
            </a:r>
            <a:endParaRPr lang="en-US" dirty="0" smtClean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989634" y="4809975"/>
            <a:ext cx="69716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9DB927-419E-B042-83CD-6E94FB32D87D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0902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>
              <a:defRPr lang="en-US">
                <a:solidFill>
                  <a:schemeClr val="tx2"/>
                </a:solidFill>
              </a:defRPr>
            </a:lvl1pPr>
          </a:lstStyle>
          <a:p>
            <a:pPr lvl="0" algn="l" defTabSz="45720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191718"/>
            <a:ext cx="5486400" cy="2353964"/>
          </a:xfrm>
        </p:spPr>
        <p:txBody>
          <a:bodyPr>
            <a:normAutofit/>
          </a:bodyPr>
          <a:lstStyle>
            <a:lvl1pPr marL="0" indent="0">
              <a:buNone/>
              <a:defRPr sz="26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Title Placeholder 1"/>
          <p:cNvSpPr txBox="1">
            <a:spLocks/>
          </p:cNvSpPr>
          <p:nvPr userDrawn="1"/>
        </p:nvSpPr>
        <p:spPr>
          <a:xfrm>
            <a:off x="550920" y="135564"/>
            <a:ext cx="8135880" cy="64645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2400" kern="1200" baseline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algn="l" defTabSz="457200" fontAlgn="base">
              <a:lnSpc>
                <a:spcPct val="95000"/>
              </a:lnSpc>
              <a:spcAft>
                <a:spcPct val="0"/>
              </a:spcAft>
              <a:buClr>
                <a:srgbClr val="004C84"/>
              </a:buClr>
              <a:buFont typeface="Arial" charset="0"/>
              <a:buNone/>
            </a:pPr>
            <a:r>
              <a:rPr dirty="0" smtClean="0">
                <a:solidFill>
                  <a:srgbClr val="FFFFFF"/>
                </a:solidFill>
              </a:rPr>
              <a:t>Type key insight here using sentence case</a:t>
            </a:r>
            <a:endParaRPr dirty="0">
              <a:solidFill>
                <a:srgbClr val="FFFFFF"/>
              </a:solidFill>
            </a:endParaRPr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852804" y="4804872"/>
            <a:ext cx="479351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457200" rtl="0" eaLnBrk="0" fontAlgn="base" latinLnBrk="0" hangingPunct="0">
              <a:lnSpc>
                <a:spcPct val="95000"/>
              </a:lnSpc>
              <a:spcBef>
                <a:spcPct val="60000"/>
              </a:spcBef>
              <a:spcAft>
                <a:spcPct val="0"/>
              </a:spcAft>
              <a:buClr>
                <a:srgbClr val="004C84"/>
              </a:buClr>
              <a:buSzTx/>
              <a:buFont typeface="Arial" charset="0"/>
              <a:buNone/>
              <a:tabLst/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\</a:t>
            </a:r>
            <a:endParaRPr lang="en-US" dirty="0" smtClean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989634" y="4809975"/>
            <a:ext cx="69716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9DB927-419E-B042-83CD-6E94FB32D87D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65168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lit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50918" y="1062699"/>
            <a:ext cx="3946470" cy="242750"/>
          </a:xfrm>
        </p:spPr>
        <p:txBody>
          <a:bodyPr anchor="b">
            <a:normAutofit/>
          </a:bodyPr>
          <a:lstStyle>
            <a:lvl1pPr marL="0" indent="0">
              <a:buNone/>
              <a:defRPr sz="2200" b="1">
                <a:solidFill>
                  <a:srgbClr val="6A737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Type content header here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6" y="1062699"/>
            <a:ext cx="4041775" cy="242750"/>
          </a:xfrm>
        </p:spPr>
        <p:txBody>
          <a:bodyPr anchor="b">
            <a:normAutofit/>
          </a:bodyPr>
          <a:lstStyle>
            <a:lvl1pPr marL="0" indent="0">
              <a:buNone/>
              <a:defRPr sz="2200" b="1">
                <a:solidFill>
                  <a:srgbClr val="6A737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Type content header here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550920" y="135564"/>
            <a:ext cx="8135880" cy="64645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pPr lvl="0" algn="l" defTabSz="457200"/>
            <a:r>
              <a:rPr lang="en-US" dirty="0" smtClean="0"/>
              <a:t>Type key insight here using sentence case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2" hasCustomPrompt="1"/>
          </p:nvPr>
        </p:nvSpPr>
        <p:spPr>
          <a:xfrm>
            <a:off x="550919" y="1365254"/>
            <a:ext cx="3944881" cy="3238496"/>
          </a:xfrm>
        </p:spPr>
        <p:txBody>
          <a:bodyPr vert="horz" lIns="0" tIns="0" rIns="0" bIns="0" rtlCol="0">
            <a:normAutofit/>
          </a:bodyPr>
          <a:lstStyle>
            <a:lvl1pPr>
              <a:defRPr lang="en-US" sz="2000" smtClean="0"/>
            </a:lvl1pPr>
            <a:lvl2pPr marL="342900" indent="-342900">
              <a:buFont typeface="Arial"/>
              <a:buChar char="•"/>
              <a:defRPr lang="en-US" sz="2200" smtClean="0">
                <a:solidFill>
                  <a:srgbClr val="6A737B"/>
                </a:solidFill>
              </a:defRPr>
            </a:lvl2pPr>
            <a:lvl3pPr>
              <a:defRPr lang="en-US" sz="2000" smtClean="0">
                <a:solidFill>
                  <a:srgbClr val="6A737B"/>
                </a:solidFill>
              </a:defRPr>
            </a:lvl3pPr>
            <a:lvl4pPr marL="731520" indent="-182880">
              <a:buFont typeface="Lucida Grande"/>
              <a:buChar char="»"/>
              <a:defRPr lang="en-US" sz="1800" smtClean="0">
                <a:solidFill>
                  <a:srgbClr val="6A737B"/>
                </a:solidFill>
              </a:defRPr>
            </a:lvl4pPr>
            <a:lvl5pPr marL="960120" indent="-228600">
              <a:buFont typeface="Arial"/>
              <a:buChar char="•"/>
              <a:defRPr lang="en-US" sz="1600">
                <a:solidFill>
                  <a:srgbClr val="6A737B"/>
                </a:solidFill>
              </a:defRPr>
            </a:lvl5pPr>
          </a:lstStyle>
          <a:p>
            <a:pPr lvl="1" defTabSz="457200">
              <a:buFont typeface="Arial"/>
            </a:pPr>
            <a:r>
              <a:rPr lang="en-US" dirty="0" smtClean="0"/>
              <a:t>First level</a:t>
            </a:r>
          </a:p>
          <a:p>
            <a:pPr lvl="2" defTabSz="457200">
              <a:buFont typeface="Arial"/>
            </a:pPr>
            <a:r>
              <a:rPr lang="en-US" dirty="0" smtClean="0"/>
              <a:t>Second level</a:t>
            </a:r>
          </a:p>
          <a:p>
            <a:pPr lvl="3" defTabSz="457200">
              <a:buFont typeface="Arial"/>
            </a:pPr>
            <a:r>
              <a:rPr lang="en-US" dirty="0" smtClean="0"/>
              <a:t>Third level</a:t>
            </a:r>
          </a:p>
          <a:p>
            <a:pPr lvl="4" defTabSz="457200">
              <a:buFont typeface="Arial"/>
            </a:pPr>
            <a:r>
              <a:rPr lang="en-US" dirty="0" smtClean="0"/>
              <a:t>Fourth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48200" y="1365254"/>
            <a:ext cx="4038600" cy="3238496"/>
          </a:xfrm>
        </p:spPr>
        <p:txBody>
          <a:bodyPr vert="horz" lIns="0" tIns="0" rIns="0" bIns="0" rtlCol="0">
            <a:normAutofit/>
          </a:bodyPr>
          <a:lstStyle>
            <a:lvl1pPr>
              <a:defRPr lang="en-US" sz="2000" smtClean="0"/>
            </a:lvl1pPr>
            <a:lvl2pPr>
              <a:defRPr lang="en-US" sz="2200" smtClean="0">
                <a:solidFill>
                  <a:srgbClr val="6A737B"/>
                </a:solidFill>
              </a:defRPr>
            </a:lvl2pPr>
            <a:lvl3pPr>
              <a:defRPr lang="en-US" sz="2000" smtClean="0">
                <a:solidFill>
                  <a:srgbClr val="6A737B"/>
                </a:solidFill>
              </a:defRPr>
            </a:lvl3pPr>
            <a:lvl4pPr marL="731520" indent="-182880">
              <a:buFont typeface="Lucida Grande"/>
              <a:buChar char="»"/>
              <a:defRPr lang="en-US" sz="1800" smtClean="0">
                <a:solidFill>
                  <a:srgbClr val="6A737B"/>
                </a:solidFill>
              </a:defRPr>
            </a:lvl4pPr>
            <a:lvl5pPr marL="960120" indent="-228600">
              <a:buFont typeface="Arial"/>
              <a:buChar char="•"/>
              <a:defRPr lang="en-US" sz="1600">
                <a:solidFill>
                  <a:srgbClr val="6A737B"/>
                </a:solidFill>
              </a:defRPr>
            </a:lvl5pPr>
          </a:lstStyle>
          <a:p>
            <a:pPr lvl="1" defTabSz="457200">
              <a:buFont typeface="Arial"/>
            </a:pPr>
            <a:r>
              <a:rPr lang="en-US" dirty="0" smtClean="0"/>
              <a:t>First level</a:t>
            </a:r>
          </a:p>
          <a:p>
            <a:pPr lvl="2" defTabSz="457200">
              <a:buFont typeface="Arial"/>
            </a:pPr>
            <a:r>
              <a:rPr lang="en-US" dirty="0" smtClean="0"/>
              <a:t>Second level</a:t>
            </a:r>
          </a:p>
          <a:p>
            <a:pPr lvl="3" defTabSz="457200">
              <a:buFont typeface="Arial"/>
            </a:pPr>
            <a:r>
              <a:rPr lang="en-US" dirty="0" smtClean="0"/>
              <a:t>Third level</a:t>
            </a:r>
          </a:p>
          <a:p>
            <a:pPr lvl="4" defTabSz="457200">
              <a:buFont typeface="Arial"/>
            </a:pPr>
            <a:r>
              <a:rPr lang="en-US" dirty="0" smtClean="0"/>
              <a:t>Fourth level</a:t>
            </a:r>
            <a:endParaRPr lang="en-US" dirty="0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3"/>
          </p:nvPr>
        </p:nvSpPr>
        <p:spPr>
          <a:xfrm>
            <a:off x="852804" y="4804872"/>
            <a:ext cx="479351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457200" rtl="0" eaLnBrk="0" fontAlgn="base" latinLnBrk="0" hangingPunct="0">
              <a:lnSpc>
                <a:spcPct val="95000"/>
              </a:lnSpc>
              <a:spcBef>
                <a:spcPct val="60000"/>
              </a:spcBef>
              <a:spcAft>
                <a:spcPct val="0"/>
              </a:spcAft>
              <a:buClr>
                <a:srgbClr val="004C84"/>
              </a:buClr>
              <a:buSzTx/>
              <a:buFont typeface="Arial" charset="0"/>
              <a:buNone/>
              <a:tabLst/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*FY16 projection;  Includes recognition of breakage in up front cost of points ©2013 Walgreen Co. All rights reserved. Confidential and proprietary information. For internal use only.</a:t>
            </a:r>
            <a:endParaRPr lang="en-US" dirty="0" smtClean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3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989634" y="4809975"/>
            <a:ext cx="69716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9DB927-419E-B042-83CD-6E94FB32D87D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28871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550920" y="135564"/>
            <a:ext cx="8135880" cy="64645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pPr lvl="0" algn="l" defTabSz="457200"/>
            <a:r>
              <a:rPr lang="en-US" dirty="0" smtClean="0"/>
              <a:t>Type key insight here using sentence case</a:t>
            </a:r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852804" y="4804872"/>
            <a:ext cx="479351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457200" rtl="0" eaLnBrk="0" fontAlgn="base" latinLnBrk="0" hangingPunct="0">
              <a:lnSpc>
                <a:spcPct val="95000"/>
              </a:lnSpc>
              <a:spcBef>
                <a:spcPct val="60000"/>
              </a:spcBef>
              <a:spcAft>
                <a:spcPct val="0"/>
              </a:spcAft>
              <a:buClr>
                <a:srgbClr val="004C84"/>
              </a:buClr>
              <a:buSzTx/>
              <a:buFont typeface="Arial" charset="0"/>
              <a:buNone/>
              <a:tabLst/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*FY16 projection;  Includes recognition of breakage in up front cost of points ©2013 Walgreen Co. All rights reserved. Confidential and proprietary information. For internal use only.</a:t>
            </a:r>
            <a:endParaRPr lang="en-US" dirty="0" smtClean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989634" y="4809975"/>
            <a:ext cx="69716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9DB927-419E-B042-83CD-6E94FB32D87D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4999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>
              <a:defRPr lang="en-US">
                <a:solidFill>
                  <a:schemeClr val="tx2"/>
                </a:solidFill>
              </a:defRPr>
            </a:lvl1pPr>
          </a:lstStyle>
          <a:p>
            <a:pPr lvl="0" algn="l" defTabSz="45720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191718"/>
            <a:ext cx="5486400" cy="2353964"/>
          </a:xfrm>
        </p:spPr>
        <p:txBody>
          <a:bodyPr>
            <a:normAutofit/>
          </a:bodyPr>
          <a:lstStyle>
            <a:lvl1pPr marL="0" indent="0">
              <a:buNone/>
              <a:defRPr sz="26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Title Placeholder 1"/>
          <p:cNvSpPr txBox="1">
            <a:spLocks/>
          </p:cNvSpPr>
          <p:nvPr userDrawn="1"/>
        </p:nvSpPr>
        <p:spPr>
          <a:xfrm>
            <a:off x="550920" y="135564"/>
            <a:ext cx="8135880" cy="64645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2400" kern="1200" baseline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algn="l" defTabSz="457200" fontAlgn="base">
              <a:lnSpc>
                <a:spcPct val="95000"/>
              </a:lnSpc>
              <a:spcAft>
                <a:spcPct val="0"/>
              </a:spcAft>
              <a:buClr>
                <a:srgbClr val="004C84"/>
              </a:buClr>
              <a:buFont typeface="Arial" charset="0"/>
              <a:buNone/>
            </a:pPr>
            <a:r>
              <a:rPr dirty="0" smtClean="0">
                <a:solidFill>
                  <a:srgbClr val="FFFFFF"/>
                </a:solidFill>
              </a:rPr>
              <a:t>Type key insight here using sentence case</a:t>
            </a:r>
            <a:endParaRPr dirty="0">
              <a:solidFill>
                <a:srgbClr val="FFFFFF"/>
              </a:solidFill>
            </a:endParaRPr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852804" y="4804872"/>
            <a:ext cx="479351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457200" rtl="0" eaLnBrk="0" fontAlgn="base" latinLnBrk="0" hangingPunct="0">
              <a:lnSpc>
                <a:spcPct val="95000"/>
              </a:lnSpc>
              <a:spcBef>
                <a:spcPct val="60000"/>
              </a:spcBef>
              <a:spcAft>
                <a:spcPct val="0"/>
              </a:spcAft>
              <a:buClr>
                <a:srgbClr val="004C84"/>
              </a:buClr>
              <a:buSzTx/>
              <a:buFont typeface="Arial" charset="0"/>
              <a:buNone/>
              <a:tabLst/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*FY16 projection;  Includes recognition of breakage in up front cost of points ©2013 Walgreen Co. All rights reserved. Confidential and proprietary information. For internal use only.</a:t>
            </a:r>
            <a:endParaRPr lang="en-US" dirty="0" smtClean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989634" y="4809975"/>
            <a:ext cx="69716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9DB927-419E-B042-83CD-6E94FB32D87D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99284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550921" y="848818"/>
            <a:ext cx="8143351" cy="320417"/>
          </a:xfrm>
        </p:spPr>
        <p:txBody>
          <a:bodyPr vert="horz" lIns="0" tIns="0" rIns="0" bIns="0" rtlCol="0" anchor="b">
            <a:normAutofit/>
          </a:bodyPr>
          <a:lstStyle>
            <a:lvl1pPr>
              <a:defRPr lang="en-US" b="1" dirty="0" smtClean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Type chart header / label here</a:t>
            </a: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550920" y="135564"/>
            <a:ext cx="8135880" cy="64645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lvl="0" algn="l" defTabSz="457200"/>
            <a:r>
              <a:rPr lang="en-US" dirty="0" smtClean="0"/>
              <a:t>Type key insight here using sentence case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550920" y="1259782"/>
            <a:ext cx="8135880" cy="330194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2pPr>
              <a:defRPr sz="2200">
                <a:solidFill>
                  <a:schemeClr val="tx2"/>
                </a:solidFill>
              </a:defRPr>
            </a:lvl2pPr>
            <a:lvl3pPr>
              <a:defRPr sz="2000">
                <a:solidFill>
                  <a:schemeClr val="tx2"/>
                </a:solidFill>
              </a:defRPr>
            </a:lvl3pPr>
            <a:lvl4pPr marL="731520" indent="-182880">
              <a:buFont typeface="Lucida Grande"/>
              <a:buChar char="»"/>
              <a:defRPr sz="1800">
                <a:solidFill>
                  <a:schemeClr val="tx2"/>
                </a:solidFill>
              </a:defRPr>
            </a:lvl4pPr>
            <a:lvl5pPr marL="960120" indent="-228600">
              <a:buFont typeface="Arial"/>
              <a:buChar char="•"/>
              <a:defRPr>
                <a:solidFill>
                  <a:schemeClr val="tx2"/>
                </a:solidFill>
              </a:defRPr>
            </a:lvl5pPr>
          </a:lstStyle>
          <a:p>
            <a:pPr lvl="1" defTabSz="457200">
              <a:buFont typeface="Arial"/>
            </a:pPr>
            <a:r>
              <a:rPr lang="en-US" dirty="0" smtClean="0"/>
              <a:t>First level</a:t>
            </a:r>
          </a:p>
          <a:p>
            <a:pPr lvl="2" defTabSz="457200">
              <a:buFont typeface="Arial"/>
            </a:pPr>
            <a:r>
              <a:rPr lang="en-US" dirty="0" smtClean="0"/>
              <a:t>Second level</a:t>
            </a:r>
          </a:p>
          <a:p>
            <a:pPr lvl="3" defTabSz="457200">
              <a:buFont typeface="Arial"/>
            </a:pPr>
            <a:r>
              <a:rPr lang="en-US" dirty="0" smtClean="0"/>
              <a:t>Third level</a:t>
            </a:r>
          </a:p>
          <a:p>
            <a:pPr lvl="4" defTabSz="457200">
              <a:buFont typeface="Arial"/>
            </a:pPr>
            <a:r>
              <a:rPr lang="en-US" dirty="0" smtClean="0"/>
              <a:t>Fourth level</a:t>
            </a:r>
            <a:endParaRPr lang="en-US" dirty="0"/>
          </a:p>
        </p:txBody>
      </p:sp>
      <p:pic>
        <p:nvPicPr>
          <p:cNvPr id="10" name="Picture 9" descr="Walgreens_Corner-W-Flag_Red-Gradient_4c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620" y="4800600"/>
            <a:ext cx="327660" cy="257844"/>
          </a:xfrm>
          <a:prstGeom prst="rect">
            <a:avLst/>
          </a:prstGeom>
        </p:spPr>
      </p:pic>
      <p:sp>
        <p:nvSpPr>
          <p:cNvPr id="1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852804" y="4804872"/>
            <a:ext cx="479351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457200" rtl="0" eaLnBrk="0" fontAlgn="base" latinLnBrk="0" hangingPunct="0">
              <a:lnSpc>
                <a:spcPct val="95000"/>
              </a:lnSpc>
              <a:spcBef>
                <a:spcPct val="60000"/>
              </a:spcBef>
              <a:spcAft>
                <a:spcPct val="0"/>
              </a:spcAft>
              <a:buClr>
                <a:srgbClr val="004C84"/>
              </a:buClr>
              <a:buSzTx/>
              <a:buFont typeface="Arial" charset="0"/>
              <a:buNone/>
              <a:tabLst/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*FY16 projection;  Includes recognition of breakage in up front cost of points ©2013 Walgreen Co. All rights reserved. Confidential and proprietary information. For internal use only.</a:t>
            </a:r>
            <a:endParaRPr lang="en-US" dirty="0" smtClean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989634" y="4809975"/>
            <a:ext cx="69716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9DB927-419E-B042-83CD-6E94FB32D87D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7643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542_corp_background_outlin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Picture 5" descr="Walgreens_CornerOfLockup_4c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7198" y="4462608"/>
            <a:ext cx="1947672" cy="417653"/>
          </a:xfrm>
          <a:prstGeom prst="rect">
            <a:avLst/>
          </a:prstGeom>
        </p:spPr>
      </p:pic>
      <p:pic>
        <p:nvPicPr>
          <p:cNvPr id="7" name="Picture 6" descr="Walgreens_Corner-W-Flag_Red-Gradient_tm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828" y="1223951"/>
            <a:ext cx="785520" cy="618143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1355978" y="1709864"/>
            <a:ext cx="7128892" cy="768184"/>
          </a:xfrm>
        </p:spPr>
        <p:txBody>
          <a:bodyPr anchor="t" anchorCtr="0">
            <a:noAutofit/>
          </a:bodyPr>
          <a:lstStyle>
            <a:lvl1pPr algn="l">
              <a:lnSpc>
                <a:spcPct val="90000"/>
              </a:lnSpc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dirty="0" smtClean="0">
                <a:solidFill>
                  <a:srgbClr val="6A737B"/>
                </a:solidFill>
              </a:rPr>
              <a:t>Title of Presentation</a:t>
            </a:r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1355978" y="2478047"/>
            <a:ext cx="7128892" cy="863720"/>
          </a:xfrm>
        </p:spPr>
        <p:txBody>
          <a:bodyPr vert="horz" lIns="0" tIns="45720" rIns="91440" bIns="45720" rtlCol="0" anchor="t" anchorCtr="0">
            <a:noAutofit/>
          </a:bodyPr>
          <a:lstStyle>
            <a:lvl1pPr marL="0" indent="0">
              <a:lnSpc>
                <a:spcPct val="90000"/>
              </a:lnSpc>
              <a:buNone/>
              <a:defRPr lang="en-US" sz="2200" dirty="0" smtClean="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r>
              <a:rPr lang="en-US" dirty="0" smtClean="0"/>
              <a:t>Presenter Name or Subtopic Here</a:t>
            </a:r>
            <a:br>
              <a:rPr lang="en-US" dirty="0" smtClean="0"/>
            </a:br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1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259694" y="4712404"/>
            <a:ext cx="4843497" cy="273844"/>
          </a:xfrm>
        </p:spPr>
        <p:txBody>
          <a:bodyPr/>
          <a:lstStyle>
            <a:lvl1pPr marL="0" marR="0" indent="0" algn="l" defTabSz="457200" rtl="0" eaLnBrk="0" fontAlgn="base" latinLnBrk="0" hangingPunct="0">
              <a:lnSpc>
                <a:spcPct val="95000"/>
              </a:lnSpc>
              <a:spcBef>
                <a:spcPct val="60000"/>
              </a:spcBef>
              <a:spcAft>
                <a:spcPct val="0"/>
              </a:spcAft>
              <a:buClr>
                <a:srgbClr val="004C84"/>
              </a:buClr>
              <a:buSzTx/>
              <a:buFont typeface="Arial" charset="0"/>
              <a:buNone/>
              <a:tabLst/>
              <a:defRPr/>
            </a:lvl1pPr>
          </a:lstStyle>
          <a:p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*FY16 projection;  Includes recognition of breakage in up front cost of points ©2013 Walgreen Co. All rights reserved. Confidential and proprietary information. For internal use only.</a:t>
            </a:r>
            <a:endParaRPr lang="en-US" dirty="0" smtClean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2981678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542_corp_background_outlin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978" y="4383570"/>
            <a:ext cx="2030626" cy="336812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1355978" y="1709864"/>
            <a:ext cx="7128892" cy="768184"/>
          </a:xfrm>
        </p:spPr>
        <p:txBody>
          <a:bodyPr anchor="t" anchorCtr="0">
            <a:noAutofit/>
          </a:bodyPr>
          <a:lstStyle>
            <a:lvl1pPr algn="l">
              <a:lnSpc>
                <a:spcPct val="90000"/>
              </a:lnSpc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1355978" y="2478047"/>
            <a:ext cx="7128892" cy="863720"/>
          </a:xfrm>
        </p:spPr>
        <p:txBody>
          <a:bodyPr vert="horz" lIns="0" tIns="45720" rIns="91440" bIns="45720" rtlCol="0" anchor="t" anchorCtr="0">
            <a:noAutofit/>
          </a:bodyPr>
          <a:lstStyle>
            <a:lvl1pPr marL="0" indent="0">
              <a:lnSpc>
                <a:spcPct val="90000"/>
              </a:lnSpc>
              <a:buNone/>
              <a:defRPr lang="en-US" sz="2200" dirty="0" smtClean="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r>
              <a:rPr lang="en-US" dirty="0" smtClean="0"/>
              <a:t>Presenter Name or Subtopic Here</a:t>
            </a:r>
            <a:br>
              <a:rPr lang="en-US" dirty="0" smtClean="0"/>
            </a:br>
            <a:r>
              <a:rPr lang="en-US" dirty="0" smtClean="0"/>
              <a:t>Date</a:t>
            </a:r>
            <a:endParaRPr lang="en-US" dirty="0"/>
          </a:p>
        </p:txBody>
      </p:sp>
      <p:pic>
        <p:nvPicPr>
          <p:cNvPr id="10" name="Picture 9" descr="Walgreens_Corner-W-Flag_Red-Gradient_tm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828" y="1223951"/>
            <a:ext cx="785520" cy="618143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259695" y="4712404"/>
            <a:ext cx="4892816" cy="273844"/>
          </a:xfrm>
        </p:spPr>
        <p:txBody>
          <a:bodyPr/>
          <a:lstStyle>
            <a:lvl1pPr marL="0" marR="0" indent="0" algn="l" defTabSz="457200" rtl="0" eaLnBrk="0" fontAlgn="base" latinLnBrk="0" hangingPunct="0">
              <a:lnSpc>
                <a:spcPct val="95000"/>
              </a:lnSpc>
              <a:spcBef>
                <a:spcPct val="60000"/>
              </a:spcBef>
              <a:spcAft>
                <a:spcPct val="0"/>
              </a:spcAft>
              <a:buClr>
                <a:srgbClr val="004C84"/>
              </a:buClr>
              <a:buSzTx/>
              <a:buFont typeface="Arial" charset="0"/>
              <a:buNone/>
              <a:tabLst/>
              <a:defRPr/>
            </a:lvl1pPr>
          </a:lstStyle>
          <a:p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*FY16 projection;  Includes recognition of breakage in up front cost of points ©2013 Walgreen Co. All rights reserved. Confidential and proprietary information. For internal use only.</a:t>
            </a:r>
            <a:endParaRPr lang="en-US" dirty="0" smtClean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775743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IGHT_SP_BUI_LockUp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8796" y="4341842"/>
            <a:ext cx="4553712" cy="342900"/>
          </a:xfrm>
          <a:prstGeom prst="rect">
            <a:avLst/>
          </a:prstGeom>
        </p:spPr>
      </p:pic>
      <p:pic>
        <p:nvPicPr>
          <p:cNvPr id="6" name="Picture 5" descr="542_corp_background_outlin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1355978" y="1709864"/>
            <a:ext cx="7128892" cy="768184"/>
          </a:xfrm>
        </p:spPr>
        <p:txBody>
          <a:bodyPr anchor="t" anchorCtr="0">
            <a:noAutofit/>
          </a:bodyPr>
          <a:lstStyle>
            <a:lvl1pPr algn="l">
              <a:lnSpc>
                <a:spcPct val="90000"/>
              </a:lnSpc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dirty="0" smtClean="0">
                <a:solidFill>
                  <a:srgbClr val="6A737B"/>
                </a:solidFill>
              </a:rPr>
              <a:t>Title Slide for Walgreens Entities that Have “Walgreens” in the Logo</a:t>
            </a:r>
            <a:endParaRPr lang="en-US" dirty="0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1355978" y="2478047"/>
            <a:ext cx="7128892" cy="863720"/>
          </a:xfrm>
        </p:spPr>
        <p:txBody>
          <a:bodyPr vert="horz" lIns="0" tIns="45720" rIns="91440" bIns="45720" rtlCol="0" anchor="t" anchorCtr="0">
            <a:noAutofit/>
          </a:bodyPr>
          <a:lstStyle>
            <a:lvl1pPr marL="0" indent="0">
              <a:lnSpc>
                <a:spcPct val="90000"/>
              </a:lnSpc>
              <a:buNone/>
              <a:defRPr lang="en-US" sz="2200" dirty="0" smtClean="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r>
              <a:rPr lang="en-US" dirty="0" smtClean="0"/>
              <a:t>Presenter Name or Subtopic Here</a:t>
            </a:r>
            <a:br>
              <a:rPr lang="en-US" dirty="0" smtClean="0"/>
            </a:br>
            <a:r>
              <a:rPr lang="en-US" dirty="0" smtClean="0"/>
              <a:t>Date</a:t>
            </a:r>
            <a:endParaRPr lang="en-US" dirty="0"/>
          </a:p>
        </p:txBody>
      </p:sp>
      <p:pic>
        <p:nvPicPr>
          <p:cNvPr id="9" name="Picture 8" descr="Walgreens_Corner-W-Flag_Red-Gradient_tm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828" y="1223951"/>
            <a:ext cx="785520" cy="618143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296685" y="4407261"/>
            <a:ext cx="3891816" cy="273844"/>
          </a:xfrm>
        </p:spPr>
        <p:txBody>
          <a:bodyPr/>
          <a:lstStyle>
            <a:lvl1pPr marL="0" marR="0" indent="0" algn="l" defTabSz="457200" rtl="0" eaLnBrk="0" fontAlgn="base" latinLnBrk="0" hangingPunct="0">
              <a:lnSpc>
                <a:spcPct val="95000"/>
              </a:lnSpc>
              <a:spcBef>
                <a:spcPts val="0"/>
              </a:spcBef>
              <a:spcAft>
                <a:spcPct val="0"/>
              </a:spcAft>
              <a:buClr>
                <a:srgbClr val="004C84"/>
              </a:buClr>
              <a:buSzTx/>
              <a:buFont typeface="Arial" charset="0"/>
              <a:buNone/>
              <a:tabLst/>
              <a:defRPr/>
            </a:lvl1pPr>
          </a:lstStyle>
          <a:p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*FY16 projection;  Includes recognition of breakage in up front cost of points ©2013 Walgreen Co. All rights reserved. Confidential and proprietary information. For internal use only.</a:t>
            </a:r>
            <a:endParaRPr lang="en-US" dirty="0" smtClean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9431218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ue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542_corp_background_outlin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224118" y="1894061"/>
            <a:ext cx="8695764" cy="768184"/>
          </a:xfr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000" b="1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Section Divider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3044614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368-green_corp_bckgrd_outlin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224118" y="1894061"/>
            <a:ext cx="8695764" cy="768184"/>
          </a:xfr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000" b="1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Section Divider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9713424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range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716-orange_corp_bckgrd_outlin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224118" y="1894061"/>
            <a:ext cx="8695764" cy="768184"/>
          </a:xfr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000" b="1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Section Divider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17477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550921" y="848818"/>
            <a:ext cx="8143351" cy="320417"/>
          </a:xfrm>
        </p:spPr>
        <p:txBody>
          <a:bodyPr vert="horz" lIns="0" tIns="0" rIns="0" bIns="0" rtlCol="0" anchor="b">
            <a:normAutofit/>
          </a:bodyPr>
          <a:lstStyle>
            <a:lvl1pPr>
              <a:defRPr lang="en-US" b="1" dirty="0" smtClean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Type chart header / label here</a:t>
            </a: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550920" y="135564"/>
            <a:ext cx="8135880" cy="64645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lvl="0" algn="l" defTabSz="457200"/>
            <a:r>
              <a:rPr lang="en-US" dirty="0" smtClean="0"/>
              <a:t>Type key insight here using sentence case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550920" y="1259782"/>
            <a:ext cx="8135880" cy="330194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2pPr>
              <a:defRPr sz="2200">
                <a:solidFill>
                  <a:schemeClr val="tx2"/>
                </a:solidFill>
              </a:defRPr>
            </a:lvl2pPr>
            <a:lvl3pPr>
              <a:defRPr sz="2000">
                <a:solidFill>
                  <a:schemeClr val="tx2"/>
                </a:solidFill>
              </a:defRPr>
            </a:lvl3pPr>
            <a:lvl4pPr marL="731520" indent="-182880">
              <a:buFont typeface="Lucida Grande"/>
              <a:buChar char="»"/>
              <a:defRPr sz="1800">
                <a:solidFill>
                  <a:schemeClr val="tx2"/>
                </a:solidFill>
              </a:defRPr>
            </a:lvl4pPr>
            <a:lvl5pPr marL="960120" indent="-228600">
              <a:buFont typeface="Arial"/>
              <a:buChar char="•"/>
              <a:defRPr>
                <a:solidFill>
                  <a:schemeClr val="tx2"/>
                </a:solidFill>
              </a:defRPr>
            </a:lvl5pPr>
          </a:lstStyle>
          <a:p>
            <a:pPr lvl="1" defTabSz="457200">
              <a:buFont typeface="Arial"/>
            </a:pPr>
            <a:r>
              <a:rPr lang="en-US" dirty="0" smtClean="0"/>
              <a:t>First level</a:t>
            </a:r>
          </a:p>
          <a:p>
            <a:pPr lvl="2" defTabSz="457200">
              <a:buFont typeface="Arial"/>
            </a:pPr>
            <a:r>
              <a:rPr lang="en-US" dirty="0" smtClean="0"/>
              <a:t>Second level</a:t>
            </a:r>
          </a:p>
          <a:p>
            <a:pPr lvl="3" defTabSz="457200">
              <a:buFont typeface="Arial"/>
            </a:pPr>
            <a:r>
              <a:rPr lang="en-US" dirty="0" smtClean="0"/>
              <a:t>Third level</a:t>
            </a:r>
          </a:p>
          <a:p>
            <a:pPr lvl="4" defTabSz="457200">
              <a:buFont typeface="Arial"/>
            </a:pPr>
            <a:r>
              <a:rPr lang="en-US" dirty="0" smtClean="0"/>
              <a:t>Fourth level</a:t>
            </a:r>
            <a:endParaRPr lang="en-US" dirty="0"/>
          </a:p>
        </p:txBody>
      </p:sp>
      <p:pic>
        <p:nvPicPr>
          <p:cNvPr id="10" name="Picture 9" descr="Walgreens_Corner-W-Flag_Red-Gradient_4c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620" y="4800600"/>
            <a:ext cx="327660" cy="257844"/>
          </a:xfrm>
          <a:prstGeom prst="rect">
            <a:avLst/>
          </a:prstGeom>
        </p:spPr>
      </p:pic>
      <p:sp>
        <p:nvSpPr>
          <p:cNvPr id="1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852804" y="4804872"/>
            <a:ext cx="479351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457200" rtl="0" eaLnBrk="0" fontAlgn="base" latinLnBrk="0" hangingPunct="0">
              <a:lnSpc>
                <a:spcPct val="95000"/>
              </a:lnSpc>
              <a:spcBef>
                <a:spcPct val="60000"/>
              </a:spcBef>
              <a:spcAft>
                <a:spcPct val="0"/>
              </a:spcAft>
              <a:buClr>
                <a:srgbClr val="004C84"/>
              </a:buClr>
              <a:buSzTx/>
              <a:buFont typeface="Arial" charset="0"/>
              <a:buNone/>
              <a:tabLst/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\</a:t>
            </a:r>
            <a:endParaRPr lang="en-US" dirty="0" smtClean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989634" y="4809975"/>
            <a:ext cx="69716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9DB927-419E-B042-83CD-6E94FB32D87D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62745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550920" y="135564"/>
            <a:ext cx="8135880" cy="64645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pPr lvl="0" algn="l" defTabSz="457200"/>
            <a:r>
              <a:rPr lang="en-US" dirty="0" smtClean="0"/>
              <a:t>Type key insight here using sentence case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idx="1"/>
          </p:nvPr>
        </p:nvSpPr>
        <p:spPr>
          <a:xfrm>
            <a:off x="550920" y="1057279"/>
            <a:ext cx="8135880" cy="352996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2pPr>
              <a:defRPr>
                <a:solidFill>
                  <a:srgbClr val="6A737B"/>
                </a:solidFill>
              </a:defRPr>
            </a:lvl2pPr>
            <a:lvl3pPr>
              <a:defRPr>
                <a:solidFill>
                  <a:srgbClr val="6A737B"/>
                </a:solidFill>
              </a:defRPr>
            </a:lvl3pPr>
            <a:lvl4pPr>
              <a:defRPr>
                <a:solidFill>
                  <a:srgbClr val="6A737B"/>
                </a:solidFill>
              </a:defRPr>
            </a:lvl4pPr>
            <a:lvl5pPr>
              <a:defRPr>
                <a:solidFill>
                  <a:srgbClr val="6A737B"/>
                </a:solidFill>
              </a:defRPr>
            </a:lvl5pPr>
          </a:lstStyle>
          <a:p>
            <a:pPr lvl="1" defTabSz="457200">
              <a:buFont typeface="Arial"/>
            </a:pPr>
            <a:r>
              <a:rPr lang="en-US" dirty="0" smtClean="0"/>
              <a:t>First level</a:t>
            </a:r>
          </a:p>
          <a:p>
            <a:pPr lvl="2" defTabSz="457200">
              <a:buFont typeface="Arial"/>
            </a:pPr>
            <a:r>
              <a:rPr lang="en-US" dirty="0" smtClean="0"/>
              <a:t>Second level</a:t>
            </a:r>
          </a:p>
          <a:p>
            <a:pPr lvl="3" defTabSz="457200">
              <a:buFont typeface="Arial"/>
            </a:pPr>
            <a:r>
              <a:rPr lang="en-US" dirty="0" smtClean="0"/>
              <a:t>Third level</a:t>
            </a:r>
          </a:p>
          <a:p>
            <a:pPr lvl="4" defTabSz="457200">
              <a:buFont typeface="Arial"/>
            </a:pPr>
            <a:r>
              <a:rPr lang="en-US" dirty="0" smtClean="0"/>
              <a:t>Fourth level</a:t>
            </a:r>
            <a:endParaRPr lang="en-US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852804" y="4804872"/>
            <a:ext cx="479351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457200" rtl="0" eaLnBrk="0" fontAlgn="base" latinLnBrk="0" hangingPunct="0">
              <a:lnSpc>
                <a:spcPct val="95000"/>
              </a:lnSpc>
              <a:spcBef>
                <a:spcPct val="60000"/>
              </a:spcBef>
              <a:spcAft>
                <a:spcPct val="0"/>
              </a:spcAft>
              <a:buClr>
                <a:srgbClr val="004C84"/>
              </a:buClr>
              <a:buSzTx/>
              <a:buFont typeface="Arial" charset="0"/>
              <a:buNone/>
              <a:tabLst/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*FY16 projection;  Includes recognition of breakage in up front cost of points ©2013 Walgreen Co. All rights reserved. Confidential and proprietary information. For internal use only.</a:t>
            </a:r>
            <a:endParaRPr lang="en-US" dirty="0" smtClean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989634" y="4809975"/>
            <a:ext cx="69716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9DB927-419E-B042-83CD-6E94FB32D87D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26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li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50919" y="1066801"/>
            <a:ext cx="3944881" cy="3527822"/>
          </a:xfrm>
        </p:spPr>
        <p:txBody>
          <a:bodyPr vert="horz" lIns="0" tIns="0" rIns="0" bIns="0" rtlCol="0">
            <a:normAutofit/>
          </a:bodyPr>
          <a:lstStyle>
            <a:lvl1pPr>
              <a:defRPr lang="en-US" sz="2000" smtClean="0"/>
            </a:lvl1pPr>
            <a:lvl2pPr marL="228600" indent="-228600">
              <a:buFont typeface="Arial"/>
              <a:buChar char="•"/>
              <a:defRPr lang="en-US" sz="2200" smtClean="0">
                <a:solidFill>
                  <a:srgbClr val="6A737B"/>
                </a:solidFill>
              </a:defRPr>
            </a:lvl2pPr>
            <a:lvl3pPr>
              <a:defRPr lang="en-US" sz="2000" smtClean="0">
                <a:solidFill>
                  <a:srgbClr val="6A737B"/>
                </a:solidFill>
              </a:defRPr>
            </a:lvl3pPr>
            <a:lvl4pPr marL="731520" indent="-182880">
              <a:buFont typeface="Lucida Grande"/>
              <a:buChar char="»"/>
              <a:defRPr lang="en-US" sz="1800" smtClean="0">
                <a:solidFill>
                  <a:srgbClr val="6A737B"/>
                </a:solidFill>
              </a:defRPr>
            </a:lvl4pPr>
            <a:lvl5pPr marL="960120" indent="-228600">
              <a:buFont typeface="Arial"/>
              <a:buChar char="•"/>
              <a:defRPr lang="en-US" sz="1600">
                <a:solidFill>
                  <a:srgbClr val="6A737B"/>
                </a:solidFill>
              </a:defRPr>
            </a:lvl5pPr>
          </a:lstStyle>
          <a:p>
            <a:pPr lvl="1" defTabSz="457200">
              <a:buFont typeface="Arial"/>
            </a:pPr>
            <a:r>
              <a:rPr lang="en-US" dirty="0" smtClean="0"/>
              <a:t>First level</a:t>
            </a:r>
          </a:p>
          <a:p>
            <a:pPr lvl="2" defTabSz="457200">
              <a:buFont typeface="Arial"/>
            </a:pPr>
            <a:r>
              <a:rPr lang="en-US" dirty="0" smtClean="0"/>
              <a:t>Second level</a:t>
            </a:r>
          </a:p>
          <a:p>
            <a:pPr lvl="3" defTabSz="457200">
              <a:buFont typeface="Arial"/>
            </a:pPr>
            <a:r>
              <a:rPr lang="en-US" dirty="0" smtClean="0"/>
              <a:t>Third level</a:t>
            </a:r>
          </a:p>
          <a:p>
            <a:pPr lvl="4" defTabSz="457200">
              <a:buFont typeface="Arial"/>
            </a:pPr>
            <a:r>
              <a:rPr lang="en-US" dirty="0" smtClean="0"/>
              <a:t>Fourth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48200" y="1066801"/>
            <a:ext cx="4038600" cy="3527822"/>
          </a:xfrm>
        </p:spPr>
        <p:txBody>
          <a:bodyPr vert="horz" lIns="0" tIns="0" rIns="0" bIns="0" rtlCol="0">
            <a:normAutofit/>
          </a:bodyPr>
          <a:lstStyle>
            <a:lvl1pPr>
              <a:defRPr lang="en-US" sz="2000" smtClean="0"/>
            </a:lvl1pPr>
            <a:lvl2pPr>
              <a:defRPr lang="en-US" sz="2200" smtClean="0">
                <a:solidFill>
                  <a:srgbClr val="6A737B"/>
                </a:solidFill>
              </a:defRPr>
            </a:lvl2pPr>
            <a:lvl3pPr>
              <a:defRPr lang="en-US" sz="2000" smtClean="0">
                <a:solidFill>
                  <a:srgbClr val="6A737B"/>
                </a:solidFill>
              </a:defRPr>
            </a:lvl3pPr>
            <a:lvl4pPr marL="731520" indent="-182880">
              <a:buFont typeface="Lucida Grande"/>
              <a:buChar char="»"/>
              <a:defRPr lang="en-US" sz="1800" smtClean="0">
                <a:solidFill>
                  <a:srgbClr val="6A737B"/>
                </a:solidFill>
              </a:defRPr>
            </a:lvl4pPr>
            <a:lvl5pPr marL="960120" indent="-228600">
              <a:buFont typeface="Arial"/>
              <a:buChar char="•"/>
              <a:defRPr lang="en-US" sz="1600">
                <a:solidFill>
                  <a:srgbClr val="6A737B"/>
                </a:solidFill>
              </a:defRPr>
            </a:lvl5pPr>
          </a:lstStyle>
          <a:p>
            <a:pPr lvl="1" defTabSz="457200">
              <a:buFont typeface="Arial"/>
            </a:pPr>
            <a:r>
              <a:rPr lang="en-US" dirty="0" smtClean="0"/>
              <a:t>First level</a:t>
            </a:r>
          </a:p>
          <a:p>
            <a:pPr lvl="2" defTabSz="457200">
              <a:buFont typeface="Arial"/>
            </a:pPr>
            <a:r>
              <a:rPr lang="en-US" dirty="0" smtClean="0"/>
              <a:t>Second level</a:t>
            </a:r>
          </a:p>
          <a:p>
            <a:pPr lvl="3" defTabSz="457200">
              <a:buFont typeface="Arial"/>
            </a:pPr>
            <a:r>
              <a:rPr lang="en-US" dirty="0" smtClean="0"/>
              <a:t>Third level</a:t>
            </a:r>
          </a:p>
          <a:p>
            <a:pPr lvl="4" defTabSz="457200">
              <a:buFont typeface="Arial"/>
            </a:pPr>
            <a:r>
              <a:rPr lang="en-US" dirty="0" smtClean="0"/>
              <a:t>Fourth level</a:t>
            </a:r>
            <a:endParaRPr lang="en-US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550920" y="135564"/>
            <a:ext cx="8135880" cy="64645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pPr lvl="0" algn="l" defTabSz="457200"/>
            <a:r>
              <a:rPr lang="en-US" dirty="0" smtClean="0"/>
              <a:t>Type key insight here using sentence case</a:t>
            </a:r>
            <a:endParaRPr lang="en-US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852804" y="4804872"/>
            <a:ext cx="479351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457200" rtl="0" eaLnBrk="0" fontAlgn="base" latinLnBrk="0" hangingPunct="0">
              <a:lnSpc>
                <a:spcPct val="95000"/>
              </a:lnSpc>
              <a:spcBef>
                <a:spcPct val="60000"/>
              </a:spcBef>
              <a:spcAft>
                <a:spcPct val="0"/>
              </a:spcAft>
              <a:buClr>
                <a:srgbClr val="004C84"/>
              </a:buClr>
              <a:buSzTx/>
              <a:buFont typeface="Arial" charset="0"/>
              <a:buNone/>
              <a:tabLst/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*FY16 projection;  Includes recognition of breakage in up front cost of points ©2013 Walgreen Co. All rights reserved. Confidential and proprietary information. For internal use only.</a:t>
            </a:r>
            <a:endParaRPr lang="en-US" dirty="0" smtClean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989634" y="4809975"/>
            <a:ext cx="69716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9DB927-419E-B042-83CD-6E94FB32D87D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76974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550920" y="135564"/>
            <a:ext cx="8135880" cy="64645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pPr lvl="0" algn="l" defTabSz="45720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852805" y="4804872"/>
            <a:ext cx="389181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457200" rtl="0" eaLnBrk="0" fontAlgn="base" latinLnBrk="0" hangingPunct="0">
              <a:lnSpc>
                <a:spcPct val="95000"/>
              </a:lnSpc>
              <a:spcBef>
                <a:spcPct val="60000"/>
              </a:spcBef>
              <a:spcAft>
                <a:spcPct val="0"/>
              </a:spcAft>
              <a:buClr>
                <a:srgbClr val="004C84"/>
              </a:buClr>
              <a:buSzTx/>
              <a:buFont typeface="Arial" charset="0"/>
              <a:buNone/>
              <a:tabLst/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  <a:ea typeface="ＭＳ Ｐゴシック" charset="0"/>
                <a:cs typeface="Arial" charset="0"/>
              </a:rPr>
              <a:t>©2013 Walgreen Co. All rights reserved.</a:t>
            </a:r>
            <a:endParaRPr lang="en-US" dirty="0" smtClean="0">
              <a:solidFill>
                <a:prstClr val="black">
                  <a:tint val="75000"/>
                </a:prstClr>
              </a:solidFill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11895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hite Backgro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300"/>
              </a:spcBef>
              <a:defRPr/>
            </a:lvl2pPr>
            <a:lvl3pPr>
              <a:spcBef>
                <a:spcPts val="300"/>
              </a:spcBef>
              <a:defRPr/>
            </a:lvl3pPr>
            <a:lvl4pPr>
              <a:spcBef>
                <a:spcPts val="300"/>
              </a:spcBef>
              <a:defRPr/>
            </a:lvl4pPr>
            <a:lvl5pPr>
              <a:spcBef>
                <a:spcPts val="30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98666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542_corp_background_outlin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Picture 5" descr="Walgreens_CornerOfLockup_4c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7198" y="4462608"/>
            <a:ext cx="1947672" cy="417653"/>
          </a:xfrm>
          <a:prstGeom prst="rect">
            <a:avLst/>
          </a:prstGeom>
        </p:spPr>
      </p:pic>
      <p:pic>
        <p:nvPicPr>
          <p:cNvPr id="7" name="Picture 6" descr="Walgreens_Corner-W-Flag_Red-Gradient_tm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8828" y="1223951"/>
            <a:ext cx="785520" cy="618143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1355978" y="1709864"/>
            <a:ext cx="7128892" cy="768184"/>
          </a:xfrm>
        </p:spPr>
        <p:txBody>
          <a:bodyPr anchor="t" anchorCtr="0">
            <a:noAutofit/>
          </a:bodyPr>
          <a:lstStyle>
            <a:lvl1pPr algn="l">
              <a:lnSpc>
                <a:spcPct val="90000"/>
              </a:lnSpc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dirty="0" smtClean="0">
                <a:solidFill>
                  <a:srgbClr val="6A737B"/>
                </a:solidFill>
              </a:rPr>
              <a:t>Title of Presentation</a:t>
            </a:r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1355978" y="2478047"/>
            <a:ext cx="7128892" cy="863720"/>
          </a:xfrm>
        </p:spPr>
        <p:txBody>
          <a:bodyPr vert="horz" lIns="0" tIns="45720" rIns="91440" bIns="45720" rtlCol="0" anchor="t" anchorCtr="0">
            <a:noAutofit/>
          </a:bodyPr>
          <a:lstStyle>
            <a:lvl1pPr marL="0" indent="0">
              <a:lnSpc>
                <a:spcPct val="90000"/>
              </a:lnSpc>
              <a:buNone/>
              <a:defRPr lang="en-US" sz="2200" dirty="0" smtClean="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r>
              <a:rPr lang="en-US" dirty="0" smtClean="0"/>
              <a:t>Presenter Name or Subtopic Here</a:t>
            </a:r>
            <a:br>
              <a:rPr lang="en-US" dirty="0" smtClean="0"/>
            </a:br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1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259695" y="4712404"/>
            <a:ext cx="3891816" cy="273844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©2013 Walgreen Co. All rights reserved.</a:t>
            </a:r>
            <a:endParaRPr lang="en-US" dirty="0" smtClean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4634547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ue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542_corp_background_outlin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224118" y="1894061"/>
            <a:ext cx="8695764" cy="768184"/>
          </a:xfr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000" b="1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Section Divider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543977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368-green_corp_bckgrd_outlin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224118" y="1894061"/>
            <a:ext cx="8695764" cy="768184"/>
          </a:xfr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000" b="1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Section Divider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669930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range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716-orange_corp_bckgrd_outlin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224118" y="1894061"/>
            <a:ext cx="8695764" cy="768184"/>
          </a:xfr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000" b="1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Section Divider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2930529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550920" y="135564"/>
            <a:ext cx="8135880" cy="64645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pPr lvl="0" algn="l" defTabSz="45720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idx="1"/>
          </p:nvPr>
        </p:nvSpPr>
        <p:spPr>
          <a:xfrm>
            <a:off x="550920" y="1057279"/>
            <a:ext cx="8135880" cy="352996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defRPr sz="1600" b="1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>
                <a:solidFill>
                  <a:srgbClr val="6A737B"/>
                </a:solidFill>
              </a:defRPr>
            </a:lvl5pPr>
          </a:lstStyle>
          <a:p>
            <a:pPr lvl="0" defTabSz="457200">
              <a:buFont typeface="Arial"/>
            </a:pPr>
            <a:r>
              <a:rPr lang="en-US" smtClean="0"/>
              <a:t>Click to edit Master text styles</a:t>
            </a:r>
          </a:p>
          <a:p>
            <a:pPr lvl="1" defTabSz="457200">
              <a:buFont typeface="Arial"/>
            </a:pPr>
            <a:r>
              <a:rPr lang="en-US" smtClean="0"/>
              <a:t>Second level</a:t>
            </a:r>
          </a:p>
          <a:p>
            <a:pPr lvl="2" defTabSz="457200">
              <a:buFont typeface="Arial"/>
            </a:pPr>
            <a:r>
              <a:rPr lang="en-US" smtClean="0"/>
              <a:t>Third level</a:t>
            </a:r>
          </a:p>
          <a:p>
            <a:pPr lvl="3" defTabSz="457200">
              <a:buFont typeface="Arial"/>
            </a:pPr>
            <a:r>
              <a:rPr lang="en-US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4939505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pli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50919" y="1066801"/>
            <a:ext cx="3944881" cy="3527822"/>
          </a:xfrm>
        </p:spPr>
        <p:txBody>
          <a:bodyPr vert="horz" lIns="0" tIns="0" rIns="0" bIns="0" rtlCol="0">
            <a:normAutofit/>
          </a:bodyPr>
          <a:lstStyle>
            <a:lvl1pPr>
              <a:defRPr lang="en-US" sz="2000" smtClean="0"/>
            </a:lvl1pPr>
            <a:lvl2pPr marL="228600" indent="-228600">
              <a:buFont typeface="Arial"/>
              <a:buChar char="•"/>
              <a:defRPr lang="en-US" sz="2200" smtClean="0">
                <a:solidFill>
                  <a:srgbClr val="6A737B"/>
                </a:solidFill>
              </a:defRPr>
            </a:lvl2pPr>
            <a:lvl3pPr>
              <a:defRPr lang="en-US" sz="2000" smtClean="0">
                <a:solidFill>
                  <a:srgbClr val="6A737B"/>
                </a:solidFill>
              </a:defRPr>
            </a:lvl3pPr>
            <a:lvl4pPr marL="731520" indent="-182880">
              <a:buFont typeface="Lucida Grande"/>
              <a:buChar char="»"/>
              <a:defRPr lang="en-US" sz="1800" smtClean="0">
                <a:solidFill>
                  <a:srgbClr val="6A737B"/>
                </a:solidFill>
              </a:defRPr>
            </a:lvl4pPr>
            <a:lvl5pPr marL="960120" indent="-228600">
              <a:buFont typeface="Arial"/>
              <a:buChar char="•"/>
              <a:defRPr lang="en-US" sz="1600">
                <a:solidFill>
                  <a:srgbClr val="6A737B"/>
                </a:solidFill>
              </a:defRPr>
            </a:lvl5pPr>
          </a:lstStyle>
          <a:p>
            <a:pPr lvl="1" defTabSz="457200">
              <a:buFont typeface="Arial"/>
            </a:pPr>
            <a:r>
              <a:rPr lang="en-US" dirty="0" smtClean="0"/>
              <a:t>First level</a:t>
            </a:r>
          </a:p>
          <a:p>
            <a:pPr lvl="2" defTabSz="457200">
              <a:buFont typeface="Arial"/>
            </a:pPr>
            <a:r>
              <a:rPr lang="en-US" dirty="0" smtClean="0"/>
              <a:t>Second level</a:t>
            </a:r>
          </a:p>
          <a:p>
            <a:pPr lvl="3" defTabSz="457200">
              <a:buFont typeface="Arial"/>
            </a:pPr>
            <a:r>
              <a:rPr lang="en-US" dirty="0" smtClean="0"/>
              <a:t>Third level</a:t>
            </a:r>
          </a:p>
          <a:p>
            <a:pPr lvl="4" defTabSz="457200">
              <a:buFont typeface="Arial"/>
            </a:pPr>
            <a:r>
              <a:rPr lang="en-US" dirty="0" smtClean="0"/>
              <a:t>Fourth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48200" y="1066801"/>
            <a:ext cx="4038600" cy="3527822"/>
          </a:xfrm>
        </p:spPr>
        <p:txBody>
          <a:bodyPr vert="horz" lIns="0" tIns="0" rIns="0" bIns="0" rtlCol="0">
            <a:normAutofit/>
          </a:bodyPr>
          <a:lstStyle>
            <a:lvl1pPr>
              <a:defRPr lang="en-US" sz="2000" smtClean="0"/>
            </a:lvl1pPr>
            <a:lvl2pPr>
              <a:defRPr lang="en-US" sz="2200" smtClean="0">
                <a:solidFill>
                  <a:srgbClr val="6A737B"/>
                </a:solidFill>
              </a:defRPr>
            </a:lvl2pPr>
            <a:lvl3pPr>
              <a:defRPr lang="en-US" sz="2000" smtClean="0">
                <a:solidFill>
                  <a:srgbClr val="6A737B"/>
                </a:solidFill>
              </a:defRPr>
            </a:lvl3pPr>
            <a:lvl4pPr marL="731520" indent="-182880">
              <a:buFont typeface="Lucida Grande"/>
              <a:buChar char="»"/>
              <a:defRPr lang="en-US" sz="1800" smtClean="0">
                <a:solidFill>
                  <a:srgbClr val="6A737B"/>
                </a:solidFill>
              </a:defRPr>
            </a:lvl4pPr>
            <a:lvl5pPr marL="960120" indent="-228600">
              <a:buFont typeface="Arial"/>
              <a:buChar char="•"/>
              <a:defRPr lang="en-US" sz="1600">
                <a:solidFill>
                  <a:srgbClr val="6A737B"/>
                </a:solidFill>
              </a:defRPr>
            </a:lvl5pPr>
          </a:lstStyle>
          <a:p>
            <a:pPr lvl="1" defTabSz="457200">
              <a:buFont typeface="Arial"/>
            </a:pPr>
            <a:r>
              <a:rPr lang="en-US" dirty="0" smtClean="0"/>
              <a:t>First level</a:t>
            </a:r>
          </a:p>
          <a:p>
            <a:pPr lvl="2" defTabSz="457200">
              <a:buFont typeface="Arial"/>
            </a:pPr>
            <a:r>
              <a:rPr lang="en-US" dirty="0" smtClean="0"/>
              <a:t>Second level</a:t>
            </a:r>
          </a:p>
          <a:p>
            <a:pPr lvl="3" defTabSz="457200">
              <a:buFont typeface="Arial"/>
            </a:pPr>
            <a:r>
              <a:rPr lang="en-US" dirty="0" smtClean="0"/>
              <a:t>Third level</a:t>
            </a:r>
          </a:p>
          <a:p>
            <a:pPr lvl="4" defTabSz="457200">
              <a:buFont typeface="Arial"/>
            </a:pPr>
            <a:r>
              <a:rPr lang="en-US" dirty="0" smtClean="0"/>
              <a:t>Fourth level</a:t>
            </a:r>
            <a:endParaRPr lang="en-US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550920" y="135564"/>
            <a:ext cx="8135880" cy="64645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pPr lvl="0" algn="l" defTabSz="457200"/>
            <a:r>
              <a:rPr lang="en-US" dirty="0" smtClean="0"/>
              <a:t>Type key insight here using sentence case</a:t>
            </a:r>
            <a:endParaRPr lang="en-US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852804" y="4804872"/>
            <a:ext cx="479351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457200" rtl="0" eaLnBrk="0" fontAlgn="base" latinLnBrk="0" hangingPunct="0">
              <a:lnSpc>
                <a:spcPct val="95000"/>
              </a:lnSpc>
              <a:spcBef>
                <a:spcPct val="60000"/>
              </a:spcBef>
              <a:spcAft>
                <a:spcPct val="0"/>
              </a:spcAft>
              <a:buClr>
                <a:srgbClr val="004C84"/>
              </a:buClr>
              <a:buSzTx/>
              <a:buFont typeface="Arial" charset="0"/>
              <a:buNone/>
              <a:tabLst/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*FY16 projection;  Includes recognition of breakage in up front cost of points ©2013 Walgreen Co. All rights reserved. Confidential and proprietary information. For internal use only.</a:t>
            </a:r>
            <a:endParaRPr lang="en-US" dirty="0" smtClean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989634" y="4809975"/>
            <a:ext cx="69716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eaLnBrk="0" fontAlgn="base" hangingPunct="0">
              <a:lnSpc>
                <a:spcPct val="95000"/>
              </a:lnSpc>
              <a:spcBef>
                <a:spcPct val="60000"/>
              </a:spcBef>
              <a:spcAft>
                <a:spcPct val="0"/>
              </a:spcAft>
              <a:buClr>
                <a:srgbClr val="004C84"/>
              </a:buClr>
              <a:buFont typeface="Arial" charset="0"/>
              <a:buNone/>
            </a:pPr>
            <a:fld id="{569DB927-419E-B042-83CD-6E94FB32D87D}" type="slidenum">
              <a:rPr lang="en-US" smtClean="0">
                <a:solidFill>
                  <a:srgbClr val="000000">
                    <a:tint val="75000"/>
                  </a:srgbClr>
                </a:solidFill>
                <a:ea typeface="ＭＳ Ｐゴシック" charset="0"/>
                <a:cs typeface="Arial" charset="0"/>
              </a:rPr>
              <a:pPr defTabSz="457200" eaLnBrk="0" fontAlgn="base" hangingPunct="0">
                <a:lnSpc>
                  <a:spcPct val="95000"/>
                </a:lnSpc>
                <a:spcBef>
                  <a:spcPct val="60000"/>
                </a:spcBef>
                <a:spcAft>
                  <a:spcPct val="0"/>
                </a:spcAft>
                <a:buClr>
                  <a:srgbClr val="004C84"/>
                </a:buClr>
                <a:buFont typeface="Arial" charset="0"/>
                <a:buNone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  <a:ea typeface="ＭＳ Ｐゴシック" charset="0"/>
              <a:cs typeface="Arial" charset="0"/>
            </a:endParaRP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0"/>
          </p:nvPr>
        </p:nvSpPr>
        <p:spPr>
          <a:xfrm>
            <a:off x="1588" y="1191"/>
            <a:ext cx="1588" cy="119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7986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542_corp_background_outlin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Picture 5" descr="Walgreens_CornerOfLockup_4c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7198" y="4462608"/>
            <a:ext cx="1947672" cy="417653"/>
          </a:xfrm>
          <a:prstGeom prst="rect">
            <a:avLst/>
          </a:prstGeom>
        </p:spPr>
      </p:pic>
      <p:pic>
        <p:nvPicPr>
          <p:cNvPr id="7" name="Picture 6" descr="Walgreens_Corner-W-Flag_Red-Gradient_tm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828" y="1223951"/>
            <a:ext cx="785520" cy="618143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1355978" y="1709864"/>
            <a:ext cx="7128892" cy="768184"/>
          </a:xfrm>
        </p:spPr>
        <p:txBody>
          <a:bodyPr anchor="t" anchorCtr="0">
            <a:noAutofit/>
          </a:bodyPr>
          <a:lstStyle>
            <a:lvl1pPr algn="l">
              <a:lnSpc>
                <a:spcPct val="90000"/>
              </a:lnSpc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dirty="0" smtClean="0">
                <a:solidFill>
                  <a:srgbClr val="6A737B"/>
                </a:solidFill>
              </a:rPr>
              <a:t>Title of Presentation</a:t>
            </a:r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1355978" y="2478047"/>
            <a:ext cx="7128892" cy="863720"/>
          </a:xfrm>
        </p:spPr>
        <p:txBody>
          <a:bodyPr vert="horz" lIns="0" tIns="45720" rIns="91440" bIns="45720" rtlCol="0" anchor="t" anchorCtr="0">
            <a:noAutofit/>
          </a:bodyPr>
          <a:lstStyle>
            <a:lvl1pPr marL="0" indent="0">
              <a:lnSpc>
                <a:spcPct val="90000"/>
              </a:lnSpc>
              <a:buNone/>
              <a:defRPr lang="en-US" sz="2200" dirty="0" smtClean="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r>
              <a:rPr lang="en-US" dirty="0" smtClean="0"/>
              <a:t>Presenter Name or Subtopic Here</a:t>
            </a:r>
            <a:br>
              <a:rPr lang="en-US" dirty="0" smtClean="0"/>
            </a:br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1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259694" y="4712404"/>
            <a:ext cx="4843497" cy="273844"/>
          </a:xfrm>
        </p:spPr>
        <p:txBody>
          <a:bodyPr/>
          <a:lstStyle>
            <a:lvl1pPr marL="0" marR="0" indent="0" algn="l" defTabSz="457200" rtl="0" eaLnBrk="0" fontAlgn="base" latinLnBrk="0" hangingPunct="0">
              <a:lnSpc>
                <a:spcPct val="95000"/>
              </a:lnSpc>
              <a:spcBef>
                <a:spcPct val="60000"/>
              </a:spcBef>
              <a:spcAft>
                <a:spcPct val="0"/>
              </a:spcAft>
              <a:buClr>
                <a:srgbClr val="004C84"/>
              </a:buClr>
              <a:buSzTx/>
              <a:buFont typeface="Arial" charset="0"/>
              <a:buNone/>
              <a:tabLst/>
              <a:defRPr/>
            </a:lvl1pPr>
          </a:lstStyle>
          <a:p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*FY16 projection;  Includes recognition of breakage in up front cost of points ©2013 Walgreen Co. All rights reserved. Confidential and proprietary information. For internal use only.</a:t>
            </a:r>
            <a:endParaRPr lang="en-US" dirty="0" smtClean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9624757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White Backgro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300"/>
              </a:spcBef>
              <a:defRPr/>
            </a:lvl2pPr>
            <a:lvl3pPr>
              <a:spcBef>
                <a:spcPts val="300"/>
              </a:spcBef>
              <a:defRPr/>
            </a:lvl3pPr>
            <a:lvl4pPr>
              <a:spcBef>
                <a:spcPts val="300"/>
              </a:spcBef>
              <a:defRPr/>
            </a:lvl4pPr>
            <a:lvl5pPr>
              <a:spcBef>
                <a:spcPts val="30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852804" y="4805175"/>
            <a:ext cx="479351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457200" rtl="0" eaLnBrk="0" fontAlgn="base" latinLnBrk="0" hangingPunct="0">
              <a:lnSpc>
                <a:spcPct val="95000"/>
              </a:lnSpc>
              <a:spcBef>
                <a:spcPct val="60000"/>
              </a:spcBef>
              <a:spcAft>
                <a:spcPct val="0"/>
              </a:spcAft>
              <a:buClr>
                <a:srgbClr val="004C84"/>
              </a:buClr>
              <a:buSzTx/>
              <a:buFont typeface="Arial" charset="0"/>
              <a:buNone/>
              <a:tabLst/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>
                <a:solidFill>
                  <a:srgbClr val="000000">
                    <a:tint val="75000"/>
                  </a:srgbClr>
                </a:solidFill>
              </a:rPr>
              <a:t>©2013 Walgreen Co. All rights reserved. Confidential and </a:t>
            </a:r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proprietary inforation</a:t>
            </a:r>
            <a:r>
              <a:rPr lang="en-US" dirty="0" smtClean="0">
                <a:solidFill>
                  <a:srgbClr val="000000">
                    <a:tint val="75000"/>
                  </a:srgbClr>
                </a:solidFill>
              </a:rPr>
              <a:t>. For internal use only.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989634" y="4810278"/>
            <a:ext cx="69716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eaLnBrk="0" fontAlgn="base" hangingPunct="0">
              <a:lnSpc>
                <a:spcPct val="95000"/>
              </a:lnSpc>
              <a:spcBef>
                <a:spcPct val="60000"/>
              </a:spcBef>
              <a:spcAft>
                <a:spcPct val="0"/>
              </a:spcAft>
              <a:buClr>
                <a:srgbClr val="004C84"/>
              </a:buClr>
              <a:buFont typeface="Arial" charset="0"/>
              <a:buNone/>
            </a:pPr>
            <a:fld id="{569DB927-419E-B042-83CD-6E94FB32D87D}" type="slidenum">
              <a:rPr lang="en-US" smtClean="0">
                <a:solidFill>
                  <a:srgbClr val="000000">
                    <a:tint val="75000"/>
                  </a:srgbClr>
                </a:solidFill>
                <a:ea typeface="ＭＳ Ｐゴシック" charset="0"/>
                <a:cs typeface="Arial" charset="0"/>
              </a:rPr>
              <a:pPr defTabSz="457200" eaLnBrk="0" fontAlgn="base" hangingPunct="0">
                <a:lnSpc>
                  <a:spcPct val="95000"/>
                </a:lnSpc>
                <a:spcBef>
                  <a:spcPct val="60000"/>
                </a:spcBef>
                <a:spcAft>
                  <a:spcPct val="0"/>
                </a:spcAft>
                <a:buClr>
                  <a:srgbClr val="004C84"/>
                </a:buClr>
                <a:buFont typeface="Arial" charset="0"/>
                <a:buNone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5945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542_corp_background_outlin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Picture 5" descr="Walgreens_CornerOfLockup_4c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7198" y="4462608"/>
            <a:ext cx="1947672" cy="417653"/>
          </a:xfrm>
          <a:prstGeom prst="rect">
            <a:avLst/>
          </a:prstGeom>
        </p:spPr>
      </p:pic>
      <p:pic>
        <p:nvPicPr>
          <p:cNvPr id="7" name="Picture 6" descr="Walgreens_Corner-W-Flag_Red-Gradient_tm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828" y="1223951"/>
            <a:ext cx="785520" cy="618143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1355978" y="1709864"/>
            <a:ext cx="7128892" cy="768184"/>
          </a:xfrm>
        </p:spPr>
        <p:txBody>
          <a:bodyPr anchor="t" anchorCtr="0">
            <a:noAutofit/>
          </a:bodyPr>
          <a:lstStyle>
            <a:lvl1pPr algn="l">
              <a:lnSpc>
                <a:spcPct val="90000"/>
              </a:lnSpc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dirty="0" smtClean="0">
                <a:solidFill>
                  <a:srgbClr val="6A737B"/>
                </a:solidFill>
              </a:rPr>
              <a:t>Title of Presentation</a:t>
            </a:r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1355978" y="2478047"/>
            <a:ext cx="7128892" cy="863720"/>
          </a:xfrm>
        </p:spPr>
        <p:txBody>
          <a:bodyPr vert="horz" lIns="0" tIns="45720" rIns="91440" bIns="45720" rtlCol="0" anchor="t" anchorCtr="0">
            <a:noAutofit/>
          </a:bodyPr>
          <a:lstStyle>
            <a:lvl1pPr marL="0" indent="0">
              <a:lnSpc>
                <a:spcPct val="90000"/>
              </a:lnSpc>
              <a:buNone/>
              <a:defRPr lang="en-US" sz="2200" dirty="0" smtClean="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r>
              <a:rPr lang="en-US" dirty="0" smtClean="0"/>
              <a:t>Presenter Name or Subtopic Here</a:t>
            </a:r>
            <a:br>
              <a:rPr lang="en-US" dirty="0" smtClean="0"/>
            </a:br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1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259694" y="4712404"/>
            <a:ext cx="4843497" cy="273844"/>
          </a:xfrm>
        </p:spPr>
        <p:txBody>
          <a:bodyPr/>
          <a:lstStyle>
            <a:lvl1pPr marL="0" marR="0" indent="0" algn="l" defTabSz="457200" rtl="0" eaLnBrk="0" fontAlgn="base" latinLnBrk="0" hangingPunct="0">
              <a:lnSpc>
                <a:spcPct val="95000"/>
              </a:lnSpc>
              <a:spcBef>
                <a:spcPct val="60000"/>
              </a:spcBef>
              <a:spcAft>
                <a:spcPct val="0"/>
              </a:spcAft>
              <a:buClr>
                <a:srgbClr val="004C84"/>
              </a:buClr>
              <a:buSzTx/>
              <a:buFont typeface="Arial" charset="0"/>
              <a:buNone/>
              <a:tabLst/>
              <a:defRPr/>
            </a:lvl1pPr>
          </a:lstStyle>
          <a:p>
            <a:r>
              <a:rPr lang="en-US" dirty="0" smtClean="0">
                <a:solidFill>
                  <a:srgbClr val="000000">
                    <a:tint val="75000"/>
                  </a:srgbClr>
                </a:solidFill>
              </a:rPr>
              <a:t>©2013 Walgreen Co. All rights reserved. Confidential and proprietary information. For internal use only.</a:t>
            </a:r>
          </a:p>
        </p:txBody>
      </p:sp>
    </p:spTree>
    <p:extLst>
      <p:ext uri="{BB962C8B-B14F-4D97-AF65-F5344CB8AC3E}">
        <p14:creationId xmlns:p14="http://schemas.microsoft.com/office/powerpoint/2010/main" val="920831814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542_corp_background_outlin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978" y="4383570"/>
            <a:ext cx="2030626" cy="336812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1355978" y="1709864"/>
            <a:ext cx="7128892" cy="768184"/>
          </a:xfrm>
        </p:spPr>
        <p:txBody>
          <a:bodyPr anchor="t" anchorCtr="0">
            <a:noAutofit/>
          </a:bodyPr>
          <a:lstStyle>
            <a:lvl1pPr algn="l">
              <a:lnSpc>
                <a:spcPct val="90000"/>
              </a:lnSpc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1355978" y="2478047"/>
            <a:ext cx="7128892" cy="863720"/>
          </a:xfrm>
        </p:spPr>
        <p:txBody>
          <a:bodyPr vert="horz" lIns="0" tIns="45720" rIns="91440" bIns="45720" rtlCol="0" anchor="t" anchorCtr="0">
            <a:noAutofit/>
          </a:bodyPr>
          <a:lstStyle>
            <a:lvl1pPr marL="0" indent="0">
              <a:lnSpc>
                <a:spcPct val="90000"/>
              </a:lnSpc>
              <a:buNone/>
              <a:defRPr lang="en-US" sz="2200" dirty="0" smtClean="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r>
              <a:rPr lang="en-US" dirty="0" smtClean="0"/>
              <a:t>Presenter Name or Subtopic Here</a:t>
            </a:r>
            <a:br>
              <a:rPr lang="en-US" dirty="0" smtClean="0"/>
            </a:br>
            <a:r>
              <a:rPr lang="en-US" dirty="0" smtClean="0"/>
              <a:t>Date</a:t>
            </a:r>
            <a:endParaRPr lang="en-US" dirty="0"/>
          </a:p>
        </p:txBody>
      </p:sp>
      <p:pic>
        <p:nvPicPr>
          <p:cNvPr id="10" name="Picture 9" descr="Walgreens_Corner-W-Flag_Red-Gradient_tm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828" y="1223951"/>
            <a:ext cx="785520" cy="618143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259695" y="4712404"/>
            <a:ext cx="4892816" cy="273844"/>
          </a:xfrm>
        </p:spPr>
        <p:txBody>
          <a:bodyPr/>
          <a:lstStyle>
            <a:lvl1pPr marL="0" marR="0" indent="0" algn="l" defTabSz="457200" rtl="0" eaLnBrk="0" fontAlgn="base" latinLnBrk="0" hangingPunct="0">
              <a:lnSpc>
                <a:spcPct val="95000"/>
              </a:lnSpc>
              <a:spcBef>
                <a:spcPct val="60000"/>
              </a:spcBef>
              <a:spcAft>
                <a:spcPct val="0"/>
              </a:spcAft>
              <a:buClr>
                <a:srgbClr val="004C84"/>
              </a:buClr>
              <a:buSzTx/>
              <a:buFont typeface="Arial" charset="0"/>
              <a:buNone/>
              <a:tabLst/>
              <a:defRPr/>
            </a:lvl1pPr>
          </a:lstStyle>
          <a:p>
            <a:r>
              <a:rPr lang="en-US" dirty="0" smtClean="0">
                <a:solidFill>
                  <a:srgbClr val="000000">
                    <a:tint val="75000"/>
                  </a:srgbClr>
                </a:solidFill>
              </a:rPr>
              <a:t>©2013 Walgreen Co. All rights reserved. Confidential and proprietary information. For internal use only.</a:t>
            </a:r>
          </a:p>
        </p:txBody>
      </p:sp>
    </p:spTree>
    <p:extLst>
      <p:ext uri="{BB962C8B-B14F-4D97-AF65-F5344CB8AC3E}">
        <p14:creationId xmlns:p14="http://schemas.microsoft.com/office/powerpoint/2010/main" val="1105400146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IGHT_SP_BUI_LockUp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8796" y="4341842"/>
            <a:ext cx="4553712" cy="342900"/>
          </a:xfrm>
          <a:prstGeom prst="rect">
            <a:avLst/>
          </a:prstGeom>
        </p:spPr>
      </p:pic>
      <p:pic>
        <p:nvPicPr>
          <p:cNvPr id="6" name="Picture 5" descr="542_corp_background_outlin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1355978" y="1709864"/>
            <a:ext cx="7128892" cy="768184"/>
          </a:xfrm>
        </p:spPr>
        <p:txBody>
          <a:bodyPr anchor="t" anchorCtr="0">
            <a:noAutofit/>
          </a:bodyPr>
          <a:lstStyle>
            <a:lvl1pPr algn="l">
              <a:lnSpc>
                <a:spcPct val="90000"/>
              </a:lnSpc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dirty="0" smtClean="0">
                <a:solidFill>
                  <a:srgbClr val="6A737B"/>
                </a:solidFill>
              </a:rPr>
              <a:t>Title Slide for Walgreens Entities that Have “Walgreens” in the Logo</a:t>
            </a:r>
            <a:endParaRPr lang="en-US" dirty="0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1355978" y="2478047"/>
            <a:ext cx="7128892" cy="863720"/>
          </a:xfrm>
        </p:spPr>
        <p:txBody>
          <a:bodyPr vert="horz" lIns="0" tIns="45720" rIns="91440" bIns="45720" rtlCol="0" anchor="t" anchorCtr="0">
            <a:noAutofit/>
          </a:bodyPr>
          <a:lstStyle>
            <a:lvl1pPr marL="0" indent="0">
              <a:lnSpc>
                <a:spcPct val="90000"/>
              </a:lnSpc>
              <a:buNone/>
              <a:defRPr lang="en-US" sz="2200" dirty="0" smtClean="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r>
              <a:rPr lang="en-US" dirty="0" smtClean="0"/>
              <a:t>Presenter Name or Subtopic Here</a:t>
            </a:r>
            <a:br>
              <a:rPr lang="en-US" dirty="0" smtClean="0"/>
            </a:br>
            <a:r>
              <a:rPr lang="en-US" dirty="0" smtClean="0"/>
              <a:t>Date</a:t>
            </a:r>
            <a:endParaRPr lang="en-US" dirty="0"/>
          </a:p>
        </p:txBody>
      </p:sp>
      <p:pic>
        <p:nvPicPr>
          <p:cNvPr id="9" name="Picture 8" descr="Walgreens_Corner-W-Flag_Red-Gradient_tm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828" y="1223951"/>
            <a:ext cx="785520" cy="618143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296685" y="4407261"/>
            <a:ext cx="3891816" cy="273844"/>
          </a:xfrm>
        </p:spPr>
        <p:txBody>
          <a:bodyPr/>
          <a:lstStyle>
            <a:lvl1pPr marL="0" marR="0" indent="0" algn="l" defTabSz="457200" rtl="0" eaLnBrk="0" fontAlgn="base" latinLnBrk="0" hangingPunct="0">
              <a:lnSpc>
                <a:spcPct val="95000"/>
              </a:lnSpc>
              <a:spcBef>
                <a:spcPts val="0"/>
              </a:spcBef>
              <a:spcAft>
                <a:spcPct val="0"/>
              </a:spcAft>
              <a:buClr>
                <a:srgbClr val="004C84"/>
              </a:buClr>
              <a:buSzTx/>
              <a:buFont typeface="Arial" charset="0"/>
              <a:buNone/>
              <a:tabLst/>
              <a:defRPr/>
            </a:lvl1pPr>
          </a:lstStyle>
          <a:p>
            <a:r>
              <a:rPr lang="en-US" dirty="0" smtClean="0">
                <a:solidFill>
                  <a:srgbClr val="000000">
                    <a:tint val="75000"/>
                  </a:srgbClr>
                </a:solidFill>
              </a:rPr>
              <a:t>©2013 Walgreen Co. All rights reserved. </a:t>
            </a:r>
          </a:p>
          <a:p>
            <a:r>
              <a:rPr lang="en-US" dirty="0" smtClean="0">
                <a:solidFill>
                  <a:srgbClr val="000000">
                    <a:tint val="75000"/>
                  </a:srgbClr>
                </a:solidFill>
              </a:rPr>
              <a:t>Confidential and proprietary information. For internal use only.</a:t>
            </a:r>
          </a:p>
        </p:txBody>
      </p:sp>
    </p:spTree>
    <p:extLst>
      <p:ext uri="{BB962C8B-B14F-4D97-AF65-F5344CB8AC3E}">
        <p14:creationId xmlns:p14="http://schemas.microsoft.com/office/powerpoint/2010/main" val="2326240600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ue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542_corp_background_outlin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224118" y="1894061"/>
            <a:ext cx="8695764" cy="768184"/>
          </a:xfr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000" b="1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Section Divider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9385107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368-green_corp_bckgrd_outlin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224118" y="1894061"/>
            <a:ext cx="8695764" cy="768184"/>
          </a:xfr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000" b="1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Section Divider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3679800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range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716-orange_corp_bckgrd_outlin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224118" y="1894061"/>
            <a:ext cx="8695764" cy="768184"/>
          </a:xfr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000" b="1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Section Divider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1799987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550920" y="135564"/>
            <a:ext cx="8135880" cy="64645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pPr lvl="0" algn="l" defTabSz="45720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idx="1"/>
          </p:nvPr>
        </p:nvSpPr>
        <p:spPr>
          <a:xfrm>
            <a:off x="550920" y="1057279"/>
            <a:ext cx="8135880" cy="352996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2pPr>
              <a:defRPr>
                <a:solidFill>
                  <a:srgbClr val="6A737B"/>
                </a:solidFill>
              </a:defRPr>
            </a:lvl2pPr>
            <a:lvl3pPr>
              <a:defRPr>
                <a:solidFill>
                  <a:srgbClr val="6A737B"/>
                </a:solidFill>
              </a:defRPr>
            </a:lvl3pPr>
            <a:lvl4pPr>
              <a:defRPr>
                <a:solidFill>
                  <a:srgbClr val="6A737B"/>
                </a:solidFill>
              </a:defRPr>
            </a:lvl4pPr>
            <a:lvl5pPr>
              <a:defRPr>
                <a:solidFill>
                  <a:srgbClr val="6A737B"/>
                </a:solidFill>
              </a:defRPr>
            </a:lvl5pPr>
          </a:lstStyle>
          <a:p>
            <a:pPr lvl="0" defTabSz="457200">
              <a:buFont typeface="Arial"/>
            </a:pPr>
            <a:r>
              <a:rPr lang="en-US" smtClean="0"/>
              <a:t>Click to edit Master text styles</a:t>
            </a:r>
          </a:p>
          <a:p>
            <a:pPr lvl="1" defTabSz="457200">
              <a:buFont typeface="Arial"/>
            </a:pPr>
            <a:r>
              <a:rPr lang="en-US" smtClean="0"/>
              <a:t>Second level</a:t>
            </a:r>
          </a:p>
          <a:p>
            <a:pPr lvl="2" defTabSz="457200">
              <a:buFont typeface="Arial"/>
            </a:pPr>
            <a:r>
              <a:rPr lang="en-US" smtClean="0"/>
              <a:t>Third level</a:t>
            </a:r>
          </a:p>
          <a:p>
            <a:pPr lvl="3" defTabSz="457200">
              <a:buFont typeface="Arial"/>
            </a:pPr>
            <a:r>
              <a:rPr lang="en-US" smtClean="0"/>
              <a:t>Fourth level</a:t>
            </a: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852804" y="4804872"/>
            <a:ext cx="479351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457200" rtl="0" eaLnBrk="0" fontAlgn="base" latinLnBrk="0" hangingPunct="0">
              <a:lnSpc>
                <a:spcPct val="95000"/>
              </a:lnSpc>
              <a:spcBef>
                <a:spcPct val="60000"/>
              </a:spcBef>
              <a:spcAft>
                <a:spcPct val="0"/>
              </a:spcAft>
              <a:buClr>
                <a:srgbClr val="004C84"/>
              </a:buClr>
              <a:buSzTx/>
              <a:buFont typeface="Arial" charset="0"/>
              <a:buNone/>
              <a:tabLst/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>
                <a:solidFill>
                  <a:srgbClr val="000000">
                    <a:tint val="75000"/>
                  </a:srgbClr>
                </a:solidFill>
              </a:rPr>
              <a:t>©2013 Walgreen Co. All rights reserved. Confidential and proprietary information. For internal use only.</a:t>
            </a: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989634" y="4809975"/>
            <a:ext cx="69716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9DB927-419E-B042-83CD-6E94FB32D87D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36159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li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50919" y="1066801"/>
            <a:ext cx="3944881" cy="3527822"/>
          </a:xfrm>
        </p:spPr>
        <p:txBody>
          <a:bodyPr vert="horz" lIns="0" tIns="0" rIns="0" bIns="0" rtlCol="0">
            <a:normAutofit/>
          </a:bodyPr>
          <a:lstStyle>
            <a:lvl1pPr>
              <a:defRPr lang="en-US" sz="2000" smtClean="0"/>
            </a:lvl1pPr>
            <a:lvl2pPr marL="228600" indent="-228600">
              <a:buFont typeface="Arial"/>
              <a:buChar char="•"/>
              <a:defRPr lang="en-US" sz="2200" smtClean="0">
                <a:solidFill>
                  <a:srgbClr val="6A737B"/>
                </a:solidFill>
              </a:defRPr>
            </a:lvl2pPr>
            <a:lvl3pPr>
              <a:defRPr lang="en-US" sz="2000" smtClean="0">
                <a:solidFill>
                  <a:srgbClr val="6A737B"/>
                </a:solidFill>
              </a:defRPr>
            </a:lvl3pPr>
            <a:lvl4pPr marL="731520" indent="-182880">
              <a:buFont typeface="Lucida Grande"/>
              <a:buChar char="»"/>
              <a:defRPr lang="en-US" sz="1800" smtClean="0">
                <a:solidFill>
                  <a:srgbClr val="6A737B"/>
                </a:solidFill>
              </a:defRPr>
            </a:lvl4pPr>
            <a:lvl5pPr marL="960120" indent="-228600">
              <a:buFont typeface="Arial"/>
              <a:buChar char="•"/>
              <a:defRPr lang="en-US" sz="1600">
                <a:solidFill>
                  <a:srgbClr val="6A737B"/>
                </a:solidFill>
              </a:defRPr>
            </a:lvl5pPr>
          </a:lstStyle>
          <a:p>
            <a:pPr lvl="1" defTabSz="457200">
              <a:buFont typeface="Arial"/>
            </a:pPr>
            <a:r>
              <a:rPr lang="en-US" dirty="0" smtClean="0"/>
              <a:t>First level</a:t>
            </a:r>
          </a:p>
          <a:p>
            <a:pPr lvl="2" defTabSz="457200">
              <a:buFont typeface="Arial"/>
            </a:pPr>
            <a:r>
              <a:rPr lang="en-US" dirty="0" smtClean="0"/>
              <a:t>Second level</a:t>
            </a:r>
          </a:p>
          <a:p>
            <a:pPr lvl="3" defTabSz="457200">
              <a:buFont typeface="Arial"/>
            </a:pPr>
            <a:r>
              <a:rPr lang="en-US" dirty="0" smtClean="0"/>
              <a:t>Third level</a:t>
            </a:r>
          </a:p>
          <a:p>
            <a:pPr lvl="4" defTabSz="457200">
              <a:buFont typeface="Arial"/>
            </a:pPr>
            <a:r>
              <a:rPr lang="en-US" dirty="0" smtClean="0"/>
              <a:t>Fourth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48200" y="1066801"/>
            <a:ext cx="4038600" cy="3527822"/>
          </a:xfrm>
        </p:spPr>
        <p:txBody>
          <a:bodyPr vert="horz" lIns="0" tIns="0" rIns="0" bIns="0" rtlCol="0">
            <a:normAutofit/>
          </a:bodyPr>
          <a:lstStyle>
            <a:lvl1pPr>
              <a:defRPr lang="en-US" sz="2000" smtClean="0"/>
            </a:lvl1pPr>
            <a:lvl2pPr>
              <a:defRPr lang="en-US" sz="2200" smtClean="0">
                <a:solidFill>
                  <a:srgbClr val="6A737B"/>
                </a:solidFill>
              </a:defRPr>
            </a:lvl2pPr>
            <a:lvl3pPr>
              <a:defRPr lang="en-US" sz="2000" smtClean="0">
                <a:solidFill>
                  <a:srgbClr val="6A737B"/>
                </a:solidFill>
              </a:defRPr>
            </a:lvl3pPr>
            <a:lvl4pPr marL="731520" indent="-182880">
              <a:buFont typeface="Lucida Grande"/>
              <a:buChar char="»"/>
              <a:defRPr lang="en-US" sz="1800" smtClean="0">
                <a:solidFill>
                  <a:srgbClr val="6A737B"/>
                </a:solidFill>
              </a:defRPr>
            </a:lvl4pPr>
            <a:lvl5pPr marL="960120" indent="-228600">
              <a:buFont typeface="Arial"/>
              <a:buChar char="•"/>
              <a:defRPr lang="en-US" sz="1600">
                <a:solidFill>
                  <a:srgbClr val="6A737B"/>
                </a:solidFill>
              </a:defRPr>
            </a:lvl5pPr>
          </a:lstStyle>
          <a:p>
            <a:pPr lvl="1" defTabSz="457200">
              <a:buFont typeface="Arial"/>
            </a:pPr>
            <a:r>
              <a:rPr lang="en-US" dirty="0" smtClean="0"/>
              <a:t>First level</a:t>
            </a:r>
          </a:p>
          <a:p>
            <a:pPr lvl="2" defTabSz="457200">
              <a:buFont typeface="Arial"/>
            </a:pPr>
            <a:r>
              <a:rPr lang="en-US" dirty="0" smtClean="0"/>
              <a:t>Second level</a:t>
            </a:r>
          </a:p>
          <a:p>
            <a:pPr lvl="3" defTabSz="457200">
              <a:buFont typeface="Arial"/>
            </a:pPr>
            <a:r>
              <a:rPr lang="en-US" dirty="0" smtClean="0"/>
              <a:t>Third level</a:t>
            </a:r>
          </a:p>
          <a:p>
            <a:pPr lvl="4" defTabSz="457200">
              <a:buFont typeface="Arial"/>
            </a:pPr>
            <a:r>
              <a:rPr lang="en-US" dirty="0" smtClean="0"/>
              <a:t>Fourth level</a:t>
            </a:r>
            <a:endParaRPr lang="en-US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550920" y="135564"/>
            <a:ext cx="8135880" cy="64645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pPr lvl="0" algn="l" defTabSz="45720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852804" y="4804872"/>
            <a:ext cx="479351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457200" rtl="0" eaLnBrk="0" fontAlgn="base" latinLnBrk="0" hangingPunct="0">
              <a:lnSpc>
                <a:spcPct val="95000"/>
              </a:lnSpc>
              <a:spcBef>
                <a:spcPct val="60000"/>
              </a:spcBef>
              <a:spcAft>
                <a:spcPct val="0"/>
              </a:spcAft>
              <a:buClr>
                <a:srgbClr val="004C84"/>
              </a:buClr>
              <a:buSzTx/>
              <a:buFont typeface="Arial" charset="0"/>
              <a:buNone/>
              <a:tabLst/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>
                <a:solidFill>
                  <a:srgbClr val="000000">
                    <a:tint val="75000"/>
                  </a:srgbClr>
                </a:solidFill>
              </a:rPr>
              <a:t>©2013 Walgreen Co. All rights reserved. Confidential and proprietary information. For internal use only.</a:t>
            </a: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989634" y="4809975"/>
            <a:ext cx="69716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9DB927-419E-B042-83CD-6E94FB32D87D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34561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lit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50918" y="1062699"/>
            <a:ext cx="3946470" cy="242750"/>
          </a:xfrm>
        </p:spPr>
        <p:txBody>
          <a:bodyPr anchor="b">
            <a:normAutofit/>
          </a:bodyPr>
          <a:lstStyle>
            <a:lvl1pPr marL="0" indent="0">
              <a:buNone/>
              <a:defRPr sz="2200" b="1">
                <a:solidFill>
                  <a:srgbClr val="6A737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Type content header here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6" y="1062699"/>
            <a:ext cx="4041775" cy="242750"/>
          </a:xfrm>
        </p:spPr>
        <p:txBody>
          <a:bodyPr anchor="b">
            <a:normAutofit/>
          </a:bodyPr>
          <a:lstStyle>
            <a:lvl1pPr marL="0" indent="0">
              <a:buNone/>
              <a:defRPr sz="2200" b="1">
                <a:solidFill>
                  <a:srgbClr val="6A737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Type content header here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550920" y="135564"/>
            <a:ext cx="8135880" cy="64645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pPr lvl="0" algn="l" defTabSz="45720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2" hasCustomPrompt="1"/>
          </p:nvPr>
        </p:nvSpPr>
        <p:spPr>
          <a:xfrm>
            <a:off x="550919" y="1365254"/>
            <a:ext cx="3944881" cy="3238496"/>
          </a:xfrm>
        </p:spPr>
        <p:txBody>
          <a:bodyPr vert="horz" lIns="0" tIns="0" rIns="0" bIns="0" rtlCol="0">
            <a:normAutofit/>
          </a:bodyPr>
          <a:lstStyle>
            <a:lvl1pPr>
              <a:defRPr lang="en-US" sz="2000" smtClean="0"/>
            </a:lvl1pPr>
            <a:lvl2pPr marL="342900" indent="-342900">
              <a:buFont typeface="Arial"/>
              <a:buChar char="•"/>
              <a:defRPr lang="en-US" sz="2200" smtClean="0">
                <a:solidFill>
                  <a:srgbClr val="6A737B"/>
                </a:solidFill>
              </a:defRPr>
            </a:lvl2pPr>
            <a:lvl3pPr>
              <a:defRPr lang="en-US" sz="2000" smtClean="0">
                <a:solidFill>
                  <a:srgbClr val="6A737B"/>
                </a:solidFill>
              </a:defRPr>
            </a:lvl3pPr>
            <a:lvl4pPr marL="731520" indent="-182880">
              <a:buFont typeface="Lucida Grande"/>
              <a:buChar char="»"/>
              <a:defRPr lang="en-US" sz="1800" smtClean="0">
                <a:solidFill>
                  <a:srgbClr val="6A737B"/>
                </a:solidFill>
              </a:defRPr>
            </a:lvl4pPr>
            <a:lvl5pPr marL="960120" indent="-228600">
              <a:buFont typeface="Arial"/>
              <a:buChar char="•"/>
              <a:defRPr lang="en-US" sz="1600">
                <a:solidFill>
                  <a:srgbClr val="6A737B"/>
                </a:solidFill>
              </a:defRPr>
            </a:lvl5pPr>
          </a:lstStyle>
          <a:p>
            <a:pPr lvl="1" defTabSz="457200">
              <a:buFont typeface="Arial"/>
            </a:pPr>
            <a:r>
              <a:rPr lang="en-US" dirty="0" smtClean="0"/>
              <a:t>First level</a:t>
            </a:r>
          </a:p>
          <a:p>
            <a:pPr lvl="2" defTabSz="457200">
              <a:buFont typeface="Arial"/>
            </a:pPr>
            <a:r>
              <a:rPr lang="en-US" dirty="0" smtClean="0"/>
              <a:t>Second level</a:t>
            </a:r>
          </a:p>
          <a:p>
            <a:pPr lvl="3" defTabSz="457200">
              <a:buFont typeface="Arial"/>
            </a:pPr>
            <a:r>
              <a:rPr lang="en-US" dirty="0" smtClean="0"/>
              <a:t>Third level</a:t>
            </a:r>
          </a:p>
          <a:p>
            <a:pPr lvl="4" defTabSz="457200">
              <a:buFont typeface="Arial"/>
            </a:pPr>
            <a:r>
              <a:rPr lang="en-US" dirty="0" smtClean="0"/>
              <a:t>Fourth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48200" y="1365254"/>
            <a:ext cx="4038600" cy="3238496"/>
          </a:xfrm>
        </p:spPr>
        <p:txBody>
          <a:bodyPr vert="horz" lIns="0" tIns="0" rIns="0" bIns="0" rtlCol="0">
            <a:normAutofit/>
          </a:bodyPr>
          <a:lstStyle>
            <a:lvl1pPr>
              <a:defRPr lang="en-US" sz="2000" smtClean="0"/>
            </a:lvl1pPr>
            <a:lvl2pPr>
              <a:defRPr lang="en-US" sz="2200" smtClean="0">
                <a:solidFill>
                  <a:srgbClr val="6A737B"/>
                </a:solidFill>
              </a:defRPr>
            </a:lvl2pPr>
            <a:lvl3pPr>
              <a:defRPr lang="en-US" sz="2000" smtClean="0">
                <a:solidFill>
                  <a:srgbClr val="6A737B"/>
                </a:solidFill>
              </a:defRPr>
            </a:lvl3pPr>
            <a:lvl4pPr marL="731520" indent="-182880">
              <a:buFont typeface="Lucida Grande"/>
              <a:buChar char="»"/>
              <a:defRPr lang="en-US" sz="1800" smtClean="0">
                <a:solidFill>
                  <a:srgbClr val="6A737B"/>
                </a:solidFill>
              </a:defRPr>
            </a:lvl4pPr>
            <a:lvl5pPr marL="960120" indent="-228600">
              <a:buFont typeface="Arial"/>
              <a:buChar char="•"/>
              <a:defRPr lang="en-US" sz="1600">
                <a:solidFill>
                  <a:srgbClr val="6A737B"/>
                </a:solidFill>
              </a:defRPr>
            </a:lvl5pPr>
          </a:lstStyle>
          <a:p>
            <a:pPr lvl="1" defTabSz="457200">
              <a:buFont typeface="Arial"/>
            </a:pPr>
            <a:r>
              <a:rPr lang="en-US" dirty="0" smtClean="0"/>
              <a:t>First level</a:t>
            </a:r>
          </a:p>
          <a:p>
            <a:pPr lvl="2" defTabSz="457200">
              <a:buFont typeface="Arial"/>
            </a:pPr>
            <a:r>
              <a:rPr lang="en-US" dirty="0" smtClean="0"/>
              <a:t>Second level</a:t>
            </a:r>
          </a:p>
          <a:p>
            <a:pPr lvl="3" defTabSz="457200">
              <a:buFont typeface="Arial"/>
            </a:pPr>
            <a:r>
              <a:rPr lang="en-US" dirty="0" smtClean="0"/>
              <a:t>Third level</a:t>
            </a:r>
          </a:p>
          <a:p>
            <a:pPr lvl="4" defTabSz="457200">
              <a:buFont typeface="Arial"/>
            </a:pPr>
            <a:r>
              <a:rPr lang="en-US" dirty="0" smtClean="0"/>
              <a:t>Fourth level</a:t>
            </a:r>
            <a:endParaRPr lang="en-US" dirty="0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3"/>
          </p:nvPr>
        </p:nvSpPr>
        <p:spPr>
          <a:xfrm>
            <a:off x="852804" y="4804872"/>
            <a:ext cx="479351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457200" rtl="0" eaLnBrk="0" fontAlgn="base" latinLnBrk="0" hangingPunct="0">
              <a:lnSpc>
                <a:spcPct val="95000"/>
              </a:lnSpc>
              <a:spcBef>
                <a:spcPct val="60000"/>
              </a:spcBef>
              <a:spcAft>
                <a:spcPct val="0"/>
              </a:spcAft>
              <a:buClr>
                <a:srgbClr val="004C84"/>
              </a:buClr>
              <a:buSzTx/>
              <a:buFont typeface="Arial" charset="0"/>
              <a:buNone/>
              <a:tabLst/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>
                <a:solidFill>
                  <a:srgbClr val="000000">
                    <a:tint val="75000"/>
                  </a:srgbClr>
                </a:solidFill>
              </a:rPr>
              <a:t>©2013 Walgreen Co. All rights reserved. Confidential and proprietary information. For internal use only.</a:t>
            </a:r>
          </a:p>
        </p:txBody>
      </p:sp>
      <p:sp>
        <p:nvSpPr>
          <p:cNvPr id="13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989634" y="4809975"/>
            <a:ext cx="69716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9DB927-419E-B042-83CD-6E94FB32D87D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29024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542_corp_background_outlin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978" y="4383570"/>
            <a:ext cx="2030626" cy="336812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1355978" y="1709864"/>
            <a:ext cx="7128892" cy="768184"/>
          </a:xfrm>
        </p:spPr>
        <p:txBody>
          <a:bodyPr anchor="t" anchorCtr="0">
            <a:noAutofit/>
          </a:bodyPr>
          <a:lstStyle>
            <a:lvl1pPr algn="l">
              <a:lnSpc>
                <a:spcPct val="90000"/>
              </a:lnSpc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1355978" y="2478047"/>
            <a:ext cx="7128892" cy="863720"/>
          </a:xfrm>
        </p:spPr>
        <p:txBody>
          <a:bodyPr vert="horz" lIns="0" tIns="45720" rIns="91440" bIns="45720" rtlCol="0" anchor="t" anchorCtr="0">
            <a:noAutofit/>
          </a:bodyPr>
          <a:lstStyle>
            <a:lvl1pPr marL="0" indent="0">
              <a:lnSpc>
                <a:spcPct val="90000"/>
              </a:lnSpc>
              <a:buNone/>
              <a:defRPr lang="en-US" sz="2200" dirty="0" smtClean="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r>
              <a:rPr lang="en-US" dirty="0" smtClean="0"/>
              <a:t>Presenter Name or Subtopic Here</a:t>
            </a:r>
            <a:br>
              <a:rPr lang="en-US" dirty="0" smtClean="0"/>
            </a:br>
            <a:r>
              <a:rPr lang="en-US" dirty="0" smtClean="0"/>
              <a:t>Date</a:t>
            </a:r>
            <a:endParaRPr lang="en-US" dirty="0"/>
          </a:p>
        </p:txBody>
      </p:sp>
      <p:pic>
        <p:nvPicPr>
          <p:cNvPr id="10" name="Picture 9" descr="Walgreens_Corner-W-Flag_Red-Gradient_tm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828" y="1223951"/>
            <a:ext cx="785520" cy="618143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259695" y="4712404"/>
            <a:ext cx="4892816" cy="273844"/>
          </a:xfrm>
        </p:spPr>
        <p:txBody>
          <a:bodyPr/>
          <a:lstStyle>
            <a:lvl1pPr marL="0" marR="0" indent="0" algn="l" defTabSz="457200" rtl="0" eaLnBrk="0" fontAlgn="base" latinLnBrk="0" hangingPunct="0">
              <a:lnSpc>
                <a:spcPct val="95000"/>
              </a:lnSpc>
              <a:spcBef>
                <a:spcPct val="60000"/>
              </a:spcBef>
              <a:spcAft>
                <a:spcPct val="0"/>
              </a:spcAft>
              <a:buClr>
                <a:srgbClr val="004C84"/>
              </a:buClr>
              <a:buSzTx/>
              <a:buFont typeface="Arial" charset="0"/>
              <a:buNone/>
              <a:tabLst/>
              <a:defRPr/>
            </a:lvl1pPr>
          </a:lstStyle>
          <a:p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*FY16 projection;  Includes recognition of breakage in up front cost of points ©2013 Walgreen Co. All rights reserved. Confidential and proprietary information. For internal use only.</a:t>
            </a:r>
            <a:endParaRPr lang="en-US" dirty="0" smtClean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474914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550920" y="135564"/>
            <a:ext cx="8135880" cy="64645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pPr lvl="0" algn="l" defTabSz="45720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852804" y="4804872"/>
            <a:ext cx="479351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457200" rtl="0" eaLnBrk="0" fontAlgn="base" latinLnBrk="0" hangingPunct="0">
              <a:lnSpc>
                <a:spcPct val="95000"/>
              </a:lnSpc>
              <a:spcBef>
                <a:spcPct val="60000"/>
              </a:spcBef>
              <a:spcAft>
                <a:spcPct val="0"/>
              </a:spcAft>
              <a:buClr>
                <a:srgbClr val="004C84"/>
              </a:buClr>
              <a:buSzTx/>
              <a:buFont typeface="Arial" charset="0"/>
              <a:buNone/>
              <a:tabLst/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>
                <a:solidFill>
                  <a:srgbClr val="000000">
                    <a:tint val="75000"/>
                  </a:srgbClr>
                </a:solidFill>
              </a:rPr>
              <a:t>©2013 Walgreen Co. All rights reserved. Confidential and proprietary information. For internal use only.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989634" y="4809975"/>
            <a:ext cx="69716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9DB927-419E-B042-83CD-6E94FB32D87D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93841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>
              <a:defRPr lang="en-US">
                <a:solidFill>
                  <a:schemeClr val="tx2"/>
                </a:solidFill>
              </a:defRPr>
            </a:lvl1pPr>
          </a:lstStyle>
          <a:p>
            <a:pPr lvl="0" algn="l" defTabSz="45720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191718"/>
            <a:ext cx="5486400" cy="2353964"/>
          </a:xfrm>
        </p:spPr>
        <p:txBody>
          <a:bodyPr>
            <a:normAutofit/>
          </a:bodyPr>
          <a:lstStyle>
            <a:lvl1pPr marL="0" indent="0">
              <a:buNone/>
              <a:defRPr sz="26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Placeholder 1"/>
          <p:cNvSpPr txBox="1">
            <a:spLocks/>
          </p:cNvSpPr>
          <p:nvPr userDrawn="1"/>
        </p:nvSpPr>
        <p:spPr>
          <a:xfrm>
            <a:off x="550920" y="135564"/>
            <a:ext cx="8135880" cy="64645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2400" kern="1200" baseline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algn="l" defTabSz="457200" fontAlgn="base">
              <a:lnSpc>
                <a:spcPct val="95000"/>
              </a:lnSpc>
              <a:spcAft>
                <a:spcPct val="0"/>
              </a:spcAft>
              <a:buClr>
                <a:srgbClr val="004C84"/>
              </a:buClr>
              <a:buFont typeface="Arial" charset="0"/>
              <a:buNone/>
            </a:pPr>
            <a:r>
              <a:rPr dirty="0" smtClean="0">
                <a:solidFill>
                  <a:srgbClr val="FFFFFF"/>
                </a:solidFill>
              </a:rPr>
              <a:t>Type key insight here using sentence case</a:t>
            </a:r>
            <a:endParaRPr dirty="0">
              <a:solidFill>
                <a:srgbClr val="FFFFFF"/>
              </a:solidFill>
            </a:endParaRPr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852804" y="4804872"/>
            <a:ext cx="479351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457200" rtl="0" eaLnBrk="0" fontAlgn="base" latinLnBrk="0" hangingPunct="0">
              <a:lnSpc>
                <a:spcPct val="95000"/>
              </a:lnSpc>
              <a:spcBef>
                <a:spcPct val="60000"/>
              </a:spcBef>
              <a:spcAft>
                <a:spcPct val="0"/>
              </a:spcAft>
              <a:buClr>
                <a:srgbClr val="004C84"/>
              </a:buClr>
              <a:buSzTx/>
              <a:buFont typeface="Arial" charset="0"/>
              <a:buNone/>
              <a:tabLst/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>
                <a:solidFill>
                  <a:srgbClr val="000000">
                    <a:tint val="75000"/>
                  </a:srgbClr>
                </a:solidFill>
              </a:rPr>
              <a:t>©2013 Walgreen Co. All rights reserved. Confidential and proprietary information. For internal use only.</a:t>
            </a:r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989634" y="4809975"/>
            <a:ext cx="69716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9DB927-419E-B042-83CD-6E94FB32D87D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18595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550921" y="848818"/>
            <a:ext cx="8143351" cy="320417"/>
          </a:xfrm>
        </p:spPr>
        <p:txBody>
          <a:bodyPr vert="horz" lIns="0" tIns="0" rIns="0" bIns="0" rtlCol="0" anchor="b">
            <a:normAutofit/>
          </a:bodyPr>
          <a:lstStyle>
            <a:lvl1pPr>
              <a:defRPr lang="en-US" b="1" dirty="0" smtClean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Type chart header / label here</a:t>
            </a: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550920" y="135564"/>
            <a:ext cx="8135880" cy="64645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lvl="0" algn="l" defTabSz="45720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550920" y="1259782"/>
            <a:ext cx="8135880" cy="330194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2pPr>
              <a:defRPr sz="2200">
                <a:solidFill>
                  <a:schemeClr val="tx2"/>
                </a:solidFill>
              </a:defRPr>
            </a:lvl2pPr>
            <a:lvl3pPr>
              <a:defRPr sz="2000">
                <a:solidFill>
                  <a:schemeClr val="tx2"/>
                </a:solidFill>
              </a:defRPr>
            </a:lvl3pPr>
            <a:lvl4pPr marL="731520" indent="-182880">
              <a:buFont typeface="Lucida Grande"/>
              <a:buChar char="»"/>
              <a:defRPr sz="1800">
                <a:solidFill>
                  <a:schemeClr val="tx2"/>
                </a:solidFill>
              </a:defRPr>
            </a:lvl4pPr>
            <a:lvl5pPr marL="960120" indent="-228600">
              <a:buFont typeface="Arial"/>
              <a:buChar char="•"/>
              <a:defRPr>
                <a:solidFill>
                  <a:schemeClr val="tx2"/>
                </a:solidFill>
              </a:defRPr>
            </a:lvl5pPr>
          </a:lstStyle>
          <a:p>
            <a:pPr lvl="0" defTabSz="457200">
              <a:buFont typeface="Arial"/>
            </a:pPr>
            <a:r>
              <a:rPr lang="en-US" smtClean="0"/>
              <a:t>Click to edit Master text styles</a:t>
            </a:r>
          </a:p>
          <a:p>
            <a:pPr lvl="1" defTabSz="457200">
              <a:buFont typeface="Arial"/>
            </a:pPr>
            <a:r>
              <a:rPr lang="en-US" smtClean="0"/>
              <a:t>Second level</a:t>
            </a:r>
          </a:p>
          <a:p>
            <a:pPr lvl="2" defTabSz="457200">
              <a:buFont typeface="Arial"/>
            </a:pPr>
            <a:r>
              <a:rPr lang="en-US" smtClean="0"/>
              <a:t>Third level</a:t>
            </a:r>
          </a:p>
          <a:p>
            <a:pPr lvl="3" defTabSz="457200">
              <a:buFont typeface="Arial"/>
            </a:pPr>
            <a:r>
              <a:rPr lang="en-US" smtClean="0"/>
              <a:t>Fourth level</a:t>
            </a:r>
          </a:p>
        </p:txBody>
      </p:sp>
      <p:pic>
        <p:nvPicPr>
          <p:cNvPr id="10" name="Picture 9" descr="Walgreens_Corner-W-Flag_Red-Gradient_4c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620" y="4800600"/>
            <a:ext cx="327660" cy="257844"/>
          </a:xfrm>
          <a:prstGeom prst="rect">
            <a:avLst/>
          </a:prstGeom>
        </p:spPr>
      </p:pic>
      <p:sp>
        <p:nvSpPr>
          <p:cNvPr id="1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852804" y="4804872"/>
            <a:ext cx="479351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457200" rtl="0" eaLnBrk="0" fontAlgn="base" latinLnBrk="0" hangingPunct="0">
              <a:lnSpc>
                <a:spcPct val="95000"/>
              </a:lnSpc>
              <a:spcBef>
                <a:spcPct val="60000"/>
              </a:spcBef>
              <a:spcAft>
                <a:spcPct val="0"/>
              </a:spcAft>
              <a:buClr>
                <a:srgbClr val="004C84"/>
              </a:buClr>
              <a:buSzTx/>
              <a:buFont typeface="Arial" charset="0"/>
              <a:buNone/>
              <a:tabLst/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>
                <a:solidFill>
                  <a:srgbClr val="000000">
                    <a:tint val="75000"/>
                  </a:srgbClr>
                </a:solidFill>
              </a:rPr>
              <a:t>©2013 Walgreen Co. All rights reserved. Confidential and proprietary information. For internal use only.</a:t>
            </a:r>
          </a:p>
        </p:txBody>
      </p:sp>
      <p:sp>
        <p:nvSpPr>
          <p:cNvPr id="1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989634" y="4809975"/>
            <a:ext cx="69716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9DB927-419E-B042-83CD-6E94FB32D87D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3809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hite background 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8135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>
                    <a:tint val="75000"/>
                  </a:srgbClr>
                </a:solidFill>
                <a:ea typeface="ＭＳ Ｐゴシック" charset="0"/>
                <a:cs typeface="Arial" charset="0"/>
              </a:rPr>
              <a:t>©2013 Walgreen Co. All rights reserved. Confidential and proprietary information. For internal use only.</a:t>
            </a:r>
            <a:endParaRPr lang="en-US" dirty="0" smtClean="0">
              <a:solidFill>
                <a:srgbClr val="000000">
                  <a:tint val="75000"/>
                </a:srgbClr>
              </a:solidFill>
              <a:ea typeface="ＭＳ Ｐゴシック" charset="0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457200" eaLnBrk="0" fontAlgn="base" hangingPunct="0">
              <a:lnSpc>
                <a:spcPct val="95000"/>
              </a:lnSpc>
              <a:spcBef>
                <a:spcPct val="60000"/>
              </a:spcBef>
              <a:spcAft>
                <a:spcPct val="0"/>
              </a:spcAft>
              <a:buClr>
                <a:srgbClr val="004C84"/>
              </a:buClr>
              <a:buFont typeface="Arial" charset="0"/>
              <a:buNone/>
            </a:pPr>
            <a:fld id="{569DB927-419E-B042-83CD-6E94FB32D87D}" type="slidenum">
              <a:rPr lang="en-US" smtClean="0">
                <a:solidFill>
                  <a:srgbClr val="000000">
                    <a:tint val="75000"/>
                  </a:srgbClr>
                </a:solidFill>
                <a:ea typeface="ＭＳ Ｐゴシック" charset="0"/>
                <a:cs typeface="Arial" charset="0"/>
              </a:rPr>
              <a:pPr defTabSz="457200" eaLnBrk="0" fontAlgn="base" hangingPunct="0">
                <a:lnSpc>
                  <a:spcPct val="95000"/>
                </a:lnSpc>
                <a:spcBef>
                  <a:spcPct val="60000"/>
                </a:spcBef>
                <a:spcAft>
                  <a:spcPct val="0"/>
                </a:spcAft>
                <a:buClr>
                  <a:srgbClr val="004C84"/>
                </a:buClr>
                <a:buFont typeface="Arial" charset="0"/>
                <a:buNone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4522487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542_corp_background_outlin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Picture 5" descr="Walgreens_CornerOfLockup_4c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7198" y="4462608"/>
            <a:ext cx="1947672" cy="417653"/>
          </a:xfrm>
          <a:prstGeom prst="rect">
            <a:avLst/>
          </a:prstGeom>
        </p:spPr>
      </p:pic>
      <p:pic>
        <p:nvPicPr>
          <p:cNvPr id="7" name="Picture 6" descr="Walgreens_Corner-W-Flag_Red-Gradient_tm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828" y="1223951"/>
            <a:ext cx="785520" cy="618143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1355978" y="1709864"/>
            <a:ext cx="7128892" cy="768184"/>
          </a:xfrm>
        </p:spPr>
        <p:txBody>
          <a:bodyPr anchor="t" anchorCtr="0">
            <a:noAutofit/>
          </a:bodyPr>
          <a:lstStyle>
            <a:lvl1pPr algn="l">
              <a:lnSpc>
                <a:spcPct val="90000"/>
              </a:lnSpc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dirty="0" smtClean="0">
                <a:solidFill>
                  <a:srgbClr val="6A737B"/>
                </a:solidFill>
              </a:rPr>
              <a:t>Title of Presentation</a:t>
            </a:r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1355978" y="2478047"/>
            <a:ext cx="7128892" cy="863720"/>
          </a:xfrm>
        </p:spPr>
        <p:txBody>
          <a:bodyPr vert="horz" lIns="0" tIns="45720" rIns="91440" bIns="45720" rtlCol="0" anchor="t" anchorCtr="0">
            <a:noAutofit/>
          </a:bodyPr>
          <a:lstStyle>
            <a:lvl1pPr marL="0" indent="0">
              <a:lnSpc>
                <a:spcPct val="90000"/>
              </a:lnSpc>
              <a:buNone/>
              <a:defRPr lang="en-US" sz="2200" dirty="0" smtClean="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r>
              <a:rPr lang="en-US" dirty="0" smtClean="0"/>
              <a:t>Presenter Name or Subtopic Here</a:t>
            </a:r>
            <a:br>
              <a:rPr lang="en-US" dirty="0" smtClean="0"/>
            </a:br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1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259694" y="4712404"/>
            <a:ext cx="4843497" cy="273844"/>
          </a:xfrm>
        </p:spPr>
        <p:txBody>
          <a:bodyPr/>
          <a:lstStyle>
            <a:lvl1pPr marL="0" marR="0" indent="0" algn="l" defTabSz="457200" rtl="0" eaLnBrk="0" fontAlgn="base" latinLnBrk="0" hangingPunct="0">
              <a:lnSpc>
                <a:spcPct val="95000"/>
              </a:lnSpc>
              <a:spcBef>
                <a:spcPct val="60000"/>
              </a:spcBef>
              <a:spcAft>
                <a:spcPct val="0"/>
              </a:spcAft>
              <a:buClr>
                <a:srgbClr val="004C84"/>
              </a:buClr>
              <a:buSzTx/>
              <a:buFont typeface="Arial" charset="0"/>
              <a:buNone/>
              <a:tabLst/>
              <a:defRPr/>
            </a:lvl1pPr>
          </a:lstStyle>
          <a:p>
            <a:r>
              <a:rPr lang="en-US" dirty="0" smtClean="0">
                <a:solidFill>
                  <a:srgbClr val="000000">
                    <a:tint val="75000"/>
                  </a:srgbClr>
                </a:solidFill>
              </a:rPr>
              <a:t>©2013 Walgreen Co. All rights reserved. Confidential and proprietary information. For internal use only.</a:t>
            </a:r>
          </a:p>
        </p:txBody>
      </p:sp>
    </p:spTree>
    <p:extLst>
      <p:ext uri="{BB962C8B-B14F-4D97-AF65-F5344CB8AC3E}">
        <p14:creationId xmlns:p14="http://schemas.microsoft.com/office/powerpoint/2010/main" val="2392694995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542_corp_background_outlin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978" y="4383570"/>
            <a:ext cx="2030626" cy="336812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1355978" y="1709864"/>
            <a:ext cx="7128892" cy="768184"/>
          </a:xfrm>
        </p:spPr>
        <p:txBody>
          <a:bodyPr anchor="t" anchorCtr="0">
            <a:noAutofit/>
          </a:bodyPr>
          <a:lstStyle>
            <a:lvl1pPr algn="l">
              <a:lnSpc>
                <a:spcPct val="90000"/>
              </a:lnSpc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1355978" y="2478047"/>
            <a:ext cx="7128892" cy="863720"/>
          </a:xfrm>
        </p:spPr>
        <p:txBody>
          <a:bodyPr vert="horz" lIns="0" tIns="45720" rIns="91440" bIns="45720" rtlCol="0" anchor="t" anchorCtr="0">
            <a:noAutofit/>
          </a:bodyPr>
          <a:lstStyle>
            <a:lvl1pPr marL="0" indent="0">
              <a:lnSpc>
                <a:spcPct val="90000"/>
              </a:lnSpc>
              <a:buNone/>
              <a:defRPr lang="en-US" sz="2200" dirty="0" smtClean="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r>
              <a:rPr lang="en-US" dirty="0" smtClean="0"/>
              <a:t>Presenter Name or Subtopic Here</a:t>
            </a:r>
            <a:br>
              <a:rPr lang="en-US" dirty="0" smtClean="0"/>
            </a:br>
            <a:r>
              <a:rPr lang="en-US" dirty="0" smtClean="0"/>
              <a:t>Date</a:t>
            </a:r>
            <a:endParaRPr lang="en-US" dirty="0"/>
          </a:p>
        </p:txBody>
      </p:sp>
      <p:pic>
        <p:nvPicPr>
          <p:cNvPr id="10" name="Picture 9" descr="Walgreens_Corner-W-Flag_Red-Gradient_tm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828" y="1223951"/>
            <a:ext cx="785520" cy="618143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259695" y="4712404"/>
            <a:ext cx="4892816" cy="273844"/>
          </a:xfrm>
        </p:spPr>
        <p:txBody>
          <a:bodyPr/>
          <a:lstStyle>
            <a:lvl1pPr marL="0" marR="0" indent="0" algn="l" defTabSz="457200" rtl="0" eaLnBrk="0" fontAlgn="base" latinLnBrk="0" hangingPunct="0">
              <a:lnSpc>
                <a:spcPct val="95000"/>
              </a:lnSpc>
              <a:spcBef>
                <a:spcPct val="60000"/>
              </a:spcBef>
              <a:spcAft>
                <a:spcPct val="0"/>
              </a:spcAft>
              <a:buClr>
                <a:srgbClr val="004C84"/>
              </a:buClr>
              <a:buSzTx/>
              <a:buFont typeface="Arial" charset="0"/>
              <a:buNone/>
              <a:tabLst/>
              <a:defRPr/>
            </a:lvl1pPr>
          </a:lstStyle>
          <a:p>
            <a:r>
              <a:rPr lang="en-US" dirty="0" smtClean="0">
                <a:solidFill>
                  <a:srgbClr val="000000">
                    <a:tint val="75000"/>
                  </a:srgbClr>
                </a:solidFill>
              </a:rPr>
              <a:t>©2013 Walgreen Co. All rights reserved. Confidential and proprietary information. For internal use only.</a:t>
            </a:r>
          </a:p>
        </p:txBody>
      </p:sp>
    </p:spTree>
    <p:extLst>
      <p:ext uri="{BB962C8B-B14F-4D97-AF65-F5344CB8AC3E}">
        <p14:creationId xmlns:p14="http://schemas.microsoft.com/office/powerpoint/2010/main" val="1917790925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IGHT_SP_BUI_LockUp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8796" y="4341842"/>
            <a:ext cx="4553712" cy="342900"/>
          </a:xfrm>
          <a:prstGeom prst="rect">
            <a:avLst/>
          </a:prstGeom>
        </p:spPr>
      </p:pic>
      <p:pic>
        <p:nvPicPr>
          <p:cNvPr id="6" name="Picture 5" descr="542_corp_background_outlin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1355978" y="1709864"/>
            <a:ext cx="7128892" cy="768184"/>
          </a:xfrm>
        </p:spPr>
        <p:txBody>
          <a:bodyPr anchor="t" anchorCtr="0">
            <a:noAutofit/>
          </a:bodyPr>
          <a:lstStyle>
            <a:lvl1pPr algn="l">
              <a:lnSpc>
                <a:spcPct val="90000"/>
              </a:lnSpc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dirty="0" smtClean="0">
                <a:solidFill>
                  <a:srgbClr val="6A737B"/>
                </a:solidFill>
              </a:rPr>
              <a:t>Title Slide for Walgreens Entities that Have “Walgreens” in the Logo</a:t>
            </a:r>
            <a:endParaRPr lang="en-US" dirty="0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1355978" y="2478047"/>
            <a:ext cx="7128892" cy="863720"/>
          </a:xfrm>
        </p:spPr>
        <p:txBody>
          <a:bodyPr vert="horz" lIns="0" tIns="45720" rIns="91440" bIns="45720" rtlCol="0" anchor="t" anchorCtr="0">
            <a:noAutofit/>
          </a:bodyPr>
          <a:lstStyle>
            <a:lvl1pPr marL="0" indent="0">
              <a:lnSpc>
                <a:spcPct val="90000"/>
              </a:lnSpc>
              <a:buNone/>
              <a:defRPr lang="en-US" sz="2200" dirty="0" smtClean="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r>
              <a:rPr lang="en-US" dirty="0" smtClean="0"/>
              <a:t>Presenter Name or Subtopic Here</a:t>
            </a:r>
            <a:br>
              <a:rPr lang="en-US" dirty="0" smtClean="0"/>
            </a:br>
            <a:r>
              <a:rPr lang="en-US" dirty="0" smtClean="0"/>
              <a:t>Date</a:t>
            </a:r>
            <a:endParaRPr lang="en-US" dirty="0"/>
          </a:p>
        </p:txBody>
      </p:sp>
      <p:pic>
        <p:nvPicPr>
          <p:cNvPr id="9" name="Picture 8" descr="Walgreens_Corner-W-Flag_Red-Gradient_tm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828" y="1223951"/>
            <a:ext cx="785520" cy="618143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296685" y="4407261"/>
            <a:ext cx="3891816" cy="273844"/>
          </a:xfrm>
        </p:spPr>
        <p:txBody>
          <a:bodyPr/>
          <a:lstStyle>
            <a:lvl1pPr marL="0" marR="0" indent="0" algn="l" defTabSz="457200" rtl="0" eaLnBrk="0" fontAlgn="base" latinLnBrk="0" hangingPunct="0">
              <a:lnSpc>
                <a:spcPct val="95000"/>
              </a:lnSpc>
              <a:spcBef>
                <a:spcPts val="0"/>
              </a:spcBef>
              <a:spcAft>
                <a:spcPct val="0"/>
              </a:spcAft>
              <a:buClr>
                <a:srgbClr val="004C84"/>
              </a:buClr>
              <a:buSzTx/>
              <a:buFont typeface="Arial" charset="0"/>
              <a:buNone/>
              <a:tabLst/>
              <a:defRPr/>
            </a:lvl1pPr>
          </a:lstStyle>
          <a:p>
            <a:r>
              <a:rPr lang="en-US" dirty="0" smtClean="0">
                <a:solidFill>
                  <a:srgbClr val="000000">
                    <a:tint val="75000"/>
                  </a:srgbClr>
                </a:solidFill>
              </a:rPr>
              <a:t>©2013 Walgreen Co. All rights reserved. </a:t>
            </a:r>
          </a:p>
          <a:p>
            <a:r>
              <a:rPr lang="en-US" dirty="0" smtClean="0">
                <a:solidFill>
                  <a:srgbClr val="000000">
                    <a:tint val="75000"/>
                  </a:srgbClr>
                </a:solidFill>
              </a:rPr>
              <a:t>Confidential and proprietary information. For internal use only.</a:t>
            </a:r>
          </a:p>
        </p:txBody>
      </p:sp>
    </p:spTree>
    <p:extLst>
      <p:ext uri="{BB962C8B-B14F-4D97-AF65-F5344CB8AC3E}">
        <p14:creationId xmlns:p14="http://schemas.microsoft.com/office/powerpoint/2010/main" val="2229995327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ue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542_corp_background_outlin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224118" y="1894061"/>
            <a:ext cx="8695764" cy="768184"/>
          </a:xfr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000" b="1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Section Divider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3867356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368-green_corp_bckgrd_outlin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224118" y="1894061"/>
            <a:ext cx="8695764" cy="768184"/>
          </a:xfr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000" b="1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Section Divider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85987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IGHT_SP_BUI_LockUp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8796" y="4341842"/>
            <a:ext cx="4553712" cy="342900"/>
          </a:xfrm>
          <a:prstGeom prst="rect">
            <a:avLst/>
          </a:prstGeom>
        </p:spPr>
      </p:pic>
      <p:pic>
        <p:nvPicPr>
          <p:cNvPr id="6" name="Picture 5" descr="542_corp_background_outlin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1355978" y="1709864"/>
            <a:ext cx="7128892" cy="768184"/>
          </a:xfrm>
        </p:spPr>
        <p:txBody>
          <a:bodyPr anchor="t" anchorCtr="0">
            <a:noAutofit/>
          </a:bodyPr>
          <a:lstStyle>
            <a:lvl1pPr algn="l">
              <a:lnSpc>
                <a:spcPct val="90000"/>
              </a:lnSpc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dirty="0" smtClean="0">
                <a:solidFill>
                  <a:srgbClr val="6A737B"/>
                </a:solidFill>
              </a:rPr>
              <a:t>Title Slide for Walgreens Entities that Have “Walgreens” in the Logo</a:t>
            </a:r>
            <a:endParaRPr lang="en-US" dirty="0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1355978" y="2478047"/>
            <a:ext cx="7128892" cy="863720"/>
          </a:xfrm>
        </p:spPr>
        <p:txBody>
          <a:bodyPr vert="horz" lIns="0" tIns="45720" rIns="91440" bIns="45720" rtlCol="0" anchor="t" anchorCtr="0">
            <a:noAutofit/>
          </a:bodyPr>
          <a:lstStyle>
            <a:lvl1pPr marL="0" indent="0">
              <a:lnSpc>
                <a:spcPct val="90000"/>
              </a:lnSpc>
              <a:buNone/>
              <a:defRPr lang="en-US" sz="2200" dirty="0" smtClean="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r>
              <a:rPr lang="en-US" dirty="0" smtClean="0"/>
              <a:t>Presenter Name or Subtopic Here</a:t>
            </a:r>
            <a:br>
              <a:rPr lang="en-US" dirty="0" smtClean="0"/>
            </a:br>
            <a:r>
              <a:rPr lang="en-US" dirty="0" smtClean="0"/>
              <a:t>Date</a:t>
            </a:r>
            <a:endParaRPr lang="en-US" dirty="0"/>
          </a:p>
        </p:txBody>
      </p:sp>
      <p:pic>
        <p:nvPicPr>
          <p:cNvPr id="9" name="Picture 8" descr="Walgreens_Corner-W-Flag_Red-Gradient_tm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828" y="1223951"/>
            <a:ext cx="785520" cy="618143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296685" y="4407261"/>
            <a:ext cx="3891816" cy="273844"/>
          </a:xfrm>
        </p:spPr>
        <p:txBody>
          <a:bodyPr/>
          <a:lstStyle>
            <a:lvl1pPr marL="0" marR="0" indent="0" algn="l" defTabSz="457200" rtl="0" eaLnBrk="0" fontAlgn="base" latinLnBrk="0" hangingPunct="0">
              <a:lnSpc>
                <a:spcPct val="95000"/>
              </a:lnSpc>
              <a:spcBef>
                <a:spcPts val="0"/>
              </a:spcBef>
              <a:spcAft>
                <a:spcPct val="0"/>
              </a:spcAft>
              <a:buClr>
                <a:srgbClr val="004C84"/>
              </a:buClr>
              <a:buSzTx/>
              <a:buFont typeface="Arial" charset="0"/>
              <a:buNone/>
              <a:tabLst/>
              <a:defRPr/>
            </a:lvl1pPr>
          </a:lstStyle>
          <a:p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*FY16 projection;  Includes recognition of breakage in up front cost of points ©2013 Walgreen Co. All rights reserved. Confidential and proprietary information. For internal use only.</a:t>
            </a:r>
            <a:endParaRPr lang="en-US" dirty="0" smtClean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1912476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range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716-orange_corp_bckgrd_outlin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224118" y="1894061"/>
            <a:ext cx="8695764" cy="768184"/>
          </a:xfr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000" b="1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Section Divider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1794437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550920" y="135564"/>
            <a:ext cx="8135880" cy="64645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pPr lvl="0" algn="l" defTabSz="45720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idx="1"/>
          </p:nvPr>
        </p:nvSpPr>
        <p:spPr>
          <a:xfrm>
            <a:off x="550920" y="1057279"/>
            <a:ext cx="8135880" cy="352996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2pPr>
              <a:defRPr>
                <a:solidFill>
                  <a:srgbClr val="6A737B"/>
                </a:solidFill>
              </a:defRPr>
            </a:lvl2pPr>
            <a:lvl3pPr>
              <a:defRPr>
                <a:solidFill>
                  <a:srgbClr val="6A737B"/>
                </a:solidFill>
              </a:defRPr>
            </a:lvl3pPr>
            <a:lvl4pPr>
              <a:defRPr>
                <a:solidFill>
                  <a:srgbClr val="6A737B"/>
                </a:solidFill>
              </a:defRPr>
            </a:lvl4pPr>
            <a:lvl5pPr>
              <a:defRPr>
                <a:solidFill>
                  <a:srgbClr val="6A737B"/>
                </a:solidFill>
              </a:defRPr>
            </a:lvl5pPr>
          </a:lstStyle>
          <a:p>
            <a:pPr lvl="0" defTabSz="457200">
              <a:buFont typeface="Arial"/>
            </a:pPr>
            <a:r>
              <a:rPr lang="en-US" smtClean="0"/>
              <a:t>Click to edit Master text styles</a:t>
            </a:r>
          </a:p>
          <a:p>
            <a:pPr lvl="1" defTabSz="457200">
              <a:buFont typeface="Arial"/>
            </a:pPr>
            <a:r>
              <a:rPr lang="en-US" smtClean="0"/>
              <a:t>Second level</a:t>
            </a:r>
          </a:p>
          <a:p>
            <a:pPr lvl="2" defTabSz="457200">
              <a:buFont typeface="Arial"/>
            </a:pPr>
            <a:r>
              <a:rPr lang="en-US" smtClean="0"/>
              <a:t>Third level</a:t>
            </a:r>
          </a:p>
          <a:p>
            <a:pPr lvl="3" defTabSz="457200">
              <a:buFont typeface="Arial"/>
            </a:pPr>
            <a:r>
              <a:rPr lang="en-US" smtClean="0"/>
              <a:t>Fourth level</a:t>
            </a: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852804" y="4804872"/>
            <a:ext cx="479351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457200" rtl="0" eaLnBrk="0" fontAlgn="base" latinLnBrk="0" hangingPunct="0">
              <a:lnSpc>
                <a:spcPct val="95000"/>
              </a:lnSpc>
              <a:spcBef>
                <a:spcPct val="60000"/>
              </a:spcBef>
              <a:spcAft>
                <a:spcPct val="0"/>
              </a:spcAft>
              <a:buClr>
                <a:srgbClr val="004C84"/>
              </a:buClr>
              <a:buSzTx/>
              <a:buFont typeface="Arial" charset="0"/>
              <a:buNone/>
              <a:tabLst/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>
                <a:solidFill>
                  <a:srgbClr val="000000">
                    <a:tint val="75000"/>
                  </a:srgbClr>
                </a:solidFill>
              </a:rPr>
              <a:t>©2013 Walgreen Co. All rights reserved. Confidential and proprietary information. For internal use only.</a:t>
            </a: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989634" y="4809975"/>
            <a:ext cx="69716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9DB927-419E-B042-83CD-6E94FB32D87D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57464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li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50919" y="1066801"/>
            <a:ext cx="3944881" cy="3527822"/>
          </a:xfrm>
        </p:spPr>
        <p:txBody>
          <a:bodyPr vert="horz" lIns="0" tIns="0" rIns="0" bIns="0" rtlCol="0">
            <a:normAutofit/>
          </a:bodyPr>
          <a:lstStyle>
            <a:lvl1pPr>
              <a:defRPr lang="en-US" sz="2000" smtClean="0"/>
            </a:lvl1pPr>
            <a:lvl2pPr marL="228600" indent="-228600">
              <a:buFont typeface="Arial"/>
              <a:buChar char="•"/>
              <a:defRPr lang="en-US" sz="2200" smtClean="0">
                <a:solidFill>
                  <a:srgbClr val="6A737B"/>
                </a:solidFill>
              </a:defRPr>
            </a:lvl2pPr>
            <a:lvl3pPr>
              <a:defRPr lang="en-US" sz="2000" smtClean="0">
                <a:solidFill>
                  <a:srgbClr val="6A737B"/>
                </a:solidFill>
              </a:defRPr>
            </a:lvl3pPr>
            <a:lvl4pPr marL="731520" indent="-182880">
              <a:buFont typeface="Lucida Grande"/>
              <a:buChar char="»"/>
              <a:defRPr lang="en-US" sz="1800" smtClean="0">
                <a:solidFill>
                  <a:srgbClr val="6A737B"/>
                </a:solidFill>
              </a:defRPr>
            </a:lvl4pPr>
            <a:lvl5pPr marL="960120" indent="-228600">
              <a:buFont typeface="Arial"/>
              <a:buChar char="•"/>
              <a:defRPr lang="en-US" sz="1600">
                <a:solidFill>
                  <a:srgbClr val="6A737B"/>
                </a:solidFill>
              </a:defRPr>
            </a:lvl5pPr>
          </a:lstStyle>
          <a:p>
            <a:pPr lvl="1" defTabSz="457200">
              <a:buFont typeface="Arial"/>
            </a:pPr>
            <a:r>
              <a:rPr lang="en-US" dirty="0" smtClean="0"/>
              <a:t>First level</a:t>
            </a:r>
          </a:p>
          <a:p>
            <a:pPr lvl="2" defTabSz="457200">
              <a:buFont typeface="Arial"/>
            </a:pPr>
            <a:r>
              <a:rPr lang="en-US" dirty="0" smtClean="0"/>
              <a:t>Second level</a:t>
            </a:r>
          </a:p>
          <a:p>
            <a:pPr lvl="3" defTabSz="457200">
              <a:buFont typeface="Arial"/>
            </a:pPr>
            <a:r>
              <a:rPr lang="en-US" dirty="0" smtClean="0"/>
              <a:t>Third level</a:t>
            </a:r>
          </a:p>
          <a:p>
            <a:pPr lvl="4" defTabSz="457200">
              <a:buFont typeface="Arial"/>
            </a:pPr>
            <a:r>
              <a:rPr lang="en-US" dirty="0" smtClean="0"/>
              <a:t>Fourth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48200" y="1066801"/>
            <a:ext cx="4038600" cy="3527822"/>
          </a:xfrm>
        </p:spPr>
        <p:txBody>
          <a:bodyPr vert="horz" lIns="0" tIns="0" rIns="0" bIns="0" rtlCol="0">
            <a:normAutofit/>
          </a:bodyPr>
          <a:lstStyle>
            <a:lvl1pPr>
              <a:defRPr lang="en-US" sz="2000" smtClean="0"/>
            </a:lvl1pPr>
            <a:lvl2pPr>
              <a:defRPr lang="en-US" sz="2200" smtClean="0">
                <a:solidFill>
                  <a:srgbClr val="6A737B"/>
                </a:solidFill>
              </a:defRPr>
            </a:lvl2pPr>
            <a:lvl3pPr>
              <a:defRPr lang="en-US" sz="2000" smtClean="0">
                <a:solidFill>
                  <a:srgbClr val="6A737B"/>
                </a:solidFill>
              </a:defRPr>
            </a:lvl3pPr>
            <a:lvl4pPr marL="731520" indent="-182880">
              <a:buFont typeface="Lucida Grande"/>
              <a:buChar char="»"/>
              <a:defRPr lang="en-US" sz="1800" smtClean="0">
                <a:solidFill>
                  <a:srgbClr val="6A737B"/>
                </a:solidFill>
              </a:defRPr>
            </a:lvl4pPr>
            <a:lvl5pPr marL="960120" indent="-228600">
              <a:buFont typeface="Arial"/>
              <a:buChar char="•"/>
              <a:defRPr lang="en-US" sz="1600">
                <a:solidFill>
                  <a:srgbClr val="6A737B"/>
                </a:solidFill>
              </a:defRPr>
            </a:lvl5pPr>
          </a:lstStyle>
          <a:p>
            <a:pPr lvl="1" defTabSz="457200">
              <a:buFont typeface="Arial"/>
            </a:pPr>
            <a:r>
              <a:rPr lang="en-US" dirty="0" smtClean="0"/>
              <a:t>First level</a:t>
            </a:r>
          </a:p>
          <a:p>
            <a:pPr lvl="2" defTabSz="457200">
              <a:buFont typeface="Arial"/>
            </a:pPr>
            <a:r>
              <a:rPr lang="en-US" dirty="0" smtClean="0"/>
              <a:t>Second level</a:t>
            </a:r>
          </a:p>
          <a:p>
            <a:pPr lvl="3" defTabSz="457200">
              <a:buFont typeface="Arial"/>
            </a:pPr>
            <a:r>
              <a:rPr lang="en-US" dirty="0" smtClean="0"/>
              <a:t>Third level</a:t>
            </a:r>
          </a:p>
          <a:p>
            <a:pPr lvl="4" defTabSz="457200">
              <a:buFont typeface="Arial"/>
            </a:pPr>
            <a:r>
              <a:rPr lang="en-US" dirty="0" smtClean="0"/>
              <a:t>Fourth level</a:t>
            </a:r>
            <a:endParaRPr lang="en-US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550920" y="135564"/>
            <a:ext cx="8135880" cy="64645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pPr lvl="0" algn="l" defTabSz="45720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852804" y="4804872"/>
            <a:ext cx="479351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457200" rtl="0" eaLnBrk="0" fontAlgn="base" latinLnBrk="0" hangingPunct="0">
              <a:lnSpc>
                <a:spcPct val="95000"/>
              </a:lnSpc>
              <a:spcBef>
                <a:spcPct val="60000"/>
              </a:spcBef>
              <a:spcAft>
                <a:spcPct val="0"/>
              </a:spcAft>
              <a:buClr>
                <a:srgbClr val="004C84"/>
              </a:buClr>
              <a:buSzTx/>
              <a:buFont typeface="Arial" charset="0"/>
              <a:buNone/>
              <a:tabLst/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>
                <a:solidFill>
                  <a:srgbClr val="000000">
                    <a:tint val="75000"/>
                  </a:srgbClr>
                </a:solidFill>
              </a:rPr>
              <a:t>©2013 Walgreen Co. All rights reserved. Confidential and proprietary information. For internal use only.</a:t>
            </a: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989634" y="4809975"/>
            <a:ext cx="69716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9DB927-419E-B042-83CD-6E94FB32D87D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085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lit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50918" y="1062699"/>
            <a:ext cx="3946470" cy="242750"/>
          </a:xfrm>
        </p:spPr>
        <p:txBody>
          <a:bodyPr anchor="b">
            <a:normAutofit/>
          </a:bodyPr>
          <a:lstStyle>
            <a:lvl1pPr marL="0" indent="0">
              <a:buNone/>
              <a:defRPr sz="2200" b="1">
                <a:solidFill>
                  <a:srgbClr val="6A737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Type content header here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6" y="1062699"/>
            <a:ext cx="4041775" cy="242750"/>
          </a:xfrm>
        </p:spPr>
        <p:txBody>
          <a:bodyPr anchor="b">
            <a:normAutofit/>
          </a:bodyPr>
          <a:lstStyle>
            <a:lvl1pPr marL="0" indent="0">
              <a:buNone/>
              <a:defRPr sz="2200" b="1">
                <a:solidFill>
                  <a:srgbClr val="6A737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Type content header here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550920" y="135564"/>
            <a:ext cx="8135880" cy="64645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pPr lvl="0" algn="l" defTabSz="45720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2" hasCustomPrompt="1"/>
          </p:nvPr>
        </p:nvSpPr>
        <p:spPr>
          <a:xfrm>
            <a:off x="550919" y="1365254"/>
            <a:ext cx="3944881" cy="3238496"/>
          </a:xfrm>
        </p:spPr>
        <p:txBody>
          <a:bodyPr vert="horz" lIns="0" tIns="0" rIns="0" bIns="0" rtlCol="0">
            <a:normAutofit/>
          </a:bodyPr>
          <a:lstStyle>
            <a:lvl1pPr>
              <a:defRPr lang="en-US" sz="2000" smtClean="0"/>
            </a:lvl1pPr>
            <a:lvl2pPr marL="342900" indent="-342900">
              <a:buFont typeface="Arial"/>
              <a:buChar char="•"/>
              <a:defRPr lang="en-US" sz="2200" smtClean="0">
                <a:solidFill>
                  <a:srgbClr val="6A737B"/>
                </a:solidFill>
              </a:defRPr>
            </a:lvl2pPr>
            <a:lvl3pPr>
              <a:defRPr lang="en-US" sz="2000" smtClean="0">
                <a:solidFill>
                  <a:srgbClr val="6A737B"/>
                </a:solidFill>
              </a:defRPr>
            </a:lvl3pPr>
            <a:lvl4pPr marL="731520" indent="-182880">
              <a:buFont typeface="Lucida Grande"/>
              <a:buChar char="»"/>
              <a:defRPr lang="en-US" sz="1800" smtClean="0">
                <a:solidFill>
                  <a:srgbClr val="6A737B"/>
                </a:solidFill>
              </a:defRPr>
            </a:lvl4pPr>
            <a:lvl5pPr marL="960120" indent="-228600">
              <a:buFont typeface="Arial"/>
              <a:buChar char="•"/>
              <a:defRPr lang="en-US" sz="1600">
                <a:solidFill>
                  <a:srgbClr val="6A737B"/>
                </a:solidFill>
              </a:defRPr>
            </a:lvl5pPr>
          </a:lstStyle>
          <a:p>
            <a:pPr lvl="1" defTabSz="457200">
              <a:buFont typeface="Arial"/>
            </a:pPr>
            <a:r>
              <a:rPr lang="en-US" dirty="0" smtClean="0"/>
              <a:t>First level</a:t>
            </a:r>
          </a:p>
          <a:p>
            <a:pPr lvl="2" defTabSz="457200">
              <a:buFont typeface="Arial"/>
            </a:pPr>
            <a:r>
              <a:rPr lang="en-US" dirty="0" smtClean="0"/>
              <a:t>Second level</a:t>
            </a:r>
          </a:p>
          <a:p>
            <a:pPr lvl="3" defTabSz="457200">
              <a:buFont typeface="Arial"/>
            </a:pPr>
            <a:r>
              <a:rPr lang="en-US" dirty="0" smtClean="0"/>
              <a:t>Third level</a:t>
            </a:r>
          </a:p>
          <a:p>
            <a:pPr lvl="4" defTabSz="457200">
              <a:buFont typeface="Arial"/>
            </a:pPr>
            <a:r>
              <a:rPr lang="en-US" dirty="0" smtClean="0"/>
              <a:t>Fourth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48200" y="1365254"/>
            <a:ext cx="4038600" cy="3238496"/>
          </a:xfrm>
        </p:spPr>
        <p:txBody>
          <a:bodyPr vert="horz" lIns="0" tIns="0" rIns="0" bIns="0" rtlCol="0">
            <a:normAutofit/>
          </a:bodyPr>
          <a:lstStyle>
            <a:lvl1pPr>
              <a:defRPr lang="en-US" sz="2000" smtClean="0"/>
            </a:lvl1pPr>
            <a:lvl2pPr>
              <a:defRPr lang="en-US" sz="2200" smtClean="0">
                <a:solidFill>
                  <a:srgbClr val="6A737B"/>
                </a:solidFill>
              </a:defRPr>
            </a:lvl2pPr>
            <a:lvl3pPr>
              <a:defRPr lang="en-US" sz="2000" smtClean="0">
                <a:solidFill>
                  <a:srgbClr val="6A737B"/>
                </a:solidFill>
              </a:defRPr>
            </a:lvl3pPr>
            <a:lvl4pPr marL="731520" indent="-182880">
              <a:buFont typeface="Lucida Grande"/>
              <a:buChar char="»"/>
              <a:defRPr lang="en-US" sz="1800" smtClean="0">
                <a:solidFill>
                  <a:srgbClr val="6A737B"/>
                </a:solidFill>
              </a:defRPr>
            </a:lvl4pPr>
            <a:lvl5pPr marL="960120" indent="-228600">
              <a:buFont typeface="Arial"/>
              <a:buChar char="•"/>
              <a:defRPr lang="en-US" sz="1600">
                <a:solidFill>
                  <a:srgbClr val="6A737B"/>
                </a:solidFill>
              </a:defRPr>
            </a:lvl5pPr>
          </a:lstStyle>
          <a:p>
            <a:pPr lvl="1" defTabSz="457200">
              <a:buFont typeface="Arial"/>
            </a:pPr>
            <a:r>
              <a:rPr lang="en-US" dirty="0" smtClean="0"/>
              <a:t>First level</a:t>
            </a:r>
          </a:p>
          <a:p>
            <a:pPr lvl="2" defTabSz="457200">
              <a:buFont typeface="Arial"/>
            </a:pPr>
            <a:r>
              <a:rPr lang="en-US" dirty="0" smtClean="0"/>
              <a:t>Second level</a:t>
            </a:r>
          </a:p>
          <a:p>
            <a:pPr lvl="3" defTabSz="457200">
              <a:buFont typeface="Arial"/>
            </a:pPr>
            <a:r>
              <a:rPr lang="en-US" dirty="0" smtClean="0"/>
              <a:t>Third level</a:t>
            </a:r>
          </a:p>
          <a:p>
            <a:pPr lvl="4" defTabSz="457200">
              <a:buFont typeface="Arial"/>
            </a:pPr>
            <a:r>
              <a:rPr lang="en-US" dirty="0" smtClean="0"/>
              <a:t>Fourth level</a:t>
            </a:r>
            <a:endParaRPr lang="en-US" dirty="0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3"/>
          </p:nvPr>
        </p:nvSpPr>
        <p:spPr>
          <a:xfrm>
            <a:off x="852804" y="4804872"/>
            <a:ext cx="479351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457200" rtl="0" eaLnBrk="0" fontAlgn="base" latinLnBrk="0" hangingPunct="0">
              <a:lnSpc>
                <a:spcPct val="95000"/>
              </a:lnSpc>
              <a:spcBef>
                <a:spcPct val="60000"/>
              </a:spcBef>
              <a:spcAft>
                <a:spcPct val="0"/>
              </a:spcAft>
              <a:buClr>
                <a:srgbClr val="004C84"/>
              </a:buClr>
              <a:buSzTx/>
              <a:buFont typeface="Arial" charset="0"/>
              <a:buNone/>
              <a:tabLst/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>
                <a:solidFill>
                  <a:srgbClr val="000000">
                    <a:tint val="75000"/>
                  </a:srgbClr>
                </a:solidFill>
              </a:rPr>
              <a:t>©2013 Walgreen Co. All rights reserved. Confidential and proprietary information. For internal use only.</a:t>
            </a:r>
          </a:p>
        </p:txBody>
      </p:sp>
      <p:sp>
        <p:nvSpPr>
          <p:cNvPr id="13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989634" y="4809975"/>
            <a:ext cx="69716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9DB927-419E-B042-83CD-6E94FB32D87D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71641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550920" y="135564"/>
            <a:ext cx="8135880" cy="64645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pPr lvl="0" algn="l" defTabSz="45720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852804" y="4804872"/>
            <a:ext cx="479351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457200" rtl="0" eaLnBrk="0" fontAlgn="base" latinLnBrk="0" hangingPunct="0">
              <a:lnSpc>
                <a:spcPct val="95000"/>
              </a:lnSpc>
              <a:spcBef>
                <a:spcPct val="60000"/>
              </a:spcBef>
              <a:spcAft>
                <a:spcPct val="0"/>
              </a:spcAft>
              <a:buClr>
                <a:srgbClr val="004C84"/>
              </a:buClr>
              <a:buSzTx/>
              <a:buFont typeface="Arial" charset="0"/>
              <a:buNone/>
              <a:tabLst/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>
                <a:solidFill>
                  <a:srgbClr val="000000">
                    <a:tint val="75000"/>
                  </a:srgbClr>
                </a:solidFill>
              </a:rPr>
              <a:t>©2013 Walgreen Co. All rights reserved. Confidential and proprietary information. For internal use only.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989634" y="4809975"/>
            <a:ext cx="69716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9DB927-419E-B042-83CD-6E94FB32D87D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2671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>
              <a:defRPr lang="en-US">
                <a:solidFill>
                  <a:schemeClr val="tx2"/>
                </a:solidFill>
              </a:defRPr>
            </a:lvl1pPr>
          </a:lstStyle>
          <a:p>
            <a:pPr lvl="0" algn="l" defTabSz="45720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191718"/>
            <a:ext cx="5486400" cy="2353964"/>
          </a:xfrm>
        </p:spPr>
        <p:txBody>
          <a:bodyPr>
            <a:normAutofit/>
          </a:bodyPr>
          <a:lstStyle>
            <a:lvl1pPr marL="0" indent="0">
              <a:buNone/>
              <a:defRPr sz="26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Placeholder 1"/>
          <p:cNvSpPr txBox="1">
            <a:spLocks/>
          </p:cNvSpPr>
          <p:nvPr userDrawn="1"/>
        </p:nvSpPr>
        <p:spPr>
          <a:xfrm>
            <a:off x="550920" y="135564"/>
            <a:ext cx="8135880" cy="64645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2400" kern="1200" baseline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algn="l" defTabSz="457200" fontAlgn="base">
              <a:lnSpc>
                <a:spcPct val="95000"/>
              </a:lnSpc>
              <a:spcAft>
                <a:spcPct val="0"/>
              </a:spcAft>
              <a:buClr>
                <a:srgbClr val="004C84"/>
              </a:buClr>
              <a:buFont typeface="Arial" charset="0"/>
              <a:buNone/>
            </a:pPr>
            <a:r>
              <a:rPr dirty="0" smtClean="0">
                <a:solidFill>
                  <a:srgbClr val="FFFFFF"/>
                </a:solidFill>
              </a:rPr>
              <a:t>Type key insight here using sentence case</a:t>
            </a:r>
            <a:endParaRPr dirty="0">
              <a:solidFill>
                <a:srgbClr val="FFFFFF"/>
              </a:solidFill>
            </a:endParaRPr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852804" y="4804872"/>
            <a:ext cx="479351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457200" rtl="0" eaLnBrk="0" fontAlgn="base" latinLnBrk="0" hangingPunct="0">
              <a:lnSpc>
                <a:spcPct val="95000"/>
              </a:lnSpc>
              <a:spcBef>
                <a:spcPct val="60000"/>
              </a:spcBef>
              <a:spcAft>
                <a:spcPct val="0"/>
              </a:spcAft>
              <a:buClr>
                <a:srgbClr val="004C84"/>
              </a:buClr>
              <a:buSzTx/>
              <a:buFont typeface="Arial" charset="0"/>
              <a:buNone/>
              <a:tabLst/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>
                <a:solidFill>
                  <a:srgbClr val="000000">
                    <a:tint val="75000"/>
                  </a:srgbClr>
                </a:solidFill>
              </a:rPr>
              <a:t>©2013 Walgreen Co. All rights reserved. Confidential and proprietary information. For internal use only.</a:t>
            </a:r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989634" y="4809975"/>
            <a:ext cx="69716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9DB927-419E-B042-83CD-6E94FB32D87D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17593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550921" y="848818"/>
            <a:ext cx="8143351" cy="320417"/>
          </a:xfrm>
        </p:spPr>
        <p:txBody>
          <a:bodyPr vert="horz" lIns="0" tIns="0" rIns="0" bIns="0" rtlCol="0" anchor="b">
            <a:normAutofit/>
          </a:bodyPr>
          <a:lstStyle>
            <a:lvl1pPr>
              <a:defRPr lang="en-US" b="1" dirty="0" smtClean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Type chart header / label here</a:t>
            </a: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550920" y="135564"/>
            <a:ext cx="8135880" cy="64645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lvl="0" algn="l" defTabSz="45720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550920" y="1259782"/>
            <a:ext cx="8135880" cy="330194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2pPr>
              <a:defRPr sz="2200">
                <a:solidFill>
                  <a:schemeClr val="tx2"/>
                </a:solidFill>
              </a:defRPr>
            </a:lvl2pPr>
            <a:lvl3pPr>
              <a:defRPr sz="2000">
                <a:solidFill>
                  <a:schemeClr val="tx2"/>
                </a:solidFill>
              </a:defRPr>
            </a:lvl3pPr>
            <a:lvl4pPr marL="731520" indent="-182880">
              <a:buFont typeface="Lucida Grande"/>
              <a:buChar char="»"/>
              <a:defRPr sz="1800">
                <a:solidFill>
                  <a:schemeClr val="tx2"/>
                </a:solidFill>
              </a:defRPr>
            </a:lvl4pPr>
            <a:lvl5pPr marL="960120" indent="-228600">
              <a:buFont typeface="Arial"/>
              <a:buChar char="•"/>
              <a:defRPr>
                <a:solidFill>
                  <a:schemeClr val="tx2"/>
                </a:solidFill>
              </a:defRPr>
            </a:lvl5pPr>
          </a:lstStyle>
          <a:p>
            <a:pPr lvl="0" defTabSz="457200">
              <a:buFont typeface="Arial"/>
            </a:pPr>
            <a:r>
              <a:rPr lang="en-US" smtClean="0"/>
              <a:t>Click to edit Master text styles</a:t>
            </a:r>
          </a:p>
          <a:p>
            <a:pPr lvl="1" defTabSz="457200">
              <a:buFont typeface="Arial"/>
            </a:pPr>
            <a:r>
              <a:rPr lang="en-US" smtClean="0"/>
              <a:t>Second level</a:t>
            </a:r>
          </a:p>
          <a:p>
            <a:pPr lvl="2" defTabSz="457200">
              <a:buFont typeface="Arial"/>
            </a:pPr>
            <a:r>
              <a:rPr lang="en-US" smtClean="0"/>
              <a:t>Third level</a:t>
            </a:r>
          </a:p>
          <a:p>
            <a:pPr lvl="3" defTabSz="457200">
              <a:buFont typeface="Arial"/>
            </a:pPr>
            <a:r>
              <a:rPr lang="en-US" smtClean="0"/>
              <a:t>Fourth level</a:t>
            </a:r>
          </a:p>
        </p:txBody>
      </p:sp>
      <p:pic>
        <p:nvPicPr>
          <p:cNvPr id="10" name="Picture 9" descr="Walgreens_Corner-W-Flag_Red-Gradient_4c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620" y="4800600"/>
            <a:ext cx="327660" cy="257844"/>
          </a:xfrm>
          <a:prstGeom prst="rect">
            <a:avLst/>
          </a:prstGeom>
        </p:spPr>
      </p:pic>
      <p:sp>
        <p:nvSpPr>
          <p:cNvPr id="1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852804" y="4804872"/>
            <a:ext cx="479351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457200" rtl="0" eaLnBrk="0" fontAlgn="base" latinLnBrk="0" hangingPunct="0">
              <a:lnSpc>
                <a:spcPct val="95000"/>
              </a:lnSpc>
              <a:spcBef>
                <a:spcPct val="60000"/>
              </a:spcBef>
              <a:spcAft>
                <a:spcPct val="0"/>
              </a:spcAft>
              <a:buClr>
                <a:srgbClr val="004C84"/>
              </a:buClr>
              <a:buSzTx/>
              <a:buFont typeface="Arial" charset="0"/>
              <a:buNone/>
              <a:tabLst/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>
                <a:solidFill>
                  <a:srgbClr val="000000">
                    <a:tint val="75000"/>
                  </a:srgbClr>
                </a:solidFill>
              </a:rPr>
              <a:t>©2013 Walgreen Co. All rights reserved. Confidential and proprietary information. For internal use only.</a:t>
            </a:r>
          </a:p>
        </p:txBody>
      </p:sp>
      <p:sp>
        <p:nvSpPr>
          <p:cNvPr id="1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989634" y="4809975"/>
            <a:ext cx="69716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9DB927-419E-B042-83CD-6E94FB32D87D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14774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hite background 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0356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>
                    <a:tint val="75000"/>
                  </a:srgbClr>
                </a:solidFill>
                <a:ea typeface="ＭＳ Ｐゴシック" charset="0"/>
                <a:cs typeface="Arial" charset="0"/>
              </a:rPr>
              <a:t>©2013 Walgreen Co. All rights reserved. Confidential and proprietary information. For internal use only.</a:t>
            </a:r>
            <a:endParaRPr lang="en-US" dirty="0" smtClean="0">
              <a:solidFill>
                <a:srgbClr val="000000">
                  <a:tint val="75000"/>
                </a:srgbClr>
              </a:solidFill>
              <a:ea typeface="ＭＳ Ｐゴシック" charset="0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457200" eaLnBrk="0" fontAlgn="base" hangingPunct="0">
              <a:lnSpc>
                <a:spcPct val="95000"/>
              </a:lnSpc>
              <a:spcBef>
                <a:spcPct val="60000"/>
              </a:spcBef>
              <a:spcAft>
                <a:spcPct val="0"/>
              </a:spcAft>
              <a:buClr>
                <a:srgbClr val="004C84"/>
              </a:buClr>
              <a:buFont typeface="Arial" charset="0"/>
              <a:buNone/>
            </a:pPr>
            <a:fld id="{569DB927-419E-B042-83CD-6E94FB32D87D}" type="slidenum">
              <a:rPr lang="en-US" smtClean="0">
                <a:solidFill>
                  <a:srgbClr val="000000">
                    <a:tint val="75000"/>
                  </a:srgbClr>
                </a:solidFill>
                <a:ea typeface="ＭＳ Ｐゴシック" charset="0"/>
                <a:cs typeface="Arial" charset="0"/>
              </a:rPr>
              <a:pPr defTabSz="457200" eaLnBrk="0" fontAlgn="base" hangingPunct="0">
                <a:lnSpc>
                  <a:spcPct val="95000"/>
                </a:lnSpc>
                <a:spcBef>
                  <a:spcPct val="60000"/>
                </a:spcBef>
                <a:spcAft>
                  <a:spcPct val="0"/>
                </a:spcAft>
                <a:buClr>
                  <a:srgbClr val="004C84"/>
                </a:buClr>
                <a:buFont typeface="Arial" charset="0"/>
                <a:buNone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8743226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542_corp_background_outlin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Picture 5" descr="Walgreens_CornerOfLockup_4c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7198" y="4462608"/>
            <a:ext cx="1947672" cy="417653"/>
          </a:xfrm>
          <a:prstGeom prst="rect">
            <a:avLst/>
          </a:prstGeom>
        </p:spPr>
      </p:pic>
      <p:pic>
        <p:nvPicPr>
          <p:cNvPr id="7" name="Picture 6" descr="Walgreens_Corner-W-Flag_Red-Gradient_tm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828" y="1223951"/>
            <a:ext cx="785520" cy="618143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1355978" y="1709864"/>
            <a:ext cx="7128892" cy="768184"/>
          </a:xfrm>
        </p:spPr>
        <p:txBody>
          <a:bodyPr anchor="t" anchorCtr="0">
            <a:noAutofit/>
          </a:bodyPr>
          <a:lstStyle>
            <a:lvl1pPr algn="l">
              <a:lnSpc>
                <a:spcPct val="90000"/>
              </a:lnSpc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dirty="0" smtClean="0">
                <a:solidFill>
                  <a:srgbClr val="6A737B"/>
                </a:solidFill>
              </a:rPr>
              <a:t>Title of Presentation</a:t>
            </a:r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1355978" y="2478047"/>
            <a:ext cx="7128892" cy="863720"/>
          </a:xfrm>
        </p:spPr>
        <p:txBody>
          <a:bodyPr vert="horz" lIns="0" tIns="45720" rIns="91440" bIns="45720" rtlCol="0" anchor="t" anchorCtr="0">
            <a:noAutofit/>
          </a:bodyPr>
          <a:lstStyle>
            <a:lvl1pPr marL="0" indent="0">
              <a:lnSpc>
                <a:spcPct val="90000"/>
              </a:lnSpc>
              <a:buNone/>
              <a:defRPr lang="en-US" sz="2200" dirty="0" smtClean="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r>
              <a:rPr lang="en-US" dirty="0" smtClean="0"/>
              <a:t>Presenter Name or Subtopic Here</a:t>
            </a:r>
            <a:br>
              <a:rPr lang="en-US" dirty="0" smtClean="0"/>
            </a:br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1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259694" y="4712404"/>
            <a:ext cx="4843497" cy="273844"/>
          </a:xfrm>
        </p:spPr>
        <p:txBody>
          <a:bodyPr/>
          <a:lstStyle>
            <a:lvl1pPr marL="0" marR="0" indent="0" algn="l" defTabSz="457200" rtl="0" eaLnBrk="0" fontAlgn="base" latinLnBrk="0" hangingPunct="0">
              <a:lnSpc>
                <a:spcPct val="95000"/>
              </a:lnSpc>
              <a:spcBef>
                <a:spcPct val="60000"/>
              </a:spcBef>
              <a:spcAft>
                <a:spcPct val="0"/>
              </a:spcAft>
              <a:buClr>
                <a:srgbClr val="004C84"/>
              </a:buClr>
              <a:buSzTx/>
              <a:buFont typeface="Arial" charset="0"/>
              <a:buNone/>
              <a:tabLst/>
              <a:defRPr/>
            </a:lvl1pPr>
          </a:lstStyle>
          <a:p>
            <a:r>
              <a:rPr lang="en-US" dirty="0" smtClean="0">
                <a:solidFill>
                  <a:srgbClr val="000000">
                    <a:tint val="75000"/>
                  </a:srgbClr>
                </a:solidFill>
              </a:rPr>
              <a:t>©2013 Walgreen Co. All rights reserved. Confidential and proprietary information. For internal use only.</a:t>
            </a:r>
          </a:p>
        </p:txBody>
      </p:sp>
    </p:spTree>
    <p:extLst>
      <p:ext uri="{BB962C8B-B14F-4D97-AF65-F5344CB8AC3E}">
        <p14:creationId xmlns:p14="http://schemas.microsoft.com/office/powerpoint/2010/main" val="33466349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ue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542_corp_background_outlin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224118" y="1894061"/>
            <a:ext cx="8695764" cy="768184"/>
          </a:xfr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000" b="1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Section Divider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2110108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542_corp_background_outlin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978" y="4383570"/>
            <a:ext cx="2030626" cy="336812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1355978" y="1709864"/>
            <a:ext cx="7128892" cy="768184"/>
          </a:xfrm>
        </p:spPr>
        <p:txBody>
          <a:bodyPr anchor="t" anchorCtr="0">
            <a:noAutofit/>
          </a:bodyPr>
          <a:lstStyle>
            <a:lvl1pPr algn="l">
              <a:lnSpc>
                <a:spcPct val="90000"/>
              </a:lnSpc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1355978" y="2478047"/>
            <a:ext cx="7128892" cy="863720"/>
          </a:xfrm>
        </p:spPr>
        <p:txBody>
          <a:bodyPr vert="horz" lIns="0" tIns="45720" rIns="91440" bIns="45720" rtlCol="0" anchor="t" anchorCtr="0">
            <a:noAutofit/>
          </a:bodyPr>
          <a:lstStyle>
            <a:lvl1pPr marL="0" indent="0">
              <a:lnSpc>
                <a:spcPct val="90000"/>
              </a:lnSpc>
              <a:buNone/>
              <a:defRPr lang="en-US" sz="2200" dirty="0" smtClean="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r>
              <a:rPr lang="en-US" dirty="0" smtClean="0"/>
              <a:t>Presenter Name or Subtopic Here</a:t>
            </a:r>
            <a:br>
              <a:rPr lang="en-US" dirty="0" smtClean="0"/>
            </a:br>
            <a:r>
              <a:rPr lang="en-US" dirty="0" smtClean="0"/>
              <a:t>Date</a:t>
            </a:r>
            <a:endParaRPr lang="en-US" dirty="0"/>
          </a:p>
        </p:txBody>
      </p:sp>
      <p:pic>
        <p:nvPicPr>
          <p:cNvPr id="10" name="Picture 9" descr="Walgreens_Corner-W-Flag_Red-Gradient_tm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828" y="1223951"/>
            <a:ext cx="785520" cy="618143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259695" y="4712404"/>
            <a:ext cx="4892816" cy="273844"/>
          </a:xfrm>
        </p:spPr>
        <p:txBody>
          <a:bodyPr/>
          <a:lstStyle>
            <a:lvl1pPr marL="0" marR="0" indent="0" algn="l" defTabSz="457200" rtl="0" eaLnBrk="0" fontAlgn="base" latinLnBrk="0" hangingPunct="0">
              <a:lnSpc>
                <a:spcPct val="95000"/>
              </a:lnSpc>
              <a:spcBef>
                <a:spcPct val="60000"/>
              </a:spcBef>
              <a:spcAft>
                <a:spcPct val="0"/>
              </a:spcAft>
              <a:buClr>
                <a:srgbClr val="004C84"/>
              </a:buClr>
              <a:buSzTx/>
              <a:buFont typeface="Arial" charset="0"/>
              <a:buNone/>
              <a:tabLst/>
              <a:defRPr/>
            </a:lvl1pPr>
          </a:lstStyle>
          <a:p>
            <a:r>
              <a:rPr lang="en-US" dirty="0" smtClean="0">
                <a:solidFill>
                  <a:srgbClr val="000000">
                    <a:tint val="75000"/>
                  </a:srgbClr>
                </a:solidFill>
              </a:rPr>
              <a:t>©2013 Walgreen Co. All rights reserved. Confidential and proprietary information. For internal use only.</a:t>
            </a:r>
          </a:p>
        </p:txBody>
      </p:sp>
    </p:spTree>
    <p:extLst>
      <p:ext uri="{BB962C8B-B14F-4D97-AF65-F5344CB8AC3E}">
        <p14:creationId xmlns:p14="http://schemas.microsoft.com/office/powerpoint/2010/main" val="3570247401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IGHT_SP_BUI_LockUp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8796" y="4341842"/>
            <a:ext cx="4553712" cy="342900"/>
          </a:xfrm>
          <a:prstGeom prst="rect">
            <a:avLst/>
          </a:prstGeom>
        </p:spPr>
      </p:pic>
      <p:pic>
        <p:nvPicPr>
          <p:cNvPr id="6" name="Picture 5" descr="542_corp_background_outlin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1355978" y="1709864"/>
            <a:ext cx="7128892" cy="768184"/>
          </a:xfrm>
        </p:spPr>
        <p:txBody>
          <a:bodyPr anchor="t" anchorCtr="0">
            <a:noAutofit/>
          </a:bodyPr>
          <a:lstStyle>
            <a:lvl1pPr algn="l">
              <a:lnSpc>
                <a:spcPct val="90000"/>
              </a:lnSpc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dirty="0" smtClean="0">
                <a:solidFill>
                  <a:srgbClr val="6A737B"/>
                </a:solidFill>
              </a:rPr>
              <a:t>Title Slide for Walgreens Entities that Have “Walgreens” in the Logo</a:t>
            </a:r>
            <a:endParaRPr lang="en-US" dirty="0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1355978" y="2478047"/>
            <a:ext cx="7128892" cy="863720"/>
          </a:xfrm>
        </p:spPr>
        <p:txBody>
          <a:bodyPr vert="horz" lIns="0" tIns="45720" rIns="91440" bIns="45720" rtlCol="0" anchor="t" anchorCtr="0">
            <a:noAutofit/>
          </a:bodyPr>
          <a:lstStyle>
            <a:lvl1pPr marL="0" indent="0">
              <a:lnSpc>
                <a:spcPct val="90000"/>
              </a:lnSpc>
              <a:buNone/>
              <a:defRPr lang="en-US" sz="2200" dirty="0" smtClean="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r>
              <a:rPr lang="en-US" dirty="0" smtClean="0"/>
              <a:t>Presenter Name or Subtopic Here</a:t>
            </a:r>
            <a:br>
              <a:rPr lang="en-US" dirty="0" smtClean="0"/>
            </a:br>
            <a:r>
              <a:rPr lang="en-US" dirty="0" smtClean="0"/>
              <a:t>Date</a:t>
            </a:r>
            <a:endParaRPr lang="en-US" dirty="0"/>
          </a:p>
        </p:txBody>
      </p:sp>
      <p:pic>
        <p:nvPicPr>
          <p:cNvPr id="9" name="Picture 8" descr="Walgreens_Corner-W-Flag_Red-Gradient_tm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828" y="1223951"/>
            <a:ext cx="785520" cy="618143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296685" y="4407261"/>
            <a:ext cx="3891816" cy="273844"/>
          </a:xfrm>
        </p:spPr>
        <p:txBody>
          <a:bodyPr/>
          <a:lstStyle>
            <a:lvl1pPr marL="0" marR="0" indent="0" algn="l" defTabSz="457200" rtl="0" eaLnBrk="0" fontAlgn="base" latinLnBrk="0" hangingPunct="0">
              <a:lnSpc>
                <a:spcPct val="95000"/>
              </a:lnSpc>
              <a:spcBef>
                <a:spcPts val="0"/>
              </a:spcBef>
              <a:spcAft>
                <a:spcPct val="0"/>
              </a:spcAft>
              <a:buClr>
                <a:srgbClr val="004C84"/>
              </a:buClr>
              <a:buSzTx/>
              <a:buFont typeface="Arial" charset="0"/>
              <a:buNone/>
              <a:tabLst/>
              <a:defRPr/>
            </a:lvl1pPr>
          </a:lstStyle>
          <a:p>
            <a:r>
              <a:rPr lang="en-US" dirty="0" smtClean="0">
                <a:solidFill>
                  <a:srgbClr val="000000">
                    <a:tint val="75000"/>
                  </a:srgbClr>
                </a:solidFill>
              </a:rPr>
              <a:t>©2013 Walgreen Co. All rights reserved. </a:t>
            </a:r>
          </a:p>
          <a:p>
            <a:r>
              <a:rPr lang="en-US" dirty="0" smtClean="0">
                <a:solidFill>
                  <a:srgbClr val="000000">
                    <a:tint val="75000"/>
                  </a:srgbClr>
                </a:solidFill>
              </a:rPr>
              <a:t>Confidential and proprietary information. For internal use only.</a:t>
            </a:r>
          </a:p>
        </p:txBody>
      </p:sp>
    </p:spTree>
    <p:extLst>
      <p:ext uri="{BB962C8B-B14F-4D97-AF65-F5344CB8AC3E}">
        <p14:creationId xmlns:p14="http://schemas.microsoft.com/office/powerpoint/2010/main" val="1879256045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ue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542_corp_background_outlin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224118" y="1894061"/>
            <a:ext cx="8695764" cy="768184"/>
          </a:xfr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000" b="1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Section Divider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5402644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368-green_corp_bckgrd_outlin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224118" y="1894061"/>
            <a:ext cx="8695764" cy="768184"/>
          </a:xfr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000" b="1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Section Divider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6917655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range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716-orange_corp_bckgrd_outlin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224118" y="1894061"/>
            <a:ext cx="8695764" cy="768184"/>
          </a:xfr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000" b="1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Section Divider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5251860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550920" y="135564"/>
            <a:ext cx="8135880" cy="64645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pPr lvl="0" algn="l" defTabSz="45720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idx="1"/>
          </p:nvPr>
        </p:nvSpPr>
        <p:spPr>
          <a:xfrm>
            <a:off x="550920" y="1057279"/>
            <a:ext cx="8135880" cy="352996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2pPr>
              <a:defRPr>
                <a:solidFill>
                  <a:srgbClr val="6A737B"/>
                </a:solidFill>
              </a:defRPr>
            </a:lvl2pPr>
            <a:lvl3pPr>
              <a:defRPr>
                <a:solidFill>
                  <a:srgbClr val="6A737B"/>
                </a:solidFill>
              </a:defRPr>
            </a:lvl3pPr>
            <a:lvl4pPr>
              <a:defRPr>
                <a:solidFill>
                  <a:srgbClr val="6A737B"/>
                </a:solidFill>
              </a:defRPr>
            </a:lvl4pPr>
            <a:lvl5pPr>
              <a:defRPr>
                <a:solidFill>
                  <a:srgbClr val="6A737B"/>
                </a:solidFill>
              </a:defRPr>
            </a:lvl5pPr>
          </a:lstStyle>
          <a:p>
            <a:pPr lvl="0" defTabSz="457200">
              <a:buFont typeface="Arial"/>
            </a:pPr>
            <a:r>
              <a:rPr lang="en-US" smtClean="0"/>
              <a:t>Click to edit Master text styles</a:t>
            </a:r>
          </a:p>
          <a:p>
            <a:pPr lvl="1" defTabSz="457200">
              <a:buFont typeface="Arial"/>
            </a:pPr>
            <a:r>
              <a:rPr lang="en-US" smtClean="0"/>
              <a:t>Second level</a:t>
            </a:r>
          </a:p>
          <a:p>
            <a:pPr lvl="2" defTabSz="457200">
              <a:buFont typeface="Arial"/>
            </a:pPr>
            <a:r>
              <a:rPr lang="en-US" smtClean="0"/>
              <a:t>Third level</a:t>
            </a:r>
          </a:p>
          <a:p>
            <a:pPr lvl="3" defTabSz="457200">
              <a:buFont typeface="Arial"/>
            </a:pPr>
            <a:r>
              <a:rPr lang="en-US" smtClean="0"/>
              <a:t>Fourth level</a:t>
            </a: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852804" y="4804872"/>
            <a:ext cx="479351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457200" rtl="0" eaLnBrk="0" fontAlgn="base" latinLnBrk="0" hangingPunct="0">
              <a:lnSpc>
                <a:spcPct val="95000"/>
              </a:lnSpc>
              <a:spcBef>
                <a:spcPct val="60000"/>
              </a:spcBef>
              <a:spcAft>
                <a:spcPct val="0"/>
              </a:spcAft>
              <a:buClr>
                <a:srgbClr val="004C84"/>
              </a:buClr>
              <a:buSzTx/>
              <a:buFont typeface="Arial" charset="0"/>
              <a:buNone/>
              <a:tabLst/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>
                <a:solidFill>
                  <a:srgbClr val="000000">
                    <a:tint val="75000"/>
                  </a:srgbClr>
                </a:solidFill>
              </a:rPr>
              <a:t>©2013 Walgreen Co. All rights reserved. Confidential and proprietary information. For internal use only.</a:t>
            </a: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989634" y="4809975"/>
            <a:ext cx="69716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9DB927-419E-B042-83CD-6E94FB32D87D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30299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li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50919" y="1066801"/>
            <a:ext cx="3944881" cy="3527822"/>
          </a:xfrm>
        </p:spPr>
        <p:txBody>
          <a:bodyPr vert="horz" lIns="0" tIns="0" rIns="0" bIns="0" rtlCol="0">
            <a:normAutofit/>
          </a:bodyPr>
          <a:lstStyle>
            <a:lvl1pPr>
              <a:defRPr lang="en-US" sz="2000" smtClean="0"/>
            </a:lvl1pPr>
            <a:lvl2pPr marL="228600" indent="-228600">
              <a:buFont typeface="Arial"/>
              <a:buChar char="•"/>
              <a:defRPr lang="en-US" sz="2200" smtClean="0">
                <a:solidFill>
                  <a:srgbClr val="6A737B"/>
                </a:solidFill>
              </a:defRPr>
            </a:lvl2pPr>
            <a:lvl3pPr>
              <a:defRPr lang="en-US" sz="2000" smtClean="0">
                <a:solidFill>
                  <a:srgbClr val="6A737B"/>
                </a:solidFill>
              </a:defRPr>
            </a:lvl3pPr>
            <a:lvl4pPr marL="731520" indent="-182880">
              <a:buFont typeface="Lucida Grande"/>
              <a:buChar char="»"/>
              <a:defRPr lang="en-US" sz="1800" smtClean="0">
                <a:solidFill>
                  <a:srgbClr val="6A737B"/>
                </a:solidFill>
              </a:defRPr>
            </a:lvl4pPr>
            <a:lvl5pPr marL="960120" indent="-228600">
              <a:buFont typeface="Arial"/>
              <a:buChar char="•"/>
              <a:defRPr lang="en-US" sz="1600">
                <a:solidFill>
                  <a:srgbClr val="6A737B"/>
                </a:solidFill>
              </a:defRPr>
            </a:lvl5pPr>
          </a:lstStyle>
          <a:p>
            <a:pPr lvl="1" defTabSz="457200">
              <a:buFont typeface="Arial"/>
            </a:pPr>
            <a:r>
              <a:rPr lang="en-US" dirty="0" smtClean="0"/>
              <a:t>First level</a:t>
            </a:r>
          </a:p>
          <a:p>
            <a:pPr lvl="2" defTabSz="457200">
              <a:buFont typeface="Arial"/>
            </a:pPr>
            <a:r>
              <a:rPr lang="en-US" dirty="0" smtClean="0"/>
              <a:t>Second level</a:t>
            </a:r>
          </a:p>
          <a:p>
            <a:pPr lvl="3" defTabSz="457200">
              <a:buFont typeface="Arial"/>
            </a:pPr>
            <a:r>
              <a:rPr lang="en-US" dirty="0" smtClean="0"/>
              <a:t>Third level</a:t>
            </a:r>
          </a:p>
          <a:p>
            <a:pPr lvl="4" defTabSz="457200">
              <a:buFont typeface="Arial"/>
            </a:pPr>
            <a:r>
              <a:rPr lang="en-US" dirty="0" smtClean="0"/>
              <a:t>Fourth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48200" y="1066801"/>
            <a:ext cx="4038600" cy="3527822"/>
          </a:xfrm>
        </p:spPr>
        <p:txBody>
          <a:bodyPr vert="horz" lIns="0" tIns="0" rIns="0" bIns="0" rtlCol="0">
            <a:normAutofit/>
          </a:bodyPr>
          <a:lstStyle>
            <a:lvl1pPr>
              <a:defRPr lang="en-US" sz="2000" smtClean="0"/>
            </a:lvl1pPr>
            <a:lvl2pPr>
              <a:defRPr lang="en-US" sz="2200" smtClean="0">
                <a:solidFill>
                  <a:srgbClr val="6A737B"/>
                </a:solidFill>
              </a:defRPr>
            </a:lvl2pPr>
            <a:lvl3pPr>
              <a:defRPr lang="en-US" sz="2000" smtClean="0">
                <a:solidFill>
                  <a:srgbClr val="6A737B"/>
                </a:solidFill>
              </a:defRPr>
            </a:lvl3pPr>
            <a:lvl4pPr marL="731520" indent="-182880">
              <a:buFont typeface="Lucida Grande"/>
              <a:buChar char="»"/>
              <a:defRPr lang="en-US" sz="1800" smtClean="0">
                <a:solidFill>
                  <a:srgbClr val="6A737B"/>
                </a:solidFill>
              </a:defRPr>
            </a:lvl4pPr>
            <a:lvl5pPr marL="960120" indent="-228600">
              <a:buFont typeface="Arial"/>
              <a:buChar char="•"/>
              <a:defRPr lang="en-US" sz="1600">
                <a:solidFill>
                  <a:srgbClr val="6A737B"/>
                </a:solidFill>
              </a:defRPr>
            </a:lvl5pPr>
          </a:lstStyle>
          <a:p>
            <a:pPr lvl="1" defTabSz="457200">
              <a:buFont typeface="Arial"/>
            </a:pPr>
            <a:r>
              <a:rPr lang="en-US" dirty="0" smtClean="0"/>
              <a:t>First level</a:t>
            </a:r>
          </a:p>
          <a:p>
            <a:pPr lvl="2" defTabSz="457200">
              <a:buFont typeface="Arial"/>
            </a:pPr>
            <a:r>
              <a:rPr lang="en-US" dirty="0" smtClean="0"/>
              <a:t>Second level</a:t>
            </a:r>
          </a:p>
          <a:p>
            <a:pPr lvl="3" defTabSz="457200">
              <a:buFont typeface="Arial"/>
            </a:pPr>
            <a:r>
              <a:rPr lang="en-US" dirty="0" smtClean="0"/>
              <a:t>Third level</a:t>
            </a:r>
          </a:p>
          <a:p>
            <a:pPr lvl="4" defTabSz="457200">
              <a:buFont typeface="Arial"/>
            </a:pPr>
            <a:r>
              <a:rPr lang="en-US" dirty="0" smtClean="0"/>
              <a:t>Fourth level</a:t>
            </a:r>
            <a:endParaRPr lang="en-US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550920" y="135564"/>
            <a:ext cx="8135880" cy="64645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pPr lvl="0" algn="l" defTabSz="45720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852804" y="4804872"/>
            <a:ext cx="479351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457200" rtl="0" eaLnBrk="0" fontAlgn="base" latinLnBrk="0" hangingPunct="0">
              <a:lnSpc>
                <a:spcPct val="95000"/>
              </a:lnSpc>
              <a:spcBef>
                <a:spcPct val="60000"/>
              </a:spcBef>
              <a:spcAft>
                <a:spcPct val="0"/>
              </a:spcAft>
              <a:buClr>
                <a:srgbClr val="004C84"/>
              </a:buClr>
              <a:buSzTx/>
              <a:buFont typeface="Arial" charset="0"/>
              <a:buNone/>
              <a:tabLst/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>
                <a:solidFill>
                  <a:srgbClr val="000000">
                    <a:tint val="75000"/>
                  </a:srgbClr>
                </a:solidFill>
              </a:rPr>
              <a:t>©2013 Walgreen Co. All rights reserved. Confidential and proprietary information. For internal use only.</a:t>
            </a: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989634" y="4809975"/>
            <a:ext cx="69716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9DB927-419E-B042-83CD-6E94FB32D87D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9826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lit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50918" y="1062699"/>
            <a:ext cx="3946470" cy="242750"/>
          </a:xfrm>
        </p:spPr>
        <p:txBody>
          <a:bodyPr anchor="b">
            <a:normAutofit/>
          </a:bodyPr>
          <a:lstStyle>
            <a:lvl1pPr marL="0" indent="0">
              <a:buNone/>
              <a:defRPr sz="2200" b="1">
                <a:solidFill>
                  <a:srgbClr val="6A737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Type content header here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6" y="1062699"/>
            <a:ext cx="4041775" cy="242750"/>
          </a:xfrm>
        </p:spPr>
        <p:txBody>
          <a:bodyPr anchor="b">
            <a:normAutofit/>
          </a:bodyPr>
          <a:lstStyle>
            <a:lvl1pPr marL="0" indent="0">
              <a:buNone/>
              <a:defRPr sz="2200" b="1">
                <a:solidFill>
                  <a:srgbClr val="6A737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Type content header here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550920" y="135564"/>
            <a:ext cx="8135880" cy="64645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pPr lvl="0" algn="l" defTabSz="45720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2" hasCustomPrompt="1"/>
          </p:nvPr>
        </p:nvSpPr>
        <p:spPr>
          <a:xfrm>
            <a:off x="550919" y="1365254"/>
            <a:ext cx="3944881" cy="3238496"/>
          </a:xfrm>
        </p:spPr>
        <p:txBody>
          <a:bodyPr vert="horz" lIns="0" tIns="0" rIns="0" bIns="0" rtlCol="0">
            <a:normAutofit/>
          </a:bodyPr>
          <a:lstStyle>
            <a:lvl1pPr>
              <a:defRPr lang="en-US" sz="2000" smtClean="0"/>
            </a:lvl1pPr>
            <a:lvl2pPr marL="342900" indent="-342900">
              <a:buFont typeface="Arial"/>
              <a:buChar char="•"/>
              <a:defRPr lang="en-US" sz="2200" smtClean="0">
                <a:solidFill>
                  <a:srgbClr val="6A737B"/>
                </a:solidFill>
              </a:defRPr>
            </a:lvl2pPr>
            <a:lvl3pPr>
              <a:defRPr lang="en-US" sz="2000" smtClean="0">
                <a:solidFill>
                  <a:srgbClr val="6A737B"/>
                </a:solidFill>
              </a:defRPr>
            </a:lvl3pPr>
            <a:lvl4pPr marL="731520" indent="-182880">
              <a:buFont typeface="Lucida Grande"/>
              <a:buChar char="»"/>
              <a:defRPr lang="en-US" sz="1800" smtClean="0">
                <a:solidFill>
                  <a:srgbClr val="6A737B"/>
                </a:solidFill>
              </a:defRPr>
            </a:lvl4pPr>
            <a:lvl5pPr marL="960120" indent="-228600">
              <a:buFont typeface="Arial"/>
              <a:buChar char="•"/>
              <a:defRPr lang="en-US" sz="1600">
                <a:solidFill>
                  <a:srgbClr val="6A737B"/>
                </a:solidFill>
              </a:defRPr>
            </a:lvl5pPr>
          </a:lstStyle>
          <a:p>
            <a:pPr lvl="1" defTabSz="457200">
              <a:buFont typeface="Arial"/>
            </a:pPr>
            <a:r>
              <a:rPr lang="en-US" dirty="0" smtClean="0"/>
              <a:t>First level</a:t>
            </a:r>
          </a:p>
          <a:p>
            <a:pPr lvl="2" defTabSz="457200">
              <a:buFont typeface="Arial"/>
            </a:pPr>
            <a:r>
              <a:rPr lang="en-US" dirty="0" smtClean="0"/>
              <a:t>Second level</a:t>
            </a:r>
          </a:p>
          <a:p>
            <a:pPr lvl="3" defTabSz="457200">
              <a:buFont typeface="Arial"/>
            </a:pPr>
            <a:r>
              <a:rPr lang="en-US" dirty="0" smtClean="0"/>
              <a:t>Third level</a:t>
            </a:r>
          </a:p>
          <a:p>
            <a:pPr lvl="4" defTabSz="457200">
              <a:buFont typeface="Arial"/>
            </a:pPr>
            <a:r>
              <a:rPr lang="en-US" dirty="0" smtClean="0"/>
              <a:t>Fourth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48200" y="1365254"/>
            <a:ext cx="4038600" cy="3238496"/>
          </a:xfrm>
        </p:spPr>
        <p:txBody>
          <a:bodyPr vert="horz" lIns="0" tIns="0" rIns="0" bIns="0" rtlCol="0">
            <a:normAutofit/>
          </a:bodyPr>
          <a:lstStyle>
            <a:lvl1pPr>
              <a:defRPr lang="en-US" sz="2000" smtClean="0"/>
            </a:lvl1pPr>
            <a:lvl2pPr>
              <a:defRPr lang="en-US" sz="2200" smtClean="0">
                <a:solidFill>
                  <a:srgbClr val="6A737B"/>
                </a:solidFill>
              </a:defRPr>
            </a:lvl2pPr>
            <a:lvl3pPr>
              <a:defRPr lang="en-US" sz="2000" smtClean="0">
                <a:solidFill>
                  <a:srgbClr val="6A737B"/>
                </a:solidFill>
              </a:defRPr>
            </a:lvl3pPr>
            <a:lvl4pPr marL="731520" indent="-182880">
              <a:buFont typeface="Lucida Grande"/>
              <a:buChar char="»"/>
              <a:defRPr lang="en-US" sz="1800" smtClean="0">
                <a:solidFill>
                  <a:srgbClr val="6A737B"/>
                </a:solidFill>
              </a:defRPr>
            </a:lvl4pPr>
            <a:lvl5pPr marL="960120" indent="-228600">
              <a:buFont typeface="Arial"/>
              <a:buChar char="•"/>
              <a:defRPr lang="en-US" sz="1600">
                <a:solidFill>
                  <a:srgbClr val="6A737B"/>
                </a:solidFill>
              </a:defRPr>
            </a:lvl5pPr>
          </a:lstStyle>
          <a:p>
            <a:pPr lvl="1" defTabSz="457200">
              <a:buFont typeface="Arial"/>
            </a:pPr>
            <a:r>
              <a:rPr lang="en-US" dirty="0" smtClean="0"/>
              <a:t>First level</a:t>
            </a:r>
          </a:p>
          <a:p>
            <a:pPr lvl="2" defTabSz="457200">
              <a:buFont typeface="Arial"/>
            </a:pPr>
            <a:r>
              <a:rPr lang="en-US" dirty="0" smtClean="0"/>
              <a:t>Second level</a:t>
            </a:r>
          </a:p>
          <a:p>
            <a:pPr lvl="3" defTabSz="457200">
              <a:buFont typeface="Arial"/>
            </a:pPr>
            <a:r>
              <a:rPr lang="en-US" dirty="0" smtClean="0"/>
              <a:t>Third level</a:t>
            </a:r>
          </a:p>
          <a:p>
            <a:pPr lvl="4" defTabSz="457200">
              <a:buFont typeface="Arial"/>
            </a:pPr>
            <a:r>
              <a:rPr lang="en-US" dirty="0" smtClean="0"/>
              <a:t>Fourth level</a:t>
            </a:r>
            <a:endParaRPr lang="en-US" dirty="0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3"/>
          </p:nvPr>
        </p:nvSpPr>
        <p:spPr>
          <a:xfrm>
            <a:off x="852804" y="4804872"/>
            <a:ext cx="479351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457200" rtl="0" eaLnBrk="0" fontAlgn="base" latinLnBrk="0" hangingPunct="0">
              <a:lnSpc>
                <a:spcPct val="95000"/>
              </a:lnSpc>
              <a:spcBef>
                <a:spcPct val="60000"/>
              </a:spcBef>
              <a:spcAft>
                <a:spcPct val="0"/>
              </a:spcAft>
              <a:buClr>
                <a:srgbClr val="004C84"/>
              </a:buClr>
              <a:buSzTx/>
              <a:buFont typeface="Arial" charset="0"/>
              <a:buNone/>
              <a:tabLst/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>
                <a:solidFill>
                  <a:srgbClr val="000000">
                    <a:tint val="75000"/>
                  </a:srgbClr>
                </a:solidFill>
              </a:rPr>
              <a:t>©2013 Walgreen Co. All rights reserved. Confidential and proprietary information. For internal use only.</a:t>
            </a:r>
          </a:p>
        </p:txBody>
      </p:sp>
      <p:sp>
        <p:nvSpPr>
          <p:cNvPr id="13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989634" y="4809975"/>
            <a:ext cx="69716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9DB927-419E-B042-83CD-6E94FB32D87D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4475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550920" y="135564"/>
            <a:ext cx="8135880" cy="64645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pPr lvl="0" algn="l" defTabSz="45720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852804" y="4804872"/>
            <a:ext cx="479351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457200" rtl="0" eaLnBrk="0" fontAlgn="base" latinLnBrk="0" hangingPunct="0">
              <a:lnSpc>
                <a:spcPct val="95000"/>
              </a:lnSpc>
              <a:spcBef>
                <a:spcPct val="60000"/>
              </a:spcBef>
              <a:spcAft>
                <a:spcPct val="0"/>
              </a:spcAft>
              <a:buClr>
                <a:srgbClr val="004C84"/>
              </a:buClr>
              <a:buSzTx/>
              <a:buFont typeface="Arial" charset="0"/>
              <a:buNone/>
              <a:tabLst/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>
                <a:solidFill>
                  <a:srgbClr val="000000">
                    <a:tint val="75000"/>
                  </a:srgbClr>
                </a:solidFill>
              </a:rPr>
              <a:t>©2013 Walgreen Co. All rights reserved. Confidential and proprietary information. For internal use only.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989634" y="4809975"/>
            <a:ext cx="69716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9DB927-419E-B042-83CD-6E94FB32D87D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43817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>
              <a:defRPr lang="en-US">
                <a:solidFill>
                  <a:schemeClr val="tx2"/>
                </a:solidFill>
              </a:defRPr>
            </a:lvl1pPr>
          </a:lstStyle>
          <a:p>
            <a:pPr lvl="0" algn="l" defTabSz="45720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191718"/>
            <a:ext cx="5486400" cy="2353964"/>
          </a:xfrm>
        </p:spPr>
        <p:txBody>
          <a:bodyPr>
            <a:normAutofit/>
          </a:bodyPr>
          <a:lstStyle>
            <a:lvl1pPr marL="0" indent="0">
              <a:buNone/>
              <a:defRPr sz="26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Placeholder 1"/>
          <p:cNvSpPr txBox="1">
            <a:spLocks/>
          </p:cNvSpPr>
          <p:nvPr userDrawn="1"/>
        </p:nvSpPr>
        <p:spPr>
          <a:xfrm>
            <a:off x="550920" y="135564"/>
            <a:ext cx="8135880" cy="64645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2400" kern="1200" baseline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algn="l" defTabSz="457200" fontAlgn="base">
              <a:lnSpc>
                <a:spcPct val="95000"/>
              </a:lnSpc>
              <a:spcAft>
                <a:spcPct val="0"/>
              </a:spcAft>
              <a:buClr>
                <a:srgbClr val="004C84"/>
              </a:buClr>
              <a:buFont typeface="Arial" charset="0"/>
              <a:buNone/>
            </a:pPr>
            <a:r>
              <a:rPr dirty="0" smtClean="0">
                <a:solidFill>
                  <a:srgbClr val="FFFFFF"/>
                </a:solidFill>
              </a:rPr>
              <a:t>Type key insight here using sentence case</a:t>
            </a:r>
            <a:endParaRPr dirty="0">
              <a:solidFill>
                <a:srgbClr val="FFFFFF"/>
              </a:solidFill>
            </a:endParaRPr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852804" y="4804872"/>
            <a:ext cx="479351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457200" rtl="0" eaLnBrk="0" fontAlgn="base" latinLnBrk="0" hangingPunct="0">
              <a:lnSpc>
                <a:spcPct val="95000"/>
              </a:lnSpc>
              <a:spcBef>
                <a:spcPct val="60000"/>
              </a:spcBef>
              <a:spcAft>
                <a:spcPct val="0"/>
              </a:spcAft>
              <a:buClr>
                <a:srgbClr val="004C84"/>
              </a:buClr>
              <a:buSzTx/>
              <a:buFont typeface="Arial" charset="0"/>
              <a:buNone/>
              <a:tabLst/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>
                <a:solidFill>
                  <a:srgbClr val="000000">
                    <a:tint val="75000"/>
                  </a:srgbClr>
                </a:solidFill>
              </a:rPr>
              <a:t>©2013 Walgreen Co. All rights reserved. Confidential and proprietary information. For internal use only.</a:t>
            </a:r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989634" y="4809975"/>
            <a:ext cx="69716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9DB927-419E-B042-83CD-6E94FB32D87D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98644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368-green_corp_bckgrd_outlin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224118" y="1894061"/>
            <a:ext cx="8695764" cy="768184"/>
          </a:xfr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000" b="1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Section Divider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6336604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550921" y="848818"/>
            <a:ext cx="8143351" cy="320417"/>
          </a:xfrm>
        </p:spPr>
        <p:txBody>
          <a:bodyPr vert="horz" lIns="0" tIns="0" rIns="0" bIns="0" rtlCol="0" anchor="b">
            <a:normAutofit/>
          </a:bodyPr>
          <a:lstStyle>
            <a:lvl1pPr>
              <a:defRPr lang="en-US" b="1" dirty="0" smtClean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Type chart header / label here</a:t>
            </a: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550920" y="135564"/>
            <a:ext cx="8135880" cy="64645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lvl="0" algn="l" defTabSz="45720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550920" y="1259782"/>
            <a:ext cx="8135880" cy="330194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2pPr>
              <a:defRPr sz="2200">
                <a:solidFill>
                  <a:schemeClr val="tx2"/>
                </a:solidFill>
              </a:defRPr>
            </a:lvl2pPr>
            <a:lvl3pPr>
              <a:defRPr sz="2000">
                <a:solidFill>
                  <a:schemeClr val="tx2"/>
                </a:solidFill>
              </a:defRPr>
            </a:lvl3pPr>
            <a:lvl4pPr marL="731520" indent="-182880">
              <a:buFont typeface="Lucida Grande"/>
              <a:buChar char="»"/>
              <a:defRPr sz="1800">
                <a:solidFill>
                  <a:schemeClr val="tx2"/>
                </a:solidFill>
              </a:defRPr>
            </a:lvl4pPr>
            <a:lvl5pPr marL="960120" indent="-228600">
              <a:buFont typeface="Arial"/>
              <a:buChar char="•"/>
              <a:defRPr>
                <a:solidFill>
                  <a:schemeClr val="tx2"/>
                </a:solidFill>
              </a:defRPr>
            </a:lvl5pPr>
          </a:lstStyle>
          <a:p>
            <a:pPr lvl="0" defTabSz="457200">
              <a:buFont typeface="Arial"/>
            </a:pPr>
            <a:r>
              <a:rPr lang="en-US" smtClean="0"/>
              <a:t>Click to edit Master text styles</a:t>
            </a:r>
          </a:p>
          <a:p>
            <a:pPr lvl="1" defTabSz="457200">
              <a:buFont typeface="Arial"/>
            </a:pPr>
            <a:r>
              <a:rPr lang="en-US" smtClean="0"/>
              <a:t>Second level</a:t>
            </a:r>
          </a:p>
          <a:p>
            <a:pPr lvl="2" defTabSz="457200">
              <a:buFont typeface="Arial"/>
            </a:pPr>
            <a:r>
              <a:rPr lang="en-US" smtClean="0"/>
              <a:t>Third level</a:t>
            </a:r>
          </a:p>
          <a:p>
            <a:pPr lvl="3" defTabSz="457200">
              <a:buFont typeface="Arial"/>
            </a:pPr>
            <a:r>
              <a:rPr lang="en-US" smtClean="0"/>
              <a:t>Fourth level</a:t>
            </a:r>
          </a:p>
        </p:txBody>
      </p:sp>
      <p:pic>
        <p:nvPicPr>
          <p:cNvPr id="10" name="Picture 9" descr="Walgreens_Corner-W-Flag_Red-Gradient_4c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620" y="4800600"/>
            <a:ext cx="327660" cy="257844"/>
          </a:xfrm>
          <a:prstGeom prst="rect">
            <a:avLst/>
          </a:prstGeom>
        </p:spPr>
      </p:pic>
      <p:sp>
        <p:nvSpPr>
          <p:cNvPr id="1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852804" y="4804872"/>
            <a:ext cx="479351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457200" rtl="0" eaLnBrk="0" fontAlgn="base" latinLnBrk="0" hangingPunct="0">
              <a:lnSpc>
                <a:spcPct val="95000"/>
              </a:lnSpc>
              <a:spcBef>
                <a:spcPct val="60000"/>
              </a:spcBef>
              <a:spcAft>
                <a:spcPct val="0"/>
              </a:spcAft>
              <a:buClr>
                <a:srgbClr val="004C84"/>
              </a:buClr>
              <a:buSzTx/>
              <a:buFont typeface="Arial" charset="0"/>
              <a:buNone/>
              <a:tabLst/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>
                <a:solidFill>
                  <a:srgbClr val="000000">
                    <a:tint val="75000"/>
                  </a:srgbClr>
                </a:solidFill>
              </a:rPr>
              <a:t>©2013 Walgreen Co. All rights reserved. Confidential and proprietary information. For internal use only.</a:t>
            </a:r>
          </a:p>
        </p:txBody>
      </p:sp>
      <p:sp>
        <p:nvSpPr>
          <p:cNvPr id="1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989634" y="4809975"/>
            <a:ext cx="69716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9DB927-419E-B042-83CD-6E94FB32D87D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51264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hite background 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4257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>
                    <a:tint val="75000"/>
                  </a:srgbClr>
                </a:solidFill>
                <a:ea typeface="ＭＳ Ｐゴシック" charset="0"/>
                <a:cs typeface="Arial" charset="0"/>
              </a:rPr>
              <a:t>©2013 Walgreen Co. All rights reserved. Confidential and proprietary information. For internal use only.</a:t>
            </a:r>
            <a:endParaRPr lang="en-US" dirty="0" smtClean="0">
              <a:solidFill>
                <a:srgbClr val="000000">
                  <a:tint val="75000"/>
                </a:srgbClr>
              </a:solidFill>
              <a:ea typeface="ＭＳ Ｐゴシック" charset="0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457200" eaLnBrk="0" fontAlgn="base" hangingPunct="0">
              <a:lnSpc>
                <a:spcPct val="95000"/>
              </a:lnSpc>
              <a:spcBef>
                <a:spcPct val="60000"/>
              </a:spcBef>
              <a:spcAft>
                <a:spcPct val="0"/>
              </a:spcAft>
              <a:buClr>
                <a:srgbClr val="004C84"/>
              </a:buClr>
              <a:buFont typeface="Arial" charset="0"/>
              <a:buNone/>
            </a:pPr>
            <a:fld id="{569DB927-419E-B042-83CD-6E94FB32D87D}" type="slidenum">
              <a:rPr lang="en-US" smtClean="0">
                <a:solidFill>
                  <a:srgbClr val="000000">
                    <a:tint val="75000"/>
                  </a:srgbClr>
                </a:solidFill>
                <a:ea typeface="ＭＳ Ｐゴシック" charset="0"/>
                <a:cs typeface="Arial" charset="0"/>
              </a:rPr>
              <a:pPr defTabSz="457200" eaLnBrk="0" fontAlgn="base" hangingPunct="0">
                <a:lnSpc>
                  <a:spcPct val="95000"/>
                </a:lnSpc>
                <a:spcBef>
                  <a:spcPct val="60000"/>
                </a:spcBef>
                <a:spcAft>
                  <a:spcPct val="0"/>
                </a:spcAft>
                <a:buClr>
                  <a:srgbClr val="004C84"/>
                </a:buClr>
                <a:buFont typeface="Arial" charset="0"/>
                <a:buNone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8636058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algreens H&amp;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542_corp_background_outlin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1355978" y="4809615"/>
            <a:ext cx="4800982" cy="119642"/>
          </a:xfrm>
        </p:spPr>
        <p:txBody>
          <a:bodyPr/>
          <a:lstStyle>
            <a:lvl1pPr marL="0" marR="0" indent="0" algn="l" defTabSz="457200" rtl="0" eaLnBrk="0" fontAlgn="base" latinLnBrk="0" hangingPunct="0">
              <a:lnSpc>
                <a:spcPct val="95000"/>
              </a:lnSpc>
              <a:spcBef>
                <a:spcPct val="60000"/>
              </a:spcBef>
              <a:spcAft>
                <a:spcPct val="0"/>
              </a:spcAft>
              <a:buClr>
                <a:srgbClr val="004C84"/>
              </a:buClr>
              <a:buSzTx/>
              <a:buFont typeface="Arial" charset="0"/>
              <a:buNone/>
              <a:tabLst/>
              <a:defRPr/>
            </a:lvl1pPr>
          </a:lstStyle>
          <a:p>
            <a:r>
              <a:rPr lang="en-US" smtClean="0"/>
              <a:t>*FY16 projection;  Includes recognition of breakage in up front cost of points ©2013 Walgreen Co. All rights reserved. Confidential and proprietary information. For internal use only.</a:t>
            </a:r>
            <a:endParaRPr lang="en-US" dirty="0" smtClean="0"/>
          </a:p>
        </p:txBody>
      </p:sp>
      <p:pic>
        <p:nvPicPr>
          <p:cNvPr id="7" name="Picture 6" descr="Walgreens_Corner-W-Flag_Red-Gradient_tm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828" y="1223951"/>
            <a:ext cx="785520" cy="618143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1355978" y="1709864"/>
            <a:ext cx="7128892" cy="768184"/>
          </a:xfrm>
        </p:spPr>
        <p:txBody>
          <a:bodyPr rIns="0" anchor="t" anchorCtr="0">
            <a:noAutofit/>
          </a:bodyPr>
          <a:lstStyle>
            <a:lvl1pPr algn="l">
              <a:lnSpc>
                <a:spcPct val="90000"/>
              </a:lnSpc>
              <a:defRPr sz="3200">
                <a:solidFill>
                  <a:srgbClr val="58595B"/>
                </a:solidFill>
              </a:defRPr>
            </a:lvl1pPr>
          </a:lstStyle>
          <a:p>
            <a:r>
              <a:rPr lang="en-US" dirty="0" smtClean="0">
                <a:solidFill>
                  <a:srgbClr val="6A737B"/>
                </a:solidFill>
              </a:rPr>
              <a:t>Title of Presentation</a:t>
            </a:r>
            <a:endParaRPr lang="en-US" dirty="0"/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1355978" y="2478047"/>
            <a:ext cx="7128892" cy="863720"/>
          </a:xfrm>
        </p:spPr>
        <p:txBody>
          <a:bodyPr vert="horz" lIns="0" tIns="45720" rIns="91440" bIns="45720" rtlCol="0" anchor="t" anchorCtr="0">
            <a:noAutofit/>
          </a:bodyPr>
          <a:lstStyle>
            <a:lvl1pPr marL="0" indent="0">
              <a:lnSpc>
                <a:spcPct val="90000"/>
              </a:lnSpc>
              <a:buNone/>
              <a:defRPr lang="en-US" sz="2200" dirty="0" smtClean="0">
                <a:solidFill>
                  <a:srgbClr val="58595B"/>
                </a:solidFill>
                <a:latin typeface="Arial"/>
                <a:ea typeface="+mj-ea"/>
                <a:cs typeface="Arial"/>
              </a:defRPr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r>
              <a:rPr lang="en-US" dirty="0" smtClean="0"/>
              <a:t>Presenter Name or Subtopic Here</a:t>
            </a:r>
            <a:br>
              <a:rPr lang="en-US" dirty="0" smtClean="0"/>
            </a:br>
            <a:r>
              <a:rPr lang="en-US" dirty="0" smtClean="0"/>
              <a:t>Date</a:t>
            </a:r>
            <a:endParaRPr lang="en-US" dirty="0"/>
          </a:p>
        </p:txBody>
      </p:sp>
      <p:pic>
        <p:nvPicPr>
          <p:cNvPr id="11" name="Picture 10" descr="Walgreens_HH-CMYK.jp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7198" y="4460837"/>
            <a:ext cx="1947672" cy="419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769915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algreens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542_corp_background_outlin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978" y="4383570"/>
            <a:ext cx="2030626" cy="336812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1355978" y="1709864"/>
            <a:ext cx="7128892" cy="768184"/>
          </a:xfrm>
        </p:spPr>
        <p:txBody>
          <a:bodyPr rIns="0" anchor="t" anchorCtr="0">
            <a:noAutofit/>
          </a:bodyPr>
          <a:lstStyle>
            <a:lvl1pPr algn="l">
              <a:lnSpc>
                <a:spcPct val="90000"/>
              </a:lnSpc>
              <a:defRPr sz="3200">
                <a:solidFill>
                  <a:srgbClr val="58595B"/>
                </a:solidFill>
              </a:defRPr>
            </a:lvl1pPr>
          </a:lstStyle>
          <a:p>
            <a:r>
              <a:rPr lang="en-US" dirty="0" smtClean="0">
                <a:solidFill>
                  <a:srgbClr val="6A737B"/>
                </a:solidFill>
              </a:rPr>
              <a:t>Title of Presentation</a:t>
            </a:r>
            <a:endParaRPr lang="en-US" dirty="0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1355978" y="2478047"/>
            <a:ext cx="7128892" cy="863720"/>
          </a:xfrm>
        </p:spPr>
        <p:txBody>
          <a:bodyPr vert="horz" lIns="0" tIns="45720" rIns="91440" bIns="45720" rtlCol="0" anchor="t" anchorCtr="0">
            <a:noAutofit/>
          </a:bodyPr>
          <a:lstStyle>
            <a:lvl1pPr marL="0" indent="0">
              <a:lnSpc>
                <a:spcPct val="90000"/>
              </a:lnSpc>
              <a:buNone/>
              <a:defRPr lang="en-US" sz="2200" dirty="0" smtClean="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r>
              <a:rPr lang="en-US" dirty="0" smtClean="0"/>
              <a:t>Presenter Name or Subtopic Here</a:t>
            </a:r>
            <a:br>
              <a:rPr lang="en-US" dirty="0" smtClean="0"/>
            </a:br>
            <a:r>
              <a:rPr lang="en-US" dirty="0" smtClean="0"/>
              <a:t>Date</a:t>
            </a:r>
            <a:endParaRPr lang="en-US" dirty="0"/>
          </a:p>
        </p:txBody>
      </p:sp>
      <p:pic>
        <p:nvPicPr>
          <p:cNvPr id="9" name="Picture 8" descr="Walgreens_Corner-W-Flag_Red-Gradient_tm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828" y="1223951"/>
            <a:ext cx="785520" cy="618143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1355978" y="4809615"/>
            <a:ext cx="4740022" cy="119642"/>
          </a:xfrm>
        </p:spPr>
        <p:txBody>
          <a:bodyPr/>
          <a:lstStyle>
            <a:lvl1pPr marL="0" marR="0" indent="0" algn="l" defTabSz="457200" rtl="0" eaLnBrk="0" fontAlgn="base" latinLnBrk="0" hangingPunct="0">
              <a:lnSpc>
                <a:spcPct val="95000"/>
              </a:lnSpc>
              <a:spcBef>
                <a:spcPct val="60000"/>
              </a:spcBef>
              <a:spcAft>
                <a:spcPct val="0"/>
              </a:spcAft>
              <a:buClr>
                <a:srgbClr val="004C84"/>
              </a:buClr>
              <a:buSzTx/>
              <a:buFont typeface="Arial" charset="0"/>
              <a:buNone/>
              <a:tabLst/>
              <a:defRPr/>
            </a:lvl1pPr>
          </a:lstStyle>
          <a:p>
            <a:r>
              <a:rPr lang="en-US" smtClean="0"/>
              <a:t>*FY16 projection;  Includes recognition of breakage in up front cost of points ©2013 Walgreen Co. All rights reserved. Confidential and proprietary information. For internal use only.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02903951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algreens SP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RIGHT_SP_BUI_LockUp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8796" y="4341842"/>
            <a:ext cx="4553712" cy="342900"/>
          </a:xfrm>
          <a:prstGeom prst="rect">
            <a:avLst/>
          </a:prstGeom>
        </p:spPr>
      </p:pic>
      <p:pic>
        <p:nvPicPr>
          <p:cNvPr id="5" name="Picture 4" descr="542_corp_background_outlin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1327061" y="4430419"/>
            <a:ext cx="3841107" cy="181755"/>
          </a:xfrm>
        </p:spPr>
        <p:txBody>
          <a:bodyPr/>
          <a:lstStyle>
            <a:lvl1pPr marL="0" marR="0" indent="0" algn="l" defTabSz="457200" rtl="0" eaLnBrk="0" fontAlgn="base" latinLnBrk="0" hangingPunct="0">
              <a:lnSpc>
                <a:spcPct val="95000"/>
              </a:lnSpc>
              <a:spcBef>
                <a:spcPct val="60000"/>
              </a:spcBef>
              <a:spcAft>
                <a:spcPct val="0"/>
              </a:spcAft>
              <a:buClr>
                <a:srgbClr val="004C84"/>
              </a:buClr>
              <a:buSzTx/>
              <a:buFont typeface="Arial" charset="0"/>
              <a:buNone/>
              <a:tabLst/>
              <a:defRPr/>
            </a:lvl1pPr>
          </a:lstStyle>
          <a:p>
            <a:r>
              <a:rPr lang="en-US" smtClean="0"/>
              <a:t>*FY16 projection;  Includes recognition of breakage in up front cost of points ©2013 Walgreen Co. All rights reserved. Confidential and proprietary information. For internal use only.</a:t>
            </a:r>
            <a:endParaRPr lang="en-US" dirty="0" smtClean="0"/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1355978" y="2478047"/>
            <a:ext cx="7128892" cy="863720"/>
          </a:xfrm>
        </p:spPr>
        <p:txBody>
          <a:bodyPr vert="horz" lIns="0" tIns="45720" rIns="91440" bIns="45720" rtlCol="0" anchor="t" anchorCtr="0">
            <a:noAutofit/>
          </a:bodyPr>
          <a:lstStyle>
            <a:lvl1pPr marL="0" indent="0">
              <a:lnSpc>
                <a:spcPct val="90000"/>
              </a:lnSpc>
              <a:buNone/>
              <a:defRPr lang="en-US" sz="2200" dirty="0" smtClean="0">
                <a:solidFill>
                  <a:srgbClr val="58595B"/>
                </a:solidFill>
                <a:latin typeface="Arial"/>
                <a:ea typeface="+mj-ea"/>
                <a:cs typeface="Arial"/>
              </a:defRPr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r>
              <a:rPr lang="en-US" dirty="0" smtClean="0"/>
              <a:t>Presenter Name or Subtopic Here</a:t>
            </a:r>
            <a:br>
              <a:rPr lang="en-US" dirty="0" smtClean="0"/>
            </a:br>
            <a:r>
              <a:rPr lang="en-US" dirty="0" smtClean="0"/>
              <a:t>Date</a:t>
            </a:r>
            <a:endParaRPr lang="en-US" dirty="0"/>
          </a:p>
        </p:txBody>
      </p:sp>
      <p:pic>
        <p:nvPicPr>
          <p:cNvPr id="8" name="Picture 7" descr="Walgreens_Corner-W-Flag_Red-Gradient_tm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828" y="1223951"/>
            <a:ext cx="785520" cy="6181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55978" y="1708650"/>
            <a:ext cx="7128892" cy="695908"/>
          </a:xfrm>
        </p:spPr>
        <p:txBody>
          <a:bodyPr rIns="0" anchor="t" anchorCtr="0"/>
          <a:lstStyle>
            <a:lvl1pPr>
              <a:defRPr sz="3200">
                <a:solidFill>
                  <a:srgbClr val="58595B"/>
                </a:solidFill>
              </a:defRPr>
            </a:lvl1pPr>
          </a:lstStyle>
          <a:p>
            <a:r>
              <a:rPr lang="en-US" dirty="0" smtClean="0"/>
              <a:t>Title Slide for Walgreens Entities that Have “Walgreens” in the Logo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8474268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ue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542_corp_background_outlin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224118" y="1894061"/>
            <a:ext cx="8695764" cy="768184"/>
          </a:xfr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000" b="1">
                <a:solidFill>
                  <a:srgbClr val="58595B"/>
                </a:solidFill>
              </a:defRPr>
            </a:lvl1pPr>
          </a:lstStyle>
          <a:p>
            <a:r>
              <a:rPr lang="en-US" dirty="0" smtClean="0"/>
              <a:t>Section Divider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9265806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368-green_corp_bckgrd_outlin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224118" y="1894061"/>
            <a:ext cx="8695764" cy="768184"/>
          </a:xfr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000" b="1">
                <a:solidFill>
                  <a:srgbClr val="58595B"/>
                </a:solidFill>
              </a:defRPr>
            </a:lvl1pPr>
          </a:lstStyle>
          <a:p>
            <a:r>
              <a:rPr lang="en-US" dirty="0" smtClean="0"/>
              <a:t>Section Divider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8183264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Orange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716-orange_corp_bckgrd_outlin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224118" y="1894061"/>
            <a:ext cx="8695764" cy="768184"/>
          </a:xfr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000" b="1">
                <a:solidFill>
                  <a:srgbClr val="58595B"/>
                </a:solidFill>
              </a:defRPr>
            </a:lvl1pPr>
          </a:lstStyle>
          <a:p>
            <a:r>
              <a:rPr lang="en-US" dirty="0" smtClean="0"/>
              <a:t>Section Divider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8885161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marL="0" marR="0" indent="0" algn="l" defTabSz="457200" rtl="0" eaLnBrk="0" fontAlgn="base" latinLnBrk="0" hangingPunct="0">
              <a:lnSpc>
                <a:spcPct val="95000"/>
              </a:lnSpc>
              <a:spcBef>
                <a:spcPct val="60000"/>
              </a:spcBef>
              <a:spcAft>
                <a:spcPct val="0"/>
              </a:spcAft>
              <a:buClr>
                <a:srgbClr val="004C84"/>
              </a:buClr>
              <a:buSzTx/>
              <a:buFont typeface="Arial" charset="0"/>
              <a:buNone/>
              <a:tabLst/>
              <a:defRPr/>
            </a:lvl1pPr>
          </a:lstStyle>
          <a:p>
            <a:r>
              <a:rPr lang="en-US" smtClean="0"/>
              <a:t>*FY16 projection;  Includes recognition of breakage in up front cost of points ©2013 Walgreen Co. All rights reserved. Confidential and proprietary information. For internal use only.</a:t>
            </a:r>
            <a:endParaRPr lang="en-US" dirty="0" smtClean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EF3FD13-C9FC-F348-8754-7BEB6D09BF8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2" name="Content Placeholder 21"/>
          <p:cNvSpPr>
            <a:spLocks noGrp="1"/>
          </p:cNvSpPr>
          <p:nvPr>
            <p:ph sz="quarter" idx="12" hasCustomPrompt="1"/>
          </p:nvPr>
        </p:nvSpPr>
        <p:spPr>
          <a:xfrm>
            <a:off x="457200" y="1191857"/>
            <a:ext cx="8229600" cy="3402765"/>
          </a:xfrm>
        </p:spPr>
        <p:txBody>
          <a:bodyPr/>
          <a:lstStyle>
            <a:lvl1pPr>
              <a:defRPr>
                <a:solidFill>
                  <a:srgbClr val="58595B"/>
                </a:solidFill>
              </a:defRPr>
            </a:lvl1pPr>
            <a:lvl2pPr>
              <a:defRPr>
                <a:solidFill>
                  <a:srgbClr val="58595B"/>
                </a:solidFill>
              </a:defRPr>
            </a:lvl2pPr>
            <a:lvl3pPr>
              <a:defRPr>
                <a:solidFill>
                  <a:srgbClr val="58595B"/>
                </a:solidFill>
              </a:defRPr>
            </a:lvl3pPr>
            <a:lvl4pPr>
              <a:defRPr>
                <a:solidFill>
                  <a:srgbClr val="58595B"/>
                </a:solidFill>
              </a:defRPr>
            </a:lvl4pPr>
            <a:lvl5pPr>
              <a:defRPr>
                <a:solidFill>
                  <a:srgbClr val="58595B"/>
                </a:solidFill>
              </a:defRPr>
            </a:lvl5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10284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range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716-orange_corp_bckgrd_outlin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224118" y="1894061"/>
            <a:ext cx="8695764" cy="768184"/>
          </a:xfr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000" b="1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Section Divider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652567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li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marL="0" marR="0" indent="0" algn="l" defTabSz="457200" rtl="0" eaLnBrk="0" fontAlgn="base" latinLnBrk="0" hangingPunct="0">
              <a:lnSpc>
                <a:spcPct val="95000"/>
              </a:lnSpc>
              <a:spcBef>
                <a:spcPct val="60000"/>
              </a:spcBef>
              <a:spcAft>
                <a:spcPct val="0"/>
              </a:spcAft>
              <a:buClr>
                <a:srgbClr val="004C84"/>
              </a:buClr>
              <a:buSzTx/>
              <a:buFont typeface="Arial" charset="0"/>
              <a:buNone/>
              <a:tabLst/>
              <a:defRPr/>
            </a:lvl1pPr>
          </a:lstStyle>
          <a:p>
            <a:r>
              <a:rPr lang="en-US" smtClean="0"/>
              <a:t>*FY16 projection;  Includes recognition of breakage in up front cost of points ©2013 Walgreen Co. All rights reserved. Confidential and proprietary information. For internal use only.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EF3FD13-C9FC-F348-8754-7BEB6D09BF8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457201" y="1191857"/>
            <a:ext cx="3944881" cy="3402765"/>
          </a:xfrm>
        </p:spPr>
        <p:txBody>
          <a:bodyPr/>
          <a:lstStyle/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 hasCustomPrompt="1"/>
          </p:nvPr>
        </p:nvSpPr>
        <p:spPr>
          <a:xfrm>
            <a:off x="4648200" y="1191857"/>
            <a:ext cx="4038600" cy="3402765"/>
          </a:xfrm>
        </p:spPr>
        <p:txBody>
          <a:bodyPr/>
          <a:lstStyle/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936224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lit Content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marL="0" marR="0" indent="0" algn="l" defTabSz="457200" rtl="0" eaLnBrk="0" fontAlgn="base" latinLnBrk="0" hangingPunct="0">
              <a:lnSpc>
                <a:spcPct val="95000"/>
              </a:lnSpc>
              <a:spcBef>
                <a:spcPct val="60000"/>
              </a:spcBef>
              <a:spcAft>
                <a:spcPct val="0"/>
              </a:spcAft>
              <a:buClr>
                <a:srgbClr val="004C84"/>
              </a:buClr>
              <a:buSzTx/>
              <a:buFont typeface="Arial" charset="0"/>
              <a:buNone/>
              <a:tabLst/>
              <a:defRPr/>
            </a:lvl1pPr>
          </a:lstStyle>
          <a:p>
            <a:r>
              <a:rPr lang="en-US" smtClean="0"/>
              <a:t>*FY16 projection;  Includes recognition of breakage in up front cost of points ©2013 Walgreen Co. All rights reserved. Confidential and proprietary information. For internal use only.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EF3FD13-C9FC-F348-8754-7BEB6D09BF8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457201" y="1552089"/>
            <a:ext cx="3944881" cy="3042533"/>
          </a:xfrm>
        </p:spPr>
        <p:txBody>
          <a:bodyPr/>
          <a:lstStyle/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 hasCustomPrompt="1"/>
          </p:nvPr>
        </p:nvSpPr>
        <p:spPr>
          <a:xfrm>
            <a:off x="4648200" y="1552089"/>
            <a:ext cx="4038600" cy="3042533"/>
          </a:xfrm>
        </p:spPr>
        <p:txBody>
          <a:bodyPr/>
          <a:lstStyle/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1191857"/>
            <a:ext cx="3944938" cy="272045"/>
          </a:xfrm>
        </p:spPr>
        <p:txBody>
          <a:bodyPr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ts val="2600"/>
              </a:lnSpc>
              <a:spcBef>
                <a:spcPts val="525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b="1"/>
            </a:lvl1pPr>
          </a:lstStyle>
          <a:p>
            <a:pPr marL="0" marR="0" lvl="0" indent="0" algn="l" defTabSz="914400" rtl="0" eaLnBrk="1" fontAlgn="auto" latinLnBrk="0" hangingPunct="1">
              <a:lnSpc>
                <a:spcPts val="2600"/>
              </a:lnSpc>
              <a:spcBef>
                <a:spcPts val="525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Type content header here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4648200" y="1187772"/>
            <a:ext cx="4038600" cy="272045"/>
          </a:xfrm>
        </p:spPr>
        <p:txBody>
          <a:bodyPr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ts val="2600"/>
              </a:lnSpc>
              <a:spcBef>
                <a:spcPts val="525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b="1"/>
            </a:lvl1pPr>
          </a:lstStyle>
          <a:p>
            <a:pPr marL="0" marR="0" lvl="0" indent="0" algn="l" defTabSz="914400" rtl="0" eaLnBrk="1" fontAlgn="auto" latinLnBrk="0" hangingPunct="1">
              <a:lnSpc>
                <a:spcPts val="2600"/>
              </a:lnSpc>
              <a:spcBef>
                <a:spcPts val="525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Type content header here</a:t>
            </a:r>
          </a:p>
        </p:txBody>
      </p:sp>
    </p:spTree>
    <p:extLst>
      <p:ext uri="{BB962C8B-B14F-4D97-AF65-F5344CB8AC3E}">
        <p14:creationId xmlns:p14="http://schemas.microsoft.com/office/powerpoint/2010/main" val="1056972391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marL="0" marR="0" indent="0" algn="l" defTabSz="457200" rtl="0" eaLnBrk="0" fontAlgn="base" latinLnBrk="0" hangingPunct="0">
              <a:lnSpc>
                <a:spcPct val="95000"/>
              </a:lnSpc>
              <a:spcBef>
                <a:spcPct val="60000"/>
              </a:spcBef>
              <a:spcAft>
                <a:spcPct val="0"/>
              </a:spcAft>
              <a:buClr>
                <a:srgbClr val="004C84"/>
              </a:buClr>
              <a:buSzTx/>
              <a:buFont typeface="Arial" charset="0"/>
              <a:buNone/>
              <a:tabLst/>
              <a:defRPr/>
            </a:lvl1pPr>
          </a:lstStyle>
          <a:p>
            <a:r>
              <a:rPr lang="en-US" smtClean="0"/>
              <a:t>*FY16 projection;  Includes recognition of breakage in up front cost of points ©2013 Walgreen Co. All rights reserved. Confidential and proprietary information. For internal use only.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EF3FD13-C9FC-F348-8754-7BEB6D09BF8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9938503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marL="0" marR="0" indent="0" algn="l" defTabSz="457200" rtl="0" eaLnBrk="0" fontAlgn="base" latinLnBrk="0" hangingPunct="0">
              <a:lnSpc>
                <a:spcPct val="95000"/>
              </a:lnSpc>
              <a:spcBef>
                <a:spcPct val="60000"/>
              </a:spcBef>
              <a:spcAft>
                <a:spcPct val="0"/>
              </a:spcAft>
              <a:buClr>
                <a:srgbClr val="004C84"/>
              </a:buClr>
              <a:buSzTx/>
              <a:buFont typeface="Arial" charset="0"/>
              <a:buNone/>
              <a:tabLst/>
              <a:defRPr/>
            </a:lvl1pPr>
          </a:lstStyle>
          <a:p>
            <a:r>
              <a:rPr lang="en-US" smtClean="0"/>
              <a:t>*FY16 projection;  Includes recognition of breakage in up front cost of points ©2013 Walgreen Co. All rights reserved. Confidential and proprietary information. For internal use only.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EF3FD13-C9FC-F348-8754-7BEB6D09BF8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2600" kern="1200" baseline="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pPr defTabSz="457200" fontAlgn="base">
              <a:lnSpc>
                <a:spcPts val="2600"/>
              </a:lnSpc>
              <a:spcBef>
                <a:spcPts val="525"/>
              </a:spcBef>
              <a:spcAft>
                <a:spcPct val="0"/>
              </a:spcAft>
              <a:buClr>
                <a:srgbClr val="004C84"/>
              </a:buClr>
              <a:buFont typeface="Arial" charset="0"/>
              <a:buNone/>
            </a:pPr>
            <a:r>
              <a:rPr sz="2200" dirty="0" smtClean="0">
                <a:solidFill>
                  <a:srgbClr val="58595B"/>
                </a:solidFill>
              </a:rPr>
              <a:t>Click to edit Master title style</a:t>
            </a:r>
            <a:endParaRPr sz="2200" dirty="0">
              <a:solidFill>
                <a:srgbClr val="58595B"/>
              </a:solidFill>
            </a:endParaRP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lnSpc>
                <a:spcPts val="1600"/>
              </a:lnSpc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2" hasCustomPrompt="1"/>
          </p:nvPr>
        </p:nvSpPr>
        <p:spPr>
          <a:xfrm>
            <a:off x="1792288" y="1191817"/>
            <a:ext cx="5486400" cy="235386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ts val="2600"/>
              </a:lnSpc>
              <a:spcBef>
                <a:spcPts val="525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1pPr>
          </a:lstStyle>
          <a:p>
            <a:r>
              <a:rPr lang="en-US" dirty="0" smtClean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477839988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marL="0" marR="0" indent="0" algn="l" defTabSz="457200" rtl="0" eaLnBrk="0" fontAlgn="base" latinLnBrk="0" hangingPunct="0">
              <a:lnSpc>
                <a:spcPct val="95000"/>
              </a:lnSpc>
              <a:spcBef>
                <a:spcPct val="60000"/>
              </a:spcBef>
              <a:spcAft>
                <a:spcPct val="0"/>
              </a:spcAft>
              <a:buClr>
                <a:srgbClr val="004C84"/>
              </a:buClr>
              <a:buSzTx/>
              <a:buFont typeface="Arial" charset="0"/>
              <a:buNone/>
              <a:tabLst/>
              <a:defRPr/>
            </a:lvl1pPr>
          </a:lstStyle>
          <a:p>
            <a:r>
              <a:rPr lang="en-US" smtClean="0"/>
              <a:t>*FY16 projection;  Includes recognition of breakage in up front cost of points ©2013 Walgreen Co. All rights reserved. Confidential and proprietary information. For internal use only.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EF3FD13-C9FC-F348-8754-7BEB6D09BF8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6A0E7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56848" y="1192739"/>
            <a:ext cx="8229952" cy="320417"/>
          </a:xfrm>
        </p:spPr>
        <p:txBody>
          <a:bodyPr vert="horz" lIns="0" tIns="0" rIns="0" bIns="0" rtlCol="0" anchor="ctr" anchorCtr="0">
            <a:noAutofit/>
          </a:bodyPr>
          <a:lstStyle>
            <a:lvl1pPr marL="0" indent="0">
              <a:buNone/>
              <a:defRPr lang="en-US" b="1" dirty="0" smtClean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Type chart header / label here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 hasCustomPrompt="1"/>
          </p:nvPr>
        </p:nvSpPr>
        <p:spPr>
          <a:xfrm>
            <a:off x="457200" y="1603772"/>
            <a:ext cx="8229600" cy="2990850"/>
          </a:xfrm>
        </p:spPr>
        <p:txBody>
          <a:bodyPr/>
          <a:lstStyle/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Picture 6" descr="Walgreens_Corner-W-Flag_Red-Gradient_4c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018" y="4816152"/>
            <a:ext cx="327660" cy="257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011526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550920" y="135564"/>
            <a:ext cx="8135880" cy="64645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pPr lvl="0" algn="l" defTabSz="457200"/>
            <a:r>
              <a:rPr lang="en-US" dirty="0" smtClean="0"/>
              <a:t>Type key insight here using sentence case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idx="1"/>
          </p:nvPr>
        </p:nvSpPr>
        <p:spPr>
          <a:xfrm>
            <a:off x="550920" y="1057279"/>
            <a:ext cx="8135880" cy="352996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2pPr>
              <a:defRPr>
                <a:solidFill>
                  <a:srgbClr val="6A737B"/>
                </a:solidFill>
              </a:defRPr>
            </a:lvl2pPr>
            <a:lvl3pPr>
              <a:defRPr>
                <a:solidFill>
                  <a:srgbClr val="6A737B"/>
                </a:solidFill>
              </a:defRPr>
            </a:lvl3pPr>
            <a:lvl4pPr>
              <a:defRPr>
                <a:solidFill>
                  <a:srgbClr val="6A737B"/>
                </a:solidFill>
              </a:defRPr>
            </a:lvl4pPr>
            <a:lvl5pPr>
              <a:defRPr>
                <a:solidFill>
                  <a:srgbClr val="6A737B"/>
                </a:solidFill>
              </a:defRPr>
            </a:lvl5pPr>
          </a:lstStyle>
          <a:p>
            <a:pPr lvl="1" defTabSz="457200">
              <a:buFont typeface="Arial"/>
            </a:pPr>
            <a:r>
              <a:rPr lang="en-US" dirty="0" smtClean="0"/>
              <a:t>First level</a:t>
            </a:r>
          </a:p>
          <a:p>
            <a:pPr lvl="2" defTabSz="457200">
              <a:buFont typeface="Arial"/>
            </a:pPr>
            <a:r>
              <a:rPr lang="en-US" dirty="0" smtClean="0"/>
              <a:t>Second level</a:t>
            </a:r>
          </a:p>
          <a:p>
            <a:pPr lvl="3" defTabSz="457200">
              <a:buFont typeface="Arial"/>
            </a:pPr>
            <a:r>
              <a:rPr lang="en-US" dirty="0" smtClean="0"/>
              <a:t>Third level</a:t>
            </a:r>
          </a:p>
          <a:p>
            <a:pPr lvl="4" defTabSz="457200">
              <a:buFont typeface="Arial"/>
            </a:pPr>
            <a:r>
              <a:rPr lang="en-US" dirty="0" smtClean="0"/>
              <a:t>Fourth level</a:t>
            </a:r>
            <a:endParaRPr lang="en-US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852804" y="4804872"/>
            <a:ext cx="479351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457200" rtl="0" eaLnBrk="0" fontAlgn="base" latinLnBrk="0" hangingPunct="0">
              <a:lnSpc>
                <a:spcPct val="95000"/>
              </a:lnSpc>
              <a:spcBef>
                <a:spcPct val="60000"/>
              </a:spcBef>
              <a:spcAft>
                <a:spcPct val="0"/>
              </a:spcAft>
              <a:buClr>
                <a:srgbClr val="004C84"/>
              </a:buClr>
              <a:buSzTx/>
              <a:buFont typeface="Arial" charset="0"/>
              <a:buNone/>
              <a:tabLst/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*FY16 projection;  Includes recognition of breakage in up front cost of points ©2013 Walgreen Co. All rights reserved. Confidential and proprietary information. For internal use only.</a:t>
            </a:r>
            <a:endParaRPr lang="en-US" dirty="0" smtClean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989634" y="4809975"/>
            <a:ext cx="69716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9DB927-419E-B042-83CD-6E94FB32D87D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78149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Orange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716-orange_corp_bckgrd_outlin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224118" y="1894061"/>
            <a:ext cx="8695764" cy="768184"/>
          </a:xfr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000" b="1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Section Divider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0259729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542_corp_background_outlin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Picture 5" descr="Walgreens_CornerOfLockup_4c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7198" y="4462608"/>
            <a:ext cx="1947672" cy="417653"/>
          </a:xfrm>
          <a:prstGeom prst="rect">
            <a:avLst/>
          </a:prstGeom>
        </p:spPr>
      </p:pic>
      <p:pic>
        <p:nvPicPr>
          <p:cNvPr id="7" name="Picture 6" descr="Walgreens_Corner-W-Flag_Red-Gradient_tm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828" y="1223951"/>
            <a:ext cx="785520" cy="618143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1355978" y="1709864"/>
            <a:ext cx="7128892" cy="768184"/>
          </a:xfrm>
        </p:spPr>
        <p:txBody>
          <a:bodyPr anchor="t" anchorCtr="0">
            <a:noAutofit/>
          </a:bodyPr>
          <a:lstStyle>
            <a:lvl1pPr algn="l">
              <a:lnSpc>
                <a:spcPct val="90000"/>
              </a:lnSpc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dirty="0" smtClean="0">
                <a:solidFill>
                  <a:srgbClr val="6A737B"/>
                </a:solidFill>
              </a:rPr>
              <a:t>Title of Presentation</a:t>
            </a:r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1355978" y="2478047"/>
            <a:ext cx="7128892" cy="863720"/>
          </a:xfrm>
        </p:spPr>
        <p:txBody>
          <a:bodyPr vert="horz" lIns="0" tIns="45720" rIns="91440" bIns="45720" rtlCol="0" anchor="t" anchorCtr="0">
            <a:noAutofit/>
          </a:bodyPr>
          <a:lstStyle>
            <a:lvl1pPr marL="0" indent="0">
              <a:lnSpc>
                <a:spcPct val="90000"/>
              </a:lnSpc>
              <a:buNone/>
              <a:defRPr lang="en-US" sz="2200" dirty="0" smtClean="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r>
              <a:rPr lang="en-US" dirty="0" smtClean="0"/>
              <a:t>Presenter Name or Subtopic Here</a:t>
            </a:r>
            <a:br>
              <a:rPr lang="en-US" dirty="0" smtClean="0"/>
            </a:br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1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259694" y="4712404"/>
            <a:ext cx="4843497" cy="273844"/>
          </a:xfrm>
        </p:spPr>
        <p:txBody>
          <a:bodyPr/>
          <a:lstStyle>
            <a:lvl1pPr marL="0" marR="0" indent="0" algn="l" defTabSz="457200" rtl="0" eaLnBrk="0" fontAlgn="base" latinLnBrk="0" hangingPunct="0">
              <a:lnSpc>
                <a:spcPct val="95000"/>
              </a:lnSpc>
              <a:spcBef>
                <a:spcPct val="60000"/>
              </a:spcBef>
              <a:spcAft>
                <a:spcPct val="0"/>
              </a:spcAft>
              <a:buClr>
                <a:srgbClr val="004C84"/>
              </a:buClr>
              <a:buSzTx/>
              <a:buFont typeface="Arial" charset="0"/>
              <a:buNone/>
              <a:tabLst/>
              <a:defRPr/>
            </a:lvl1pPr>
          </a:lstStyle>
          <a:p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*FY16 projection;  Includes recognition of breakage in up front cost of points ©2013 Walgreen Co. All rights reserved. Confidential and proprietary information. For internal use only.</a:t>
            </a:r>
            <a:endParaRPr lang="en-US" dirty="0" smtClean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5369307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542_corp_background_outlin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978" y="4383570"/>
            <a:ext cx="2030626" cy="336812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1355978" y="1709864"/>
            <a:ext cx="7128892" cy="768184"/>
          </a:xfrm>
        </p:spPr>
        <p:txBody>
          <a:bodyPr anchor="t" anchorCtr="0">
            <a:noAutofit/>
          </a:bodyPr>
          <a:lstStyle>
            <a:lvl1pPr algn="l">
              <a:lnSpc>
                <a:spcPct val="90000"/>
              </a:lnSpc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1355978" y="2478047"/>
            <a:ext cx="7128892" cy="863720"/>
          </a:xfrm>
        </p:spPr>
        <p:txBody>
          <a:bodyPr vert="horz" lIns="0" tIns="45720" rIns="91440" bIns="45720" rtlCol="0" anchor="t" anchorCtr="0">
            <a:noAutofit/>
          </a:bodyPr>
          <a:lstStyle>
            <a:lvl1pPr marL="0" indent="0">
              <a:lnSpc>
                <a:spcPct val="90000"/>
              </a:lnSpc>
              <a:buNone/>
              <a:defRPr lang="en-US" sz="2200" dirty="0" smtClean="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r>
              <a:rPr lang="en-US" dirty="0" smtClean="0"/>
              <a:t>Presenter Name or Subtopic Here</a:t>
            </a:r>
            <a:br>
              <a:rPr lang="en-US" dirty="0" smtClean="0"/>
            </a:br>
            <a:r>
              <a:rPr lang="en-US" dirty="0" smtClean="0"/>
              <a:t>Date</a:t>
            </a:r>
            <a:endParaRPr lang="en-US" dirty="0"/>
          </a:p>
        </p:txBody>
      </p:sp>
      <p:pic>
        <p:nvPicPr>
          <p:cNvPr id="10" name="Picture 9" descr="Walgreens_Corner-W-Flag_Red-Gradient_tm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828" y="1223951"/>
            <a:ext cx="785520" cy="618143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259695" y="4712404"/>
            <a:ext cx="4892816" cy="273844"/>
          </a:xfrm>
        </p:spPr>
        <p:txBody>
          <a:bodyPr/>
          <a:lstStyle>
            <a:lvl1pPr marL="0" marR="0" indent="0" algn="l" defTabSz="457200" rtl="0" eaLnBrk="0" fontAlgn="base" latinLnBrk="0" hangingPunct="0">
              <a:lnSpc>
                <a:spcPct val="95000"/>
              </a:lnSpc>
              <a:spcBef>
                <a:spcPct val="60000"/>
              </a:spcBef>
              <a:spcAft>
                <a:spcPct val="0"/>
              </a:spcAft>
              <a:buClr>
                <a:srgbClr val="004C84"/>
              </a:buClr>
              <a:buSzTx/>
              <a:buFont typeface="Arial" charset="0"/>
              <a:buNone/>
              <a:tabLst/>
              <a:defRPr/>
            </a:lvl1pPr>
          </a:lstStyle>
          <a:p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*FY16 projection;  Includes recognition of breakage in up front cost of points ©2013 Walgreen Co. All rights reserved. Confidential and proprietary information. For internal use only.</a:t>
            </a:r>
            <a:endParaRPr lang="en-US" dirty="0" smtClean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5422191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IGHT_SP_BUI_LockUp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8796" y="4341842"/>
            <a:ext cx="4553712" cy="342900"/>
          </a:xfrm>
          <a:prstGeom prst="rect">
            <a:avLst/>
          </a:prstGeom>
        </p:spPr>
      </p:pic>
      <p:pic>
        <p:nvPicPr>
          <p:cNvPr id="6" name="Picture 5" descr="542_corp_background_outlin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1355978" y="1709864"/>
            <a:ext cx="7128892" cy="768184"/>
          </a:xfrm>
        </p:spPr>
        <p:txBody>
          <a:bodyPr anchor="t" anchorCtr="0">
            <a:noAutofit/>
          </a:bodyPr>
          <a:lstStyle>
            <a:lvl1pPr algn="l">
              <a:lnSpc>
                <a:spcPct val="90000"/>
              </a:lnSpc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dirty="0" smtClean="0">
                <a:solidFill>
                  <a:srgbClr val="6A737B"/>
                </a:solidFill>
              </a:rPr>
              <a:t>Title Slide for Walgreens Entities that Have “Walgreens” in the Logo</a:t>
            </a:r>
            <a:endParaRPr lang="en-US" dirty="0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1355978" y="2478047"/>
            <a:ext cx="7128892" cy="863720"/>
          </a:xfrm>
        </p:spPr>
        <p:txBody>
          <a:bodyPr vert="horz" lIns="0" tIns="45720" rIns="91440" bIns="45720" rtlCol="0" anchor="t" anchorCtr="0">
            <a:noAutofit/>
          </a:bodyPr>
          <a:lstStyle>
            <a:lvl1pPr marL="0" indent="0">
              <a:lnSpc>
                <a:spcPct val="90000"/>
              </a:lnSpc>
              <a:buNone/>
              <a:defRPr lang="en-US" sz="2200" dirty="0" smtClean="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r>
              <a:rPr lang="en-US" dirty="0" smtClean="0"/>
              <a:t>Presenter Name or Subtopic Here</a:t>
            </a:r>
            <a:br>
              <a:rPr lang="en-US" dirty="0" smtClean="0"/>
            </a:br>
            <a:r>
              <a:rPr lang="en-US" dirty="0" smtClean="0"/>
              <a:t>Date</a:t>
            </a:r>
            <a:endParaRPr lang="en-US" dirty="0"/>
          </a:p>
        </p:txBody>
      </p:sp>
      <p:pic>
        <p:nvPicPr>
          <p:cNvPr id="9" name="Picture 8" descr="Walgreens_Corner-W-Flag_Red-Gradient_tm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828" y="1223951"/>
            <a:ext cx="785520" cy="618143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296685" y="4407261"/>
            <a:ext cx="3891816" cy="273844"/>
          </a:xfrm>
        </p:spPr>
        <p:txBody>
          <a:bodyPr/>
          <a:lstStyle>
            <a:lvl1pPr marL="0" marR="0" indent="0" algn="l" defTabSz="457200" rtl="0" eaLnBrk="0" fontAlgn="base" latinLnBrk="0" hangingPunct="0">
              <a:lnSpc>
                <a:spcPct val="95000"/>
              </a:lnSpc>
              <a:spcBef>
                <a:spcPts val="0"/>
              </a:spcBef>
              <a:spcAft>
                <a:spcPct val="0"/>
              </a:spcAft>
              <a:buClr>
                <a:srgbClr val="004C84"/>
              </a:buClr>
              <a:buSzTx/>
              <a:buFont typeface="Arial" charset="0"/>
              <a:buNone/>
              <a:tabLst/>
              <a:defRPr/>
            </a:lvl1pPr>
          </a:lstStyle>
          <a:p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*FY16 projection;  Includes recognition of breakage in up front cost of points ©2013 Walgreen Co. All rights reserved. Confidential and proprietary information. For internal use only.</a:t>
            </a:r>
            <a:endParaRPr lang="en-US" dirty="0" smtClean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15918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550920" y="135564"/>
            <a:ext cx="8135880" cy="64645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pPr lvl="0" algn="l" defTabSz="457200"/>
            <a:r>
              <a:rPr lang="en-US" dirty="0" smtClean="0"/>
              <a:t>Type key insight here using sentence case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idx="1"/>
          </p:nvPr>
        </p:nvSpPr>
        <p:spPr>
          <a:xfrm>
            <a:off x="550920" y="1057279"/>
            <a:ext cx="8135880" cy="352996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2pPr>
              <a:defRPr>
                <a:solidFill>
                  <a:srgbClr val="6A737B"/>
                </a:solidFill>
              </a:defRPr>
            </a:lvl2pPr>
            <a:lvl3pPr>
              <a:defRPr>
                <a:solidFill>
                  <a:srgbClr val="6A737B"/>
                </a:solidFill>
              </a:defRPr>
            </a:lvl3pPr>
            <a:lvl4pPr>
              <a:defRPr>
                <a:solidFill>
                  <a:srgbClr val="6A737B"/>
                </a:solidFill>
              </a:defRPr>
            </a:lvl4pPr>
            <a:lvl5pPr>
              <a:defRPr>
                <a:solidFill>
                  <a:srgbClr val="6A737B"/>
                </a:solidFill>
              </a:defRPr>
            </a:lvl5pPr>
          </a:lstStyle>
          <a:p>
            <a:pPr lvl="1" defTabSz="457200">
              <a:buFont typeface="Arial"/>
            </a:pPr>
            <a:r>
              <a:rPr lang="en-US" dirty="0" smtClean="0"/>
              <a:t>First level</a:t>
            </a:r>
          </a:p>
          <a:p>
            <a:pPr lvl="2" defTabSz="457200">
              <a:buFont typeface="Arial"/>
            </a:pPr>
            <a:r>
              <a:rPr lang="en-US" dirty="0" smtClean="0"/>
              <a:t>Second level</a:t>
            </a:r>
          </a:p>
          <a:p>
            <a:pPr lvl="3" defTabSz="457200">
              <a:buFont typeface="Arial"/>
            </a:pPr>
            <a:r>
              <a:rPr lang="en-US" dirty="0" smtClean="0"/>
              <a:t>Third level</a:t>
            </a:r>
          </a:p>
          <a:p>
            <a:pPr lvl="4" defTabSz="457200">
              <a:buFont typeface="Arial"/>
            </a:pPr>
            <a:r>
              <a:rPr lang="en-US" dirty="0" smtClean="0"/>
              <a:t>Fourth level</a:t>
            </a:r>
            <a:endParaRPr lang="en-US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852804" y="4804872"/>
            <a:ext cx="479351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457200" rtl="0" eaLnBrk="0" fontAlgn="base" latinLnBrk="0" hangingPunct="0">
              <a:lnSpc>
                <a:spcPct val="95000"/>
              </a:lnSpc>
              <a:spcBef>
                <a:spcPct val="60000"/>
              </a:spcBef>
              <a:spcAft>
                <a:spcPct val="0"/>
              </a:spcAft>
              <a:buClr>
                <a:srgbClr val="004C84"/>
              </a:buClr>
              <a:buSzTx/>
              <a:buFont typeface="Arial" charset="0"/>
              <a:buNone/>
              <a:tabLst/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*FY16 projection;  Includes recognition of breakage in up front cost of points ©2013 Walgreen Co. All rights reserved. Confidential and proprietary information. For internal use only.</a:t>
            </a:r>
            <a:endParaRPr lang="en-US" dirty="0" smtClean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989634" y="4809975"/>
            <a:ext cx="69716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9DB927-419E-B042-83CD-6E94FB32D87D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70953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ue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542_corp_background_outlin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224118" y="1894061"/>
            <a:ext cx="8695764" cy="768184"/>
          </a:xfr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000" b="1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Section Divider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543117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368-green_corp_bckgrd_outlin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224118" y="1894061"/>
            <a:ext cx="8695764" cy="768184"/>
          </a:xfr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000" b="1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Section Divider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1343974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range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716-orange_corp_bckgrd_outlin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224118" y="1894061"/>
            <a:ext cx="8695764" cy="768184"/>
          </a:xfr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000" b="1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Section Divider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016121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550920" y="135564"/>
            <a:ext cx="8135880" cy="64645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pPr lvl="0" algn="l" defTabSz="457200"/>
            <a:r>
              <a:rPr lang="en-US" dirty="0" smtClean="0"/>
              <a:t>Type key insight here using sentence case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idx="1"/>
          </p:nvPr>
        </p:nvSpPr>
        <p:spPr>
          <a:xfrm>
            <a:off x="550920" y="1057279"/>
            <a:ext cx="8135880" cy="352996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2pPr>
              <a:defRPr>
                <a:solidFill>
                  <a:srgbClr val="6A737B"/>
                </a:solidFill>
              </a:defRPr>
            </a:lvl2pPr>
            <a:lvl3pPr>
              <a:defRPr>
                <a:solidFill>
                  <a:srgbClr val="6A737B"/>
                </a:solidFill>
              </a:defRPr>
            </a:lvl3pPr>
            <a:lvl4pPr>
              <a:defRPr>
                <a:solidFill>
                  <a:srgbClr val="6A737B"/>
                </a:solidFill>
              </a:defRPr>
            </a:lvl4pPr>
            <a:lvl5pPr>
              <a:defRPr>
                <a:solidFill>
                  <a:srgbClr val="6A737B"/>
                </a:solidFill>
              </a:defRPr>
            </a:lvl5pPr>
          </a:lstStyle>
          <a:p>
            <a:pPr lvl="1" defTabSz="457200">
              <a:buFont typeface="Arial"/>
            </a:pPr>
            <a:r>
              <a:rPr lang="en-US" dirty="0" smtClean="0"/>
              <a:t>First level</a:t>
            </a:r>
          </a:p>
          <a:p>
            <a:pPr lvl="2" defTabSz="457200">
              <a:buFont typeface="Arial"/>
            </a:pPr>
            <a:r>
              <a:rPr lang="en-US" dirty="0" smtClean="0"/>
              <a:t>Second level</a:t>
            </a:r>
          </a:p>
          <a:p>
            <a:pPr lvl="3" defTabSz="457200">
              <a:buFont typeface="Arial"/>
            </a:pPr>
            <a:r>
              <a:rPr lang="en-US" dirty="0" smtClean="0"/>
              <a:t>Third level</a:t>
            </a:r>
          </a:p>
          <a:p>
            <a:pPr lvl="4" defTabSz="457200">
              <a:buFont typeface="Arial"/>
            </a:pPr>
            <a:r>
              <a:rPr lang="en-US" dirty="0" smtClean="0"/>
              <a:t>Fourth level</a:t>
            </a:r>
            <a:endParaRPr lang="en-US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852804" y="4804872"/>
            <a:ext cx="479351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457200" rtl="0" eaLnBrk="0" fontAlgn="base" latinLnBrk="0" hangingPunct="0">
              <a:lnSpc>
                <a:spcPct val="95000"/>
              </a:lnSpc>
              <a:spcBef>
                <a:spcPct val="60000"/>
              </a:spcBef>
              <a:spcAft>
                <a:spcPct val="0"/>
              </a:spcAft>
              <a:buClr>
                <a:srgbClr val="004C84"/>
              </a:buClr>
              <a:buSzTx/>
              <a:buFont typeface="Arial" charset="0"/>
              <a:buNone/>
              <a:tabLst/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*FY16 projection;  Includes recognition of breakage in up front cost of points ©2013 Walgreen Co. All rights reserved. Confidential and proprietary information. For internal use only.</a:t>
            </a:r>
            <a:endParaRPr lang="en-US" dirty="0" smtClean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989634" y="4809975"/>
            <a:ext cx="69716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9DB927-419E-B042-83CD-6E94FB32D87D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34241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li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50919" y="1066801"/>
            <a:ext cx="3944881" cy="3527822"/>
          </a:xfrm>
        </p:spPr>
        <p:txBody>
          <a:bodyPr vert="horz" lIns="0" tIns="0" rIns="0" bIns="0" rtlCol="0">
            <a:normAutofit/>
          </a:bodyPr>
          <a:lstStyle>
            <a:lvl1pPr>
              <a:defRPr lang="en-US" sz="2000" smtClean="0"/>
            </a:lvl1pPr>
            <a:lvl2pPr marL="228600" indent="-228600">
              <a:buFont typeface="Arial"/>
              <a:buChar char="•"/>
              <a:defRPr lang="en-US" sz="2200" smtClean="0">
                <a:solidFill>
                  <a:srgbClr val="6A737B"/>
                </a:solidFill>
              </a:defRPr>
            </a:lvl2pPr>
            <a:lvl3pPr>
              <a:defRPr lang="en-US" sz="2000" smtClean="0">
                <a:solidFill>
                  <a:srgbClr val="6A737B"/>
                </a:solidFill>
              </a:defRPr>
            </a:lvl3pPr>
            <a:lvl4pPr marL="731520" indent="-182880">
              <a:buFont typeface="Lucida Grande"/>
              <a:buChar char="»"/>
              <a:defRPr lang="en-US" sz="1800" smtClean="0">
                <a:solidFill>
                  <a:srgbClr val="6A737B"/>
                </a:solidFill>
              </a:defRPr>
            </a:lvl4pPr>
            <a:lvl5pPr marL="960120" indent="-228600">
              <a:buFont typeface="Arial"/>
              <a:buChar char="•"/>
              <a:defRPr lang="en-US" sz="1600">
                <a:solidFill>
                  <a:srgbClr val="6A737B"/>
                </a:solidFill>
              </a:defRPr>
            </a:lvl5pPr>
          </a:lstStyle>
          <a:p>
            <a:pPr lvl="1" defTabSz="457200">
              <a:buFont typeface="Arial"/>
            </a:pPr>
            <a:r>
              <a:rPr lang="en-US" dirty="0" smtClean="0"/>
              <a:t>First level</a:t>
            </a:r>
          </a:p>
          <a:p>
            <a:pPr lvl="2" defTabSz="457200">
              <a:buFont typeface="Arial"/>
            </a:pPr>
            <a:r>
              <a:rPr lang="en-US" dirty="0" smtClean="0"/>
              <a:t>Second level</a:t>
            </a:r>
          </a:p>
          <a:p>
            <a:pPr lvl="3" defTabSz="457200">
              <a:buFont typeface="Arial"/>
            </a:pPr>
            <a:r>
              <a:rPr lang="en-US" dirty="0" smtClean="0"/>
              <a:t>Third level</a:t>
            </a:r>
          </a:p>
          <a:p>
            <a:pPr lvl="4" defTabSz="457200">
              <a:buFont typeface="Arial"/>
            </a:pPr>
            <a:r>
              <a:rPr lang="en-US" dirty="0" smtClean="0"/>
              <a:t>Fourth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48200" y="1066801"/>
            <a:ext cx="4038600" cy="3527822"/>
          </a:xfrm>
        </p:spPr>
        <p:txBody>
          <a:bodyPr vert="horz" lIns="0" tIns="0" rIns="0" bIns="0" rtlCol="0">
            <a:normAutofit/>
          </a:bodyPr>
          <a:lstStyle>
            <a:lvl1pPr>
              <a:defRPr lang="en-US" sz="2000" smtClean="0"/>
            </a:lvl1pPr>
            <a:lvl2pPr>
              <a:defRPr lang="en-US" sz="2200" smtClean="0">
                <a:solidFill>
                  <a:srgbClr val="6A737B"/>
                </a:solidFill>
              </a:defRPr>
            </a:lvl2pPr>
            <a:lvl3pPr>
              <a:defRPr lang="en-US" sz="2000" smtClean="0">
                <a:solidFill>
                  <a:srgbClr val="6A737B"/>
                </a:solidFill>
              </a:defRPr>
            </a:lvl3pPr>
            <a:lvl4pPr marL="731520" indent="-182880">
              <a:buFont typeface="Lucida Grande"/>
              <a:buChar char="»"/>
              <a:defRPr lang="en-US" sz="1800" smtClean="0">
                <a:solidFill>
                  <a:srgbClr val="6A737B"/>
                </a:solidFill>
              </a:defRPr>
            </a:lvl4pPr>
            <a:lvl5pPr marL="960120" indent="-228600">
              <a:buFont typeface="Arial"/>
              <a:buChar char="•"/>
              <a:defRPr lang="en-US" sz="1600">
                <a:solidFill>
                  <a:srgbClr val="6A737B"/>
                </a:solidFill>
              </a:defRPr>
            </a:lvl5pPr>
          </a:lstStyle>
          <a:p>
            <a:pPr lvl="1" defTabSz="457200">
              <a:buFont typeface="Arial"/>
            </a:pPr>
            <a:r>
              <a:rPr lang="en-US" dirty="0" smtClean="0"/>
              <a:t>First level</a:t>
            </a:r>
          </a:p>
          <a:p>
            <a:pPr lvl="2" defTabSz="457200">
              <a:buFont typeface="Arial"/>
            </a:pPr>
            <a:r>
              <a:rPr lang="en-US" dirty="0" smtClean="0"/>
              <a:t>Second level</a:t>
            </a:r>
          </a:p>
          <a:p>
            <a:pPr lvl="3" defTabSz="457200">
              <a:buFont typeface="Arial"/>
            </a:pPr>
            <a:r>
              <a:rPr lang="en-US" dirty="0" smtClean="0"/>
              <a:t>Third level</a:t>
            </a:r>
          </a:p>
          <a:p>
            <a:pPr lvl="4" defTabSz="457200">
              <a:buFont typeface="Arial"/>
            </a:pPr>
            <a:r>
              <a:rPr lang="en-US" dirty="0" smtClean="0"/>
              <a:t>Fourth level</a:t>
            </a:r>
            <a:endParaRPr lang="en-US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550920" y="135564"/>
            <a:ext cx="8135880" cy="64645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pPr lvl="0" algn="l" defTabSz="457200"/>
            <a:r>
              <a:rPr lang="en-US" dirty="0" smtClean="0"/>
              <a:t>Type key insight here using sentence case</a:t>
            </a:r>
            <a:endParaRPr lang="en-US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852804" y="4804872"/>
            <a:ext cx="479351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457200" rtl="0" eaLnBrk="0" fontAlgn="base" latinLnBrk="0" hangingPunct="0">
              <a:lnSpc>
                <a:spcPct val="95000"/>
              </a:lnSpc>
              <a:spcBef>
                <a:spcPct val="60000"/>
              </a:spcBef>
              <a:spcAft>
                <a:spcPct val="0"/>
              </a:spcAft>
              <a:buClr>
                <a:srgbClr val="004C84"/>
              </a:buClr>
              <a:buSzTx/>
              <a:buFont typeface="Arial" charset="0"/>
              <a:buNone/>
              <a:tabLst/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*FY16 projection;  Includes recognition of breakage in up front cost of points ©2013 Walgreen Co. All rights reserved. Confidential and proprietary information. For internal use only.</a:t>
            </a:r>
            <a:endParaRPr lang="en-US" dirty="0" smtClean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989634" y="4809975"/>
            <a:ext cx="69716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9DB927-419E-B042-83CD-6E94FB32D87D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66665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hite Backgro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300"/>
              </a:spcBef>
              <a:defRPr/>
            </a:lvl2pPr>
            <a:lvl3pPr>
              <a:spcBef>
                <a:spcPts val="300"/>
              </a:spcBef>
              <a:defRPr/>
            </a:lvl3pPr>
            <a:lvl4pPr>
              <a:spcBef>
                <a:spcPts val="300"/>
              </a:spcBef>
              <a:defRPr/>
            </a:lvl4pPr>
            <a:lvl5pPr>
              <a:spcBef>
                <a:spcPts val="30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0287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542_corp_background_outlin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Picture 5" descr="Walgreens_CornerOfLockup_4c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7198" y="4462608"/>
            <a:ext cx="1947672" cy="417653"/>
          </a:xfrm>
          <a:prstGeom prst="rect">
            <a:avLst/>
          </a:prstGeom>
        </p:spPr>
      </p:pic>
      <p:pic>
        <p:nvPicPr>
          <p:cNvPr id="7" name="Picture 6" descr="Walgreens_Corner-W-Flag_Red-Gradient_tm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828" y="1223951"/>
            <a:ext cx="785520" cy="618143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1355978" y="1709864"/>
            <a:ext cx="7128892" cy="768184"/>
          </a:xfrm>
        </p:spPr>
        <p:txBody>
          <a:bodyPr anchor="t" anchorCtr="0">
            <a:noAutofit/>
          </a:bodyPr>
          <a:lstStyle>
            <a:lvl1pPr algn="l">
              <a:lnSpc>
                <a:spcPct val="90000"/>
              </a:lnSpc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dirty="0" smtClean="0">
                <a:solidFill>
                  <a:srgbClr val="6A737B"/>
                </a:solidFill>
              </a:rPr>
              <a:t>Title of Presentation</a:t>
            </a:r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1355978" y="2478047"/>
            <a:ext cx="7128892" cy="863720"/>
          </a:xfrm>
        </p:spPr>
        <p:txBody>
          <a:bodyPr vert="horz" lIns="0" tIns="45720" rIns="91440" bIns="45720" rtlCol="0" anchor="t" anchorCtr="0">
            <a:noAutofit/>
          </a:bodyPr>
          <a:lstStyle>
            <a:lvl1pPr marL="0" indent="0">
              <a:lnSpc>
                <a:spcPct val="90000"/>
              </a:lnSpc>
              <a:buNone/>
              <a:defRPr lang="en-US" sz="2200" dirty="0" smtClean="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r>
              <a:rPr lang="en-US" dirty="0" smtClean="0"/>
              <a:t>Presenter Name or Subtopic Here</a:t>
            </a:r>
            <a:br>
              <a:rPr lang="en-US" dirty="0" smtClean="0"/>
            </a:br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1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259694" y="4712404"/>
            <a:ext cx="4843497" cy="273844"/>
          </a:xfrm>
        </p:spPr>
        <p:txBody>
          <a:bodyPr/>
          <a:lstStyle>
            <a:lvl1pPr marL="0" marR="0" indent="0" algn="l" defTabSz="457200" rtl="0" eaLnBrk="0" fontAlgn="base" latinLnBrk="0" hangingPunct="0">
              <a:lnSpc>
                <a:spcPct val="95000"/>
              </a:lnSpc>
              <a:spcBef>
                <a:spcPct val="60000"/>
              </a:spcBef>
              <a:spcAft>
                <a:spcPct val="0"/>
              </a:spcAft>
              <a:buClr>
                <a:srgbClr val="004C84"/>
              </a:buClr>
              <a:buSzTx/>
              <a:buFont typeface="Arial" charset="0"/>
              <a:buNone/>
              <a:tabLst/>
              <a:defRPr/>
            </a:lvl1pPr>
          </a:lstStyle>
          <a:p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*FY16 projection;  Includes recognition of breakage in up front cost of points ©2013 Walgreen Co. All rights reserved. Confidential and proprietary information. For internal use only.</a:t>
            </a:r>
            <a:endParaRPr lang="en-US" dirty="0" smtClean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5599354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542_corp_background_outlin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978" y="4383570"/>
            <a:ext cx="2030626" cy="336812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1355978" y="1709864"/>
            <a:ext cx="7128892" cy="768184"/>
          </a:xfrm>
        </p:spPr>
        <p:txBody>
          <a:bodyPr anchor="t" anchorCtr="0">
            <a:noAutofit/>
          </a:bodyPr>
          <a:lstStyle>
            <a:lvl1pPr algn="l">
              <a:lnSpc>
                <a:spcPct val="90000"/>
              </a:lnSpc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1355978" y="2478047"/>
            <a:ext cx="7128892" cy="863720"/>
          </a:xfrm>
        </p:spPr>
        <p:txBody>
          <a:bodyPr vert="horz" lIns="0" tIns="45720" rIns="91440" bIns="45720" rtlCol="0" anchor="t" anchorCtr="0">
            <a:noAutofit/>
          </a:bodyPr>
          <a:lstStyle>
            <a:lvl1pPr marL="0" indent="0">
              <a:lnSpc>
                <a:spcPct val="90000"/>
              </a:lnSpc>
              <a:buNone/>
              <a:defRPr lang="en-US" sz="2200" dirty="0" smtClean="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r>
              <a:rPr lang="en-US" dirty="0" smtClean="0"/>
              <a:t>Presenter Name or Subtopic Here</a:t>
            </a:r>
            <a:br>
              <a:rPr lang="en-US" dirty="0" smtClean="0"/>
            </a:br>
            <a:r>
              <a:rPr lang="en-US" dirty="0" smtClean="0"/>
              <a:t>Date</a:t>
            </a:r>
            <a:endParaRPr lang="en-US" dirty="0"/>
          </a:p>
        </p:txBody>
      </p:sp>
      <p:pic>
        <p:nvPicPr>
          <p:cNvPr id="10" name="Picture 9" descr="Walgreens_Corner-W-Flag_Red-Gradient_tm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828" y="1223951"/>
            <a:ext cx="785520" cy="618143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259695" y="4712404"/>
            <a:ext cx="4892816" cy="273844"/>
          </a:xfrm>
        </p:spPr>
        <p:txBody>
          <a:bodyPr/>
          <a:lstStyle>
            <a:lvl1pPr marL="0" marR="0" indent="0" algn="l" defTabSz="457200" rtl="0" eaLnBrk="0" fontAlgn="base" latinLnBrk="0" hangingPunct="0">
              <a:lnSpc>
                <a:spcPct val="95000"/>
              </a:lnSpc>
              <a:spcBef>
                <a:spcPct val="60000"/>
              </a:spcBef>
              <a:spcAft>
                <a:spcPct val="0"/>
              </a:spcAft>
              <a:buClr>
                <a:srgbClr val="004C84"/>
              </a:buClr>
              <a:buSzTx/>
              <a:buFont typeface="Arial" charset="0"/>
              <a:buNone/>
              <a:tabLst/>
              <a:defRPr/>
            </a:lvl1pPr>
          </a:lstStyle>
          <a:p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*FY16 projection;  Includes recognition of breakage in up front cost of points ©2013 Walgreen Co. All rights reserved. Confidential and proprietary information. For internal use only.</a:t>
            </a:r>
            <a:endParaRPr lang="en-US" dirty="0" smtClean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8966612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IGHT_SP_BUI_LockUp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8796" y="4341842"/>
            <a:ext cx="4553712" cy="342900"/>
          </a:xfrm>
          <a:prstGeom prst="rect">
            <a:avLst/>
          </a:prstGeom>
        </p:spPr>
      </p:pic>
      <p:pic>
        <p:nvPicPr>
          <p:cNvPr id="6" name="Picture 5" descr="542_corp_background_outlin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1355978" y="1709864"/>
            <a:ext cx="7128892" cy="768184"/>
          </a:xfrm>
        </p:spPr>
        <p:txBody>
          <a:bodyPr anchor="t" anchorCtr="0">
            <a:noAutofit/>
          </a:bodyPr>
          <a:lstStyle>
            <a:lvl1pPr algn="l">
              <a:lnSpc>
                <a:spcPct val="90000"/>
              </a:lnSpc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dirty="0" smtClean="0">
                <a:solidFill>
                  <a:srgbClr val="6A737B"/>
                </a:solidFill>
              </a:rPr>
              <a:t>Title Slide for Walgreens Entities that Have “Walgreens” in the Logo</a:t>
            </a:r>
            <a:endParaRPr lang="en-US" dirty="0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1355978" y="2478047"/>
            <a:ext cx="7128892" cy="863720"/>
          </a:xfrm>
        </p:spPr>
        <p:txBody>
          <a:bodyPr vert="horz" lIns="0" tIns="45720" rIns="91440" bIns="45720" rtlCol="0" anchor="t" anchorCtr="0">
            <a:noAutofit/>
          </a:bodyPr>
          <a:lstStyle>
            <a:lvl1pPr marL="0" indent="0">
              <a:lnSpc>
                <a:spcPct val="90000"/>
              </a:lnSpc>
              <a:buNone/>
              <a:defRPr lang="en-US" sz="2200" dirty="0" smtClean="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r>
              <a:rPr lang="en-US" dirty="0" smtClean="0"/>
              <a:t>Presenter Name or Subtopic Here</a:t>
            </a:r>
            <a:br>
              <a:rPr lang="en-US" dirty="0" smtClean="0"/>
            </a:br>
            <a:r>
              <a:rPr lang="en-US" dirty="0" smtClean="0"/>
              <a:t>Date</a:t>
            </a:r>
            <a:endParaRPr lang="en-US" dirty="0"/>
          </a:p>
        </p:txBody>
      </p:sp>
      <p:pic>
        <p:nvPicPr>
          <p:cNvPr id="9" name="Picture 8" descr="Walgreens_Corner-W-Flag_Red-Gradient_tm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828" y="1223951"/>
            <a:ext cx="785520" cy="618143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296685" y="4407261"/>
            <a:ext cx="3891816" cy="273844"/>
          </a:xfrm>
        </p:spPr>
        <p:txBody>
          <a:bodyPr/>
          <a:lstStyle>
            <a:lvl1pPr marL="0" marR="0" indent="0" algn="l" defTabSz="457200" rtl="0" eaLnBrk="0" fontAlgn="base" latinLnBrk="0" hangingPunct="0">
              <a:lnSpc>
                <a:spcPct val="95000"/>
              </a:lnSpc>
              <a:spcBef>
                <a:spcPts val="0"/>
              </a:spcBef>
              <a:spcAft>
                <a:spcPct val="0"/>
              </a:spcAft>
              <a:buClr>
                <a:srgbClr val="004C84"/>
              </a:buClr>
              <a:buSzTx/>
              <a:buFont typeface="Arial" charset="0"/>
              <a:buNone/>
              <a:tabLst/>
              <a:defRPr/>
            </a:lvl1pPr>
          </a:lstStyle>
          <a:p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*FY16 projection;  Includes recognition of breakage in up front cost of points ©2013 Walgreen Co. All rights reserved. Confidential and proprietary information. For internal use only.</a:t>
            </a:r>
            <a:endParaRPr lang="en-US" dirty="0" smtClean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9261809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ue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542_corp_background_outlin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224118" y="1894061"/>
            <a:ext cx="8695764" cy="768184"/>
          </a:xfr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000" b="1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Section Divider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6104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542_corp_background_outlin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978" y="4383570"/>
            <a:ext cx="2030626" cy="336812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1355978" y="1709864"/>
            <a:ext cx="7128892" cy="768184"/>
          </a:xfrm>
        </p:spPr>
        <p:txBody>
          <a:bodyPr anchor="t" anchorCtr="0">
            <a:noAutofit/>
          </a:bodyPr>
          <a:lstStyle>
            <a:lvl1pPr algn="l">
              <a:lnSpc>
                <a:spcPct val="90000"/>
              </a:lnSpc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1355978" y="2478047"/>
            <a:ext cx="7128892" cy="863720"/>
          </a:xfrm>
        </p:spPr>
        <p:txBody>
          <a:bodyPr vert="horz" lIns="0" tIns="45720" rIns="91440" bIns="45720" rtlCol="0" anchor="t" anchorCtr="0">
            <a:noAutofit/>
          </a:bodyPr>
          <a:lstStyle>
            <a:lvl1pPr marL="0" indent="0">
              <a:lnSpc>
                <a:spcPct val="90000"/>
              </a:lnSpc>
              <a:buNone/>
              <a:defRPr lang="en-US" sz="2200" dirty="0" smtClean="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r>
              <a:rPr lang="en-US" dirty="0" smtClean="0"/>
              <a:t>Presenter Name or Subtopic Here</a:t>
            </a:r>
            <a:br>
              <a:rPr lang="en-US" dirty="0" smtClean="0"/>
            </a:br>
            <a:r>
              <a:rPr lang="en-US" dirty="0" smtClean="0"/>
              <a:t>Date</a:t>
            </a:r>
            <a:endParaRPr lang="en-US" dirty="0"/>
          </a:p>
        </p:txBody>
      </p:sp>
      <p:pic>
        <p:nvPicPr>
          <p:cNvPr id="10" name="Picture 9" descr="Walgreens_Corner-W-Flag_Red-Gradient_tm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828" y="1223951"/>
            <a:ext cx="785520" cy="618143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259695" y="4712404"/>
            <a:ext cx="4892816" cy="273844"/>
          </a:xfrm>
        </p:spPr>
        <p:txBody>
          <a:bodyPr/>
          <a:lstStyle>
            <a:lvl1pPr marL="0" marR="0" indent="0" algn="l" defTabSz="457200" rtl="0" eaLnBrk="0" fontAlgn="base" latinLnBrk="0" hangingPunct="0">
              <a:lnSpc>
                <a:spcPct val="95000"/>
              </a:lnSpc>
              <a:spcBef>
                <a:spcPct val="60000"/>
              </a:spcBef>
              <a:spcAft>
                <a:spcPct val="0"/>
              </a:spcAft>
              <a:buClr>
                <a:srgbClr val="004C84"/>
              </a:buClr>
              <a:buSzTx/>
              <a:buFont typeface="Arial" charset="0"/>
              <a:buNone/>
              <a:tabLst/>
              <a:defRPr/>
            </a:lvl1pPr>
          </a:lstStyle>
          <a:p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\</a:t>
            </a:r>
            <a:endParaRPr lang="en-US" dirty="0" smtClean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64201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li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50919" y="1066801"/>
            <a:ext cx="3944881" cy="3527822"/>
          </a:xfrm>
        </p:spPr>
        <p:txBody>
          <a:bodyPr vert="horz" lIns="0" tIns="0" rIns="0" bIns="0" rtlCol="0">
            <a:normAutofit/>
          </a:bodyPr>
          <a:lstStyle>
            <a:lvl1pPr>
              <a:defRPr lang="en-US" sz="2000" smtClean="0"/>
            </a:lvl1pPr>
            <a:lvl2pPr marL="228600" indent="-228600">
              <a:buFont typeface="Arial"/>
              <a:buChar char="•"/>
              <a:defRPr lang="en-US" sz="2200" smtClean="0">
                <a:solidFill>
                  <a:srgbClr val="6A737B"/>
                </a:solidFill>
              </a:defRPr>
            </a:lvl2pPr>
            <a:lvl3pPr>
              <a:defRPr lang="en-US" sz="2000" smtClean="0">
                <a:solidFill>
                  <a:srgbClr val="6A737B"/>
                </a:solidFill>
              </a:defRPr>
            </a:lvl3pPr>
            <a:lvl4pPr marL="731520" indent="-182880">
              <a:buFont typeface="Lucida Grande"/>
              <a:buChar char="»"/>
              <a:defRPr lang="en-US" sz="1800" smtClean="0">
                <a:solidFill>
                  <a:srgbClr val="6A737B"/>
                </a:solidFill>
              </a:defRPr>
            </a:lvl4pPr>
            <a:lvl5pPr marL="960120" indent="-228600">
              <a:buFont typeface="Arial"/>
              <a:buChar char="•"/>
              <a:defRPr lang="en-US" sz="1600">
                <a:solidFill>
                  <a:srgbClr val="6A737B"/>
                </a:solidFill>
              </a:defRPr>
            </a:lvl5pPr>
          </a:lstStyle>
          <a:p>
            <a:pPr lvl="1" defTabSz="457200">
              <a:buFont typeface="Arial"/>
            </a:pPr>
            <a:r>
              <a:rPr lang="en-US" dirty="0" smtClean="0"/>
              <a:t>First level</a:t>
            </a:r>
          </a:p>
          <a:p>
            <a:pPr lvl="2" defTabSz="457200">
              <a:buFont typeface="Arial"/>
            </a:pPr>
            <a:r>
              <a:rPr lang="en-US" dirty="0" smtClean="0"/>
              <a:t>Second level</a:t>
            </a:r>
          </a:p>
          <a:p>
            <a:pPr lvl="3" defTabSz="457200">
              <a:buFont typeface="Arial"/>
            </a:pPr>
            <a:r>
              <a:rPr lang="en-US" dirty="0" smtClean="0"/>
              <a:t>Third level</a:t>
            </a:r>
          </a:p>
          <a:p>
            <a:pPr lvl="4" defTabSz="457200">
              <a:buFont typeface="Arial"/>
            </a:pPr>
            <a:r>
              <a:rPr lang="en-US" dirty="0" smtClean="0"/>
              <a:t>Fourth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48200" y="1066801"/>
            <a:ext cx="4038600" cy="3527822"/>
          </a:xfrm>
        </p:spPr>
        <p:txBody>
          <a:bodyPr vert="horz" lIns="0" tIns="0" rIns="0" bIns="0" rtlCol="0">
            <a:normAutofit/>
          </a:bodyPr>
          <a:lstStyle>
            <a:lvl1pPr>
              <a:defRPr lang="en-US" sz="2000" smtClean="0"/>
            </a:lvl1pPr>
            <a:lvl2pPr>
              <a:defRPr lang="en-US" sz="2200" smtClean="0">
                <a:solidFill>
                  <a:srgbClr val="6A737B"/>
                </a:solidFill>
              </a:defRPr>
            </a:lvl2pPr>
            <a:lvl3pPr>
              <a:defRPr lang="en-US" sz="2000" smtClean="0">
                <a:solidFill>
                  <a:srgbClr val="6A737B"/>
                </a:solidFill>
              </a:defRPr>
            </a:lvl3pPr>
            <a:lvl4pPr marL="731520" indent="-182880">
              <a:buFont typeface="Lucida Grande"/>
              <a:buChar char="»"/>
              <a:defRPr lang="en-US" sz="1800" smtClean="0">
                <a:solidFill>
                  <a:srgbClr val="6A737B"/>
                </a:solidFill>
              </a:defRPr>
            </a:lvl4pPr>
            <a:lvl5pPr marL="960120" indent="-228600">
              <a:buFont typeface="Arial"/>
              <a:buChar char="•"/>
              <a:defRPr lang="en-US" sz="1600">
                <a:solidFill>
                  <a:srgbClr val="6A737B"/>
                </a:solidFill>
              </a:defRPr>
            </a:lvl5pPr>
          </a:lstStyle>
          <a:p>
            <a:pPr lvl="1" defTabSz="457200">
              <a:buFont typeface="Arial"/>
            </a:pPr>
            <a:r>
              <a:rPr lang="en-US" dirty="0" smtClean="0"/>
              <a:t>First level</a:t>
            </a:r>
          </a:p>
          <a:p>
            <a:pPr lvl="2" defTabSz="457200">
              <a:buFont typeface="Arial"/>
            </a:pPr>
            <a:r>
              <a:rPr lang="en-US" dirty="0" smtClean="0"/>
              <a:t>Second level</a:t>
            </a:r>
          </a:p>
          <a:p>
            <a:pPr lvl="3" defTabSz="457200">
              <a:buFont typeface="Arial"/>
            </a:pPr>
            <a:r>
              <a:rPr lang="en-US" dirty="0" smtClean="0"/>
              <a:t>Third level</a:t>
            </a:r>
          </a:p>
          <a:p>
            <a:pPr lvl="4" defTabSz="457200">
              <a:buFont typeface="Arial"/>
            </a:pPr>
            <a:r>
              <a:rPr lang="en-US" dirty="0" smtClean="0"/>
              <a:t>Fourth level</a:t>
            </a:r>
            <a:endParaRPr lang="en-US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550920" y="135564"/>
            <a:ext cx="8135880" cy="64645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pPr lvl="0" algn="l" defTabSz="457200"/>
            <a:r>
              <a:rPr lang="en-US" dirty="0" smtClean="0"/>
              <a:t>Type key insight here using sentence case</a:t>
            </a:r>
            <a:endParaRPr lang="en-US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852804" y="4804872"/>
            <a:ext cx="479351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457200" rtl="0" eaLnBrk="0" fontAlgn="base" latinLnBrk="0" hangingPunct="0">
              <a:lnSpc>
                <a:spcPct val="95000"/>
              </a:lnSpc>
              <a:spcBef>
                <a:spcPct val="60000"/>
              </a:spcBef>
              <a:spcAft>
                <a:spcPct val="0"/>
              </a:spcAft>
              <a:buClr>
                <a:srgbClr val="004C84"/>
              </a:buClr>
              <a:buSzTx/>
              <a:buFont typeface="Arial" charset="0"/>
              <a:buNone/>
              <a:tabLst/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*FY16 projection;  Includes recognition of breakage in up front cost of points ©2013 Walgreen Co. All rights reserved. Confidential and proprietary information. For internal use only.</a:t>
            </a:r>
            <a:endParaRPr lang="en-US" dirty="0" smtClean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989634" y="4809975"/>
            <a:ext cx="69716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9DB927-419E-B042-83CD-6E94FB32D87D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804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368-green_corp_bckgrd_outlin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224118" y="1894061"/>
            <a:ext cx="8695764" cy="768184"/>
          </a:xfr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000" b="1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Section Divider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4133553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range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716-orange_corp_bckgrd_outlin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224118" y="1894061"/>
            <a:ext cx="8695764" cy="768184"/>
          </a:xfr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000" b="1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Section Divider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1242071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550920" y="135564"/>
            <a:ext cx="8135880" cy="64645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pPr lvl="0" algn="l" defTabSz="457200"/>
            <a:r>
              <a:rPr lang="en-US" dirty="0" smtClean="0"/>
              <a:t>Type key insight here using sentence case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idx="1"/>
          </p:nvPr>
        </p:nvSpPr>
        <p:spPr>
          <a:xfrm>
            <a:off x="550920" y="1057279"/>
            <a:ext cx="8135880" cy="352996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2pPr>
              <a:defRPr>
                <a:solidFill>
                  <a:srgbClr val="6A737B"/>
                </a:solidFill>
              </a:defRPr>
            </a:lvl2pPr>
            <a:lvl3pPr>
              <a:defRPr>
                <a:solidFill>
                  <a:srgbClr val="6A737B"/>
                </a:solidFill>
              </a:defRPr>
            </a:lvl3pPr>
            <a:lvl4pPr>
              <a:defRPr>
                <a:solidFill>
                  <a:srgbClr val="6A737B"/>
                </a:solidFill>
              </a:defRPr>
            </a:lvl4pPr>
            <a:lvl5pPr>
              <a:defRPr>
                <a:solidFill>
                  <a:srgbClr val="6A737B"/>
                </a:solidFill>
              </a:defRPr>
            </a:lvl5pPr>
          </a:lstStyle>
          <a:p>
            <a:pPr lvl="1" defTabSz="457200">
              <a:buFont typeface="Arial"/>
            </a:pPr>
            <a:r>
              <a:rPr lang="en-US" dirty="0" smtClean="0"/>
              <a:t>First level</a:t>
            </a:r>
          </a:p>
          <a:p>
            <a:pPr lvl="2" defTabSz="457200">
              <a:buFont typeface="Arial"/>
            </a:pPr>
            <a:r>
              <a:rPr lang="en-US" dirty="0" smtClean="0"/>
              <a:t>Second level</a:t>
            </a:r>
          </a:p>
          <a:p>
            <a:pPr lvl="3" defTabSz="457200">
              <a:buFont typeface="Arial"/>
            </a:pPr>
            <a:r>
              <a:rPr lang="en-US" dirty="0" smtClean="0"/>
              <a:t>Third level</a:t>
            </a:r>
          </a:p>
          <a:p>
            <a:pPr lvl="4" defTabSz="457200">
              <a:buFont typeface="Arial"/>
            </a:pPr>
            <a:r>
              <a:rPr lang="en-US" dirty="0" smtClean="0"/>
              <a:t>Fourth level</a:t>
            </a:r>
            <a:endParaRPr lang="en-US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852804" y="4804872"/>
            <a:ext cx="479351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457200" rtl="0" eaLnBrk="0" fontAlgn="base" latinLnBrk="0" hangingPunct="0">
              <a:lnSpc>
                <a:spcPct val="95000"/>
              </a:lnSpc>
              <a:spcBef>
                <a:spcPct val="60000"/>
              </a:spcBef>
              <a:spcAft>
                <a:spcPct val="0"/>
              </a:spcAft>
              <a:buClr>
                <a:srgbClr val="004C84"/>
              </a:buClr>
              <a:buSzTx/>
              <a:buFont typeface="Arial" charset="0"/>
              <a:buNone/>
              <a:tabLst/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*FY16 projection;  Includes recognition of breakage in up front cost of points ©2013 Walgreen Co. All rights reserved. Confidential and proprietary information. For internal use only.</a:t>
            </a:r>
            <a:endParaRPr lang="en-US" dirty="0" smtClean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989634" y="4809975"/>
            <a:ext cx="69716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9DB927-419E-B042-83CD-6E94FB32D87D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70849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li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50919" y="1066801"/>
            <a:ext cx="3944881" cy="3527822"/>
          </a:xfrm>
        </p:spPr>
        <p:txBody>
          <a:bodyPr vert="horz" lIns="0" tIns="0" rIns="0" bIns="0" rtlCol="0">
            <a:normAutofit/>
          </a:bodyPr>
          <a:lstStyle>
            <a:lvl1pPr>
              <a:defRPr lang="en-US" sz="2000" smtClean="0"/>
            </a:lvl1pPr>
            <a:lvl2pPr marL="228600" indent="-228600">
              <a:buFont typeface="Arial"/>
              <a:buChar char="•"/>
              <a:defRPr lang="en-US" sz="2200" smtClean="0">
                <a:solidFill>
                  <a:srgbClr val="6A737B"/>
                </a:solidFill>
              </a:defRPr>
            </a:lvl2pPr>
            <a:lvl3pPr>
              <a:defRPr lang="en-US" sz="2000" smtClean="0">
                <a:solidFill>
                  <a:srgbClr val="6A737B"/>
                </a:solidFill>
              </a:defRPr>
            </a:lvl3pPr>
            <a:lvl4pPr marL="731520" indent="-182880">
              <a:buFont typeface="Lucida Grande"/>
              <a:buChar char="»"/>
              <a:defRPr lang="en-US" sz="1800" smtClean="0">
                <a:solidFill>
                  <a:srgbClr val="6A737B"/>
                </a:solidFill>
              </a:defRPr>
            </a:lvl4pPr>
            <a:lvl5pPr marL="960120" indent="-228600">
              <a:buFont typeface="Arial"/>
              <a:buChar char="•"/>
              <a:defRPr lang="en-US" sz="1600">
                <a:solidFill>
                  <a:srgbClr val="6A737B"/>
                </a:solidFill>
              </a:defRPr>
            </a:lvl5pPr>
          </a:lstStyle>
          <a:p>
            <a:pPr lvl="1" defTabSz="457200">
              <a:buFont typeface="Arial"/>
            </a:pPr>
            <a:r>
              <a:rPr lang="en-US" dirty="0" smtClean="0"/>
              <a:t>First level</a:t>
            </a:r>
          </a:p>
          <a:p>
            <a:pPr lvl="2" defTabSz="457200">
              <a:buFont typeface="Arial"/>
            </a:pPr>
            <a:r>
              <a:rPr lang="en-US" dirty="0" smtClean="0"/>
              <a:t>Second level</a:t>
            </a:r>
          </a:p>
          <a:p>
            <a:pPr lvl="3" defTabSz="457200">
              <a:buFont typeface="Arial"/>
            </a:pPr>
            <a:r>
              <a:rPr lang="en-US" dirty="0" smtClean="0"/>
              <a:t>Third level</a:t>
            </a:r>
          </a:p>
          <a:p>
            <a:pPr lvl="4" defTabSz="457200">
              <a:buFont typeface="Arial"/>
            </a:pPr>
            <a:r>
              <a:rPr lang="en-US" dirty="0" smtClean="0"/>
              <a:t>Fourth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48200" y="1066801"/>
            <a:ext cx="4038600" cy="3527822"/>
          </a:xfrm>
        </p:spPr>
        <p:txBody>
          <a:bodyPr vert="horz" lIns="0" tIns="0" rIns="0" bIns="0" rtlCol="0">
            <a:normAutofit/>
          </a:bodyPr>
          <a:lstStyle>
            <a:lvl1pPr>
              <a:defRPr lang="en-US" sz="2000" smtClean="0"/>
            </a:lvl1pPr>
            <a:lvl2pPr>
              <a:defRPr lang="en-US" sz="2200" smtClean="0">
                <a:solidFill>
                  <a:srgbClr val="6A737B"/>
                </a:solidFill>
              </a:defRPr>
            </a:lvl2pPr>
            <a:lvl3pPr>
              <a:defRPr lang="en-US" sz="2000" smtClean="0">
                <a:solidFill>
                  <a:srgbClr val="6A737B"/>
                </a:solidFill>
              </a:defRPr>
            </a:lvl3pPr>
            <a:lvl4pPr marL="731520" indent="-182880">
              <a:buFont typeface="Lucida Grande"/>
              <a:buChar char="»"/>
              <a:defRPr lang="en-US" sz="1800" smtClean="0">
                <a:solidFill>
                  <a:srgbClr val="6A737B"/>
                </a:solidFill>
              </a:defRPr>
            </a:lvl4pPr>
            <a:lvl5pPr marL="960120" indent="-228600">
              <a:buFont typeface="Arial"/>
              <a:buChar char="•"/>
              <a:defRPr lang="en-US" sz="1600">
                <a:solidFill>
                  <a:srgbClr val="6A737B"/>
                </a:solidFill>
              </a:defRPr>
            </a:lvl5pPr>
          </a:lstStyle>
          <a:p>
            <a:pPr lvl="1" defTabSz="457200">
              <a:buFont typeface="Arial"/>
            </a:pPr>
            <a:r>
              <a:rPr lang="en-US" dirty="0" smtClean="0"/>
              <a:t>First level</a:t>
            </a:r>
          </a:p>
          <a:p>
            <a:pPr lvl="2" defTabSz="457200">
              <a:buFont typeface="Arial"/>
            </a:pPr>
            <a:r>
              <a:rPr lang="en-US" dirty="0" smtClean="0"/>
              <a:t>Second level</a:t>
            </a:r>
          </a:p>
          <a:p>
            <a:pPr lvl="3" defTabSz="457200">
              <a:buFont typeface="Arial"/>
            </a:pPr>
            <a:r>
              <a:rPr lang="en-US" dirty="0" smtClean="0"/>
              <a:t>Third level</a:t>
            </a:r>
          </a:p>
          <a:p>
            <a:pPr lvl="4" defTabSz="457200">
              <a:buFont typeface="Arial"/>
            </a:pPr>
            <a:r>
              <a:rPr lang="en-US" dirty="0" smtClean="0"/>
              <a:t>Fourth level</a:t>
            </a:r>
            <a:endParaRPr lang="en-US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550920" y="135564"/>
            <a:ext cx="8135880" cy="64645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pPr lvl="0" algn="l" defTabSz="457200"/>
            <a:r>
              <a:rPr lang="en-US" dirty="0" smtClean="0"/>
              <a:t>Type key insight here using sentence case</a:t>
            </a:r>
            <a:endParaRPr lang="en-US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852804" y="4804872"/>
            <a:ext cx="479351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457200" rtl="0" eaLnBrk="0" fontAlgn="base" latinLnBrk="0" hangingPunct="0">
              <a:lnSpc>
                <a:spcPct val="95000"/>
              </a:lnSpc>
              <a:spcBef>
                <a:spcPct val="60000"/>
              </a:spcBef>
              <a:spcAft>
                <a:spcPct val="0"/>
              </a:spcAft>
              <a:buClr>
                <a:srgbClr val="004C84"/>
              </a:buClr>
              <a:buSzTx/>
              <a:buFont typeface="Arial" charset="0"/>
              <a:buNone/>
              <a:tabLst/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*FY16 projection;  Includes recognition of breakage in up front cost of points ©2013 Walgreen Co. All rights reserved. Confidential and proprietary information. For internal use only.</a:t>
            </a:r>
            <a:endParaRPr lang="en-US" dirty="0" smtClean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989634" y="4809975"/>
            <a:ext cx="69716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9DB927-419E-B042-83CD-6E94FB32D87D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32784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550920" y="135564"/>
            <a:ext cx="8135880" cy="64645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pPr lvl="0" algn="l" defTabSz="45720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852805" y="4804872"/>
            <a:ext cx="389181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457200" rtl="0" eaLnBrk="0" fontAlgn="base" latinLnBrk="0" hangingPunct="0">
              <a:lnSpc>
                <a:spcPct val="95000"/>
              </a:lnSpc>
              <a:spcBef>
                <a:spcPct val="60000"/>
              </a:spcBef>
              <a:spcAft>
                <a:spcPct val="0"/>
              </a:spcAft>
              <a:buClr>
                <a:srgbClr val="004C84"/>
              </a:buClr>
              <a:buSzTx/>
              <a:buFont typeface="Arial" charset="0"/>
              <a:buNone/>
              <a:tabLst/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  <a:ea typeface="ＭＳ Ｐゴシック" charset="0"/>
                <a:cs typeface="Arial" charset="0"/>
              </a:rPr>
              <a:t>©2013 Walgreen Co. All rights reserved.</a:t>
            </a:r>
            <a:endParaRPr lang="en-US" dirty="0" smtClean="0">
              <a:solidFill>
                <a:prstClr val="black">
                  <a:tint val="75000"/>
                </a:prstClr>
              </a:solidFill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5765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hite Backgro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300"/>
              </a:spcBef>
              <a:defRPr/>
            </a:lvl2pPr>
            <a:lvl3pPr>
              <a:spcBef>
                <a:spcPts val="300"/>
              </a:spcBef>
              <a:defRPr/>
            </a:lvl3pPr>
            <a:lvl4pPr>
              <a:spcBef>
                <a:spcPts val="300"/>
              </a:spcBef>
              <a:defRPr/>
            </a:lvl4pPr>
            <a:lvl5pPr>
              <a:spcBef>
                <a:spcPts val="30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2151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542_corp_background_outlin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Picture 5" descr="Walgreens_CornerOfLockup_4c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7198" y="4462608"/>
            <a:ext cx="1947672" cy="417653"/>
          </a:xfrm>
          <a:prstGeom prst="rect">
            <a:avLst/>
          </a:prstGeom>
        </p:spPr>
      </p:pic>
      <p:pic>
        <p:nvPicPr>
          <p:cNvPr id="7" name="Picture 6" descr="Walgreens_Corner-W-Flag_Red-Gradient_tm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828" y="1223951"/>
            <a:ext cx="785520" cy="618143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1355978" y="1709864"/>
            <a:ext cx="7128892" cy="768184"/>
          </a:xfrm>
        </p:spPr>
        <p:txBody>
          <a:bodyPr anchor="t" anchorCtr="0">
            <a:noAutofit/>
          </a:bodyPr>
          <a:lstStyle>
            <a:lvl1pPr algn="l">
              <a:lnSpc>
                <a:spcPct val="90000"/>
              </a:lnSpc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dirty="0" smtClean="0">
                <a:solidFill>
                  <a:srgbClr val="6A737B"/>
                </a:solidFill>
              </a:rPr>
              <a:t>Title of Presentation</a:t>
            </a:r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1355978" y="2478047"/>
            <a:ext cx="7128892" cy="863720"/>
          </a:xfrm>
        </p:spPr>
        <p:txBody>
          <a:bodyPr vert="horz" lIns="0" tIns="45720" rIns="91440" bIns="45720" rtlCol="0" anchor="t" anchorCtr="0">
            <a:noAutofit/>
          </a:bodyPr>
          <a:lstStyle>
            <a:lvl1pPr marL="0" indent="0">
              <a:lnSpc>
                <a:spcPct val="90000"/>
              </a:lnSpc>
              <a:buNone/>
              <a:defRPr lang="en-US" sz="2200" dirty="0" smtClean="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r>
              <a:rPr lang="en-US" dirty="0" smtClean="0"/>
              <a:t>Presenter Name or Subtopic Here</a:t>
            </a:r>
            <a:br>
              <a:rPr lang="en-US" dirty="0" smtClean="0"/>
            </a:br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1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259694" y="4712404"/>
            <a:ext cx="4843497" cy="273844"/>
          </a:xfrm>
        </p:spPr>
        <p:txBody>
          <a:bodyPr/>
          <a:lstStyle>
            <a:lvl1pPr marL="0" marR="0" indent="0" algn="l" defTabSz="457200" rtl="0" eaLnBrk="0" fontAlgn="base" latinLnBrk="0" hangingPunct="0">
              <a:lnSpc>
                <a:spcPct val="95000"/>
              </a:lnSpc>
              <a:spcBef>
                <a:spcPct val="60000"/>
              </a:spcBef>
              <a:spcAft>
                <a:spcPct val="0"/>
              </a:spcAft>
              <a:buClr>
                <a:srgbClr val="004C84"/>
              </a:buClr>
              <a:buSzTx/>
              <a:buFont typeface="Arial" charset="0"/>
              <a:buNone/>
              <a:tabLst/>
              <a:defRPr/>
            </a:lvl1pPr>
          </a:lstStyle>
          <a:p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*FY16 projection;  Includes recognition of breakage in up front cost of points ©2013 Walgreen Co. All rights reserved. Confidential and proprietary information. For internal use only.</a:t>
            </a:r>
            <a:endParaRPr lang="en-US" dirty="0" smtClean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1571996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542_corp_background_outlin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978" y="4383570"/>
            <a:ext cx="2030626" cy="336812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1355978" y="1709864"/>
            <a:ext cx="7128892" cy="768184"/>
          </a:xfrm>
        </p:spPr>
        <p:txBody>
          <a:bodyPr anchor="t" anchorCtr="0">
            <a:noAutofit/>
          </a:bodyPr>
          <a:lstStyle>
            <a:lvl1pPr algn="l">
              <a:lnSpc>
                <a:spcPct val="90000"/>
              </a:lnSpc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1355978" y="2478047"/>
            <a:ext cx="7128892" cy="863720"/>
          </a:xfrm>
        </p:spPr>
        <p:txBody>
          <a:bodyPr vert="horz" lIns="0" tIns="45720" rIns="91440" bIns="45720" rtlCol="0" anchor="t" anchorCtr="0">
            <a:noAutofit/>
          </a:bodyPr>
          <a:lstStyle>
            <a:lvl1pPr marL="0" indent="0">
              <a:lnSpc>
                <a:spcPct val="90000"/>
              </a:lnSpc>
              <a:buNone/>
              <a:defRPr lang="en-US" sz="2200" dirty="0" smtClean="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r>
              <a:rPr lang="en-US" dirty="0" smtClean="0"/>
              <a:t>Presenter Name or Subtopic Here</a:t>
            </a:r>
            <a:br>
              <a:rPr lang="en-US" dirty="0" smtClean="0"/>
            </a:br>
            <a:r>
              <a:rPr lang="en-US" dirty="0" smtClean="0"/>
              <a:t>Date</a:t>
            </a:r>
            <a:endParaRPr lang="en-US" dirty="0"/>
          </a:p>
        </p:txBody>
      </p:sp>
      <p:pic>
        <p:nvPicPr>
          <p:cNvPr id="10" name="Picture 9" descr="Walgreens_Corner-W-Flag_Red-Gradient_tm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828" y="1223951"/>
            <a:ext cx="785520" cy="618143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259695" y="4712404"/>
            <a:ext cx="4892816" cy="273844"/>
          </a:xfrm>
        </p:spPr>
        <p:txBody>
          <a:bodyPr/>
          <a:lstStyle>
            <a:lvl1pPr marL="0" marR="0" indent="0" algn="l" defTabSz="457200" rtl="0" eaLnBrk="0" fontAlgn="base" latinLnBrk="0" hangingPunct="0">
              <a:lnSpc>
                <a:spcPct val="95000"/>
              </a:lnSpc>
              <a:spcBef>
                <a:spcPct val="60000"/>
              </a:spcBef>
              <a:spcAft>
                <a:spcPct val="0"/>
              </a:spcAft>
              <a:buClr>
                <a:srgbClr val="004C84"/>
              </a:buClr>
              <a:buSzTx/>
              <a:buFont typeface="Arial" charset="0"/>
              <a:buNone/>
              <a:tabLst/>
              <a:defRPr/>
            </a:lvl1pPr>
          </a:lstStyle>
          <a:p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*FY16 projection;  Includes recognition of breakage in up front cost of points ©2013 Walgreen Co. All rights reserved. Confidential and proprietary information. For internal use only.</a:t>
            </a:r>
            <a:endParaRPr lang="en-US" dirty="0" smtClean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141887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IGHT_SP_BUI_LockUp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8796" y="4341842"/>
            <a:ext cx="4553712" cy="342900"/>
          </a:xfrm>
          <a:prstGeom prst="rect">
            <a:avLst/>
          </a:prstGeom>
        </p:spPr>
      </p:pic>
      <p:pic>
        <p:nvPicPr>
          <p:cNvPr id="6" name="Picture 5" descr="542_corp_background_outlin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1355978" y="1709864"/>
            <a:ext cx="7128892" cy="768184"/>
          </a:xfrm>
        </p:spPr>
        <p:txBody>
          <a:bodyPr anchor="t" anchorCtr="0">
            <a:noAutofit/>
          </a:bodyPr>
          <a:lstStyle>
            <a:lvl1pPr algn="l">
              <a:lnSpc>
                <a:spcPct val="90000"/>
              </a:lnSpc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dirty="0" smtClean="0">
                <a:solidFill>
                  <a:srgbClr val="6A737B"/>
                </a:solidFill>
              </a:rPr>
              <a:t>Title Slide for Walgreens Entities that Have “Walgreens” in the Logo</a:t>
            </a:r>
            <a:endParaRPr lang="en-US" dirty="0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1355978" y="2478047"/>
            <a:ext cx="7128892" cy="863720"/>
          </a:xfrm>
        </p:spPr>
        <p:txBody>
          <a:bodyPr vert="horz" lIns="0" tIns="45720" rIns="91440" bIns="45720" rtlCol="0" anchor="t" anchorCtr="0">
            <a:noAutofit/>
          </a:bodyPr>
          <a:lstStyle>
            <a:lvl1pPr marL="0" indent="0">
              <a:lnSpc>
                <a:spcPct val="90000"/>
              </a:lnSpc>
              <a:buNone/>
              <a:defRPr lang="en-US" sz="2200" dirty="0" smtClean="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r>
              <a:rPr lang="en-US" dirty="0" smtClean="0"/>
              <a:t>Presenter Name or Subtopic Here</a:t>
            </a:r>
            <a:br>
              <a:rPr lang="en-US" dirty="0" smtClean="0"/>
            </a:br>
            <a:r>
              <a:rPr lang="en-US" dirty="0" smtClean="0"/>
              <a:t>Date</a:t>
            </a:r>
            <a:endParaRPr lang="en-US" dirty="0"/>
          </a:p>
        </p:txBody>
      </p:sp>
      <p:pic>
        <p:nvPicPr>
          <p:cNvPr id="9" name="Picture 8" descr="Walgreens_Corner-W-Flag_Red-Gradient_tm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828" y="1223951"/>
            <a:ext cx="785520" cy="618143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296685" y="4407261"/>
            <a:ext cx="3891816" cy="273844"/>
          </a:xfrm>
        </p:spPr>
        <p:txBody>
          <a:bodyPr/>
          <a:lstStyle>
            <a:lvl1pPr marL="0" marR="0" indent="0" algn="l" defTabSz="457200" rtl="0" eaLnBrk="0" fontAlgn="base" latinLnBrk="0" hangingPunct="0">
              <a:lnSpc>
                <a:spcPct val="95000"/>
              </a:lnSpc>
              <a:spcBef>
                <a:spcPts val="0"/>
              </a:spcBef>
              <a:spcAft>
                <a:spcPct val="0"/>
              </a:spcAft>
              <a:buClr>
                <a:srgbClr val="004C84"/>
              </a:buClr>
              <a:buSzTx/>
              <a:buFont typeface="Arial" charset="0"/>
              <a:buNone/>
              <a:tabLst/>
              <a:defRPr/>
            </a:lvl1pPr>
          </a:lstStyle>
          <a:p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*FY16 projection;  Includes recognition of breakage in up front cost of points ©2013 Walgreen Co. All rights reserved. Confidential and proprietary information. For internal use only.</a:t>
            </a:r>
            <a:endParaRPr lang="en-US" dirty="0" smtClean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0448334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ue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542_corp_background_outlin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224118" y="1894061"/>
            <a:ext cx="8695764" cy="768184"/>
          </a:xfr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000" b="1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Section Divider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04614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550920" y="135564"/>
            <a:ext cx="8135880" cy="64645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pPr lvl="0" algn="l" defTabSz="45720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852805" y="4804872"/>
            <a:ext cx="389181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457200" rtl="0" eaLnBrk="0" fontAlgn="base" latinLnBrk="0" hangingPunct="0">
              <a:lnSpc>
                <a:spcPct val="95000"/>
              </a:lnSpc>
              <a:spcBef>
                <a:spcPct val="60000"/>
              </a:spcBef>
              <a:spcAft>
                <a:spcPct val="0"/>
              </a:spcAft>
              <a:buClr>
                <a:srgbClr val="004C84"/>
              </a:buClr>
              <a:buSzTx/>
              <a:buFont typeface="Arial" charset="0"/>
              <a:buNone/>
              <a:tabLst/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  <a:ea typeface="ＭＳ Ｐゴシック" charset="0"/>
                <a:cs typeface="Arial" charset="0"/>
              </a:rPr>
              <a:t>©2013 Walgreen Co. All rights reserved.</a:t>
            </a:r>
            <a:endParaRPr lang="en-US" dirty="0" smtClean="0">
              <a:solidFill>
                <a:prstClr val="black">
                  <a:tint val="75000"/>
                </a:prstClr>
              </a:solidFill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58293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368-green_corp_bckgrd_outlin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224118" y="1894061"/>
            <a:ext cx="8695764" cy="768184"/>
          </a:xfr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000" b="1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Section Divider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9041229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range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716-orange_corp_bckgrd_outlin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224118" y="1894061"/>
            <a:ext cx="8695764" cy="768184"/>
          </a:xfr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000" b="1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Section Divider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431170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550920" y="135564"/>
            <a:ext cx="8135880" cy="64645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pPr lvl="0" algn="l" defTabSz="457200"/>
            <a:r>
              <a:rPr lang="en-US" dirty="0" smtClean="0"/>
              <a:t>Type key insight here using sentence case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idx="1"/>
          </p:nvPr>
        </p:nvSpPr>
        <p:spPr>
          <a:xfrm>
            <a:off x="550920" y="1057279"/>
            <a:ext cx="8135880" cy="352996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2pPr>
              <a:defRPr>
                <a:solidFill>
                  <a:srgbClr val="6A737B"/>
                </a:solidFill>
              </a:defRPr>
            </a:lvl2pPr>
            <a:lvl3pPr>
              <a:defRPr>
                <a:solidFill>
                  <a:srgbClr val="6A737B"/>
                </a:solidFill>
              </a:defRPr>
            </a:lvl3pPr>
            <a:lvl4pPr>
              <a:defRPr>
                <a:solidFill>
                  <a:srgbClr val="6A737B"/>
                </a:solidFill>
              </a:defRPr>
            </a:lvl4pPr>
            <a:lvl5pPr>
              <a:defRPr>
                <a:solidFill>
                  <a:srgbClr val="6A737B"/>
                </a:solidFill>
              </a:defRPr>
            </a:lvl5pPr>
          </a:lstStyle>
          <a:p>
            <a:pPr lvl="1" defTabSz="457200">
              <a:buFont typeface="Arial"/>
            </a:pPr>
            <a:r>
              <a:rPr lang="en-US" dirty="0" smtClean="0"/>
              <a:t>First level</a:t>
            </a:r>
          </a:p>
          <a:p>
            <a:pPr lvl="2" defTabSz="457200">
              <a:buFont typeface="Arial"/>
            </a:pPr>
            <a:r>
              <a:rPr lang="en-US" dirty="0" smtClean="0"/>
              <a:t>Second level</a:t>
            </a:r>
          </a:p>
          <a:p>
            <a:pPr lvl="3" defTabSz="457200">
              <a:buFont typeface="Arial"/>
            </a:pPr>
            <a:r>
              <a:rPr lang="en-US" dirty="0" smtClean="0"/>
              <a:t>Third level</a:t>
            </a:r>
          </a:p>
          <a:p>
            <a:pPr lvl="4" defTabSz="457200">
              <a:buFont typeface="Arial"/>
            </a:pPr>
            <a:r>
              <a:rPr lang="en-US" dirty="0" smtClean="0"/>
              <a:t>Fourth level</a:t>
            </a:r>
            <a:endParaRPr lang="en-US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852804" y="4804872"/>
            <a:ext cx="479351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457200" rtl="0" eaLnBrk="0" fontAlgn="base" latinLnBrk="0" hangingPunct="0">
              <a:lnSpc>
                <a:spcPct val="95000"/>
              </a:lnSpc>
              <a:spcBef>
                <a:spcPct val="60000"/>
              </a:spcBef>
              <a:spcAft>
                <a:spcPct val="0"/>
              </a:spcAft>
              <a:buClr>
                <a:srgbClr val="004C84"/>
              </a:buClr>
              <a:buSzTx/>
              <a:buFont typeface="Arial" charset="0"/>
              <a:buNone/>
              <a:tabLst/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*FY16 projection;  Includes recognition of breakage in up front cost of points ©2013 Walgreen Co. All rights reserved. Confidential and proprietary information. For internal use only.</a:t>
            </a:r>
            <a:endParaRPr lang="en-US" dirty="0" smtClean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989634" y="4809975"/>
            <a:ext cx="69716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9DB927-419E-B042-83CD-6E94FB32D87D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1635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li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50919" y="1066801"/>
            <a:ext cx="3944881" cy="3527822"/>
          </a:xfrm>
        </p:spPr>
        <p:txBody>
          <a:bodyPr vert="horz" lIns="0" tIns="0" rIns="0" bIns="0" rtlCol="0">
            <a:normAutofit/>
          </a:bodyPr>
          <a:lstStyle>
            <a:lvl1pPr>
              <a:defRPr lang="en-US" sz="2000" smtClean="0"/>
            </a:lvl1pPr>
            <a:lvl2pPr marL="228600" indent="-228600">
              <a:buFont typeface="Arial"/>
              <a:buChar char="•"/>
              <a:defRPr lang="en-US" sz="2200" smtClean="0">
                <a:solidFill>
                  <a:srgbClr val="6A737B"/>
                </a:solidFill>
              </a:defRPr>
            </a:lvl2pPr>
            <a:lvl3pPr>
              <a:defRPr lang="en-US" sz="2000" smtClean="0">
                <a:solidFill>
                  <a:srgbClr val="6A737B"/>
                </a:solidFill>
              </a:defRPr>
            </a:lvl3pPr>
            <a:lvl4pPr marL="731520" indent="-182880">
              <a:buFont typeface="Lucida Grande"/>
              <a:buChar char="»"/>
              <a:defRPr lang="en-US" sz="1800" smtClean="0">
                <a:solidFill>
                  <a:srgbClr val="6A737B"/>
                </a:solidFill>
              </a:defRPr>
            </a:lvl4pPr>
            <a:lvl5pPr marL="960120" indent="-228600">
              <a:buFont typeface="Arial"/>
              <a:buChar char="•"/>
              <a:defRPr lang="en-US" sz="1600">
                <a:solidFill>
                  <a:srgbClr val="6A737B"/>
                </a:solidFill>
              </a:defRPr>
            </a:lvl5pPr>
          </a:lstStyle>
          <a:p>
            <a:pPr lvl="1" defTabSz="457200">
              <a:buFont typeface="Arial"/>
            </a:pPr>
            <a:r>
              <a:rPr lang="en-US" dirty="0" smtClean="0"/>
              <a:t>First level</a:t>
            </a:r>
          </a:p>
          <a:p>
            <a:pPr lvl="2" defTabSz="457200">
              <a:buFont typeface="Arial"/>
            </a:pPr>
            <a:r>
              <a:rPr lang="en-US" dirty="0" smtClean="0"/>
              <a:t>Second level</a:t>
            </a:r>
          </a:p>
          <a:p>
            <a:pPr lvl="3" defTabSz="457200">
              <a:buFont typeface="Arial"/>
            </a:pPr>
            <a:r>
              <a:rPr lang="en-US" dirty="0" smtClean="0"/>
              <a:t>Third level</a:t>
            </a:r>
          </a:p>
          <a:p>
            <a:pPr lvl="4" defTabSz="457200">
              <a:buFont typeface="Arial"/>
            </a:pPr>
            <a:r>
              <a:rPr lang="en-US" dirty="0" smtClean="0"/>
              <a:t>Fourth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48200" y="1066801"/>
            <a:ext cx="4038600" cy="3527822"/>
          </a:xfrm>
        </p:spPr>
        <p:txBody>
          <a:bodyPr vert="horz" lIns="0" tIns="0" rIns="0" bIns="0" rtlCol="0">
            <a:normAutofit/>
          </a:bodyPr>
          <a:lstStyle>
            <a:lvl1pPr>
              <a:defRPr lang="en-US" sz="2000" smtClean="0"/>
            </a:lvl1pPr>
            <a:lvl2pPr>
              <a:defRPr lang="en-US" sz="2200" smtClean="0">
                <a:solidFill>
                  <a:srgbClr val="6A737B"/>
                </a:solidFill>
              </a:defRPr>
            </a:lvl2pPr>
            <a:lvl3pPr>
              <a:defRPr lang="en-US" sz="2000" smtClean="0">
                <a:solidFill>
                  <a:srgbClr val="6A737B"/>
                </a:solidFill>
              </a:defRPr>
            </a:lvl3pPr>
            <a:lvl4pPr marL="731520" indent="-182880">
              <a:buFont typeface="Lucida Grande"/>
              <a:buChar char="»"/>
              <a:defRPr lang="en-US" sz="1800" smtClean="0">
                <a:solidFill>
                  <a:srgbClr val="6A737B"/>
                </a:solidFill>
              </a:defRPr>
            </a:lvl4pPr>
            <a:lvl5pPr marL="960120" indent="-228600">
              <a:buFont typeface="Arial"/>
              <a:buChar char="•"/>
              <a:defRPr lang="en-US" sz="1600">
                <a:solidFill>
                  <a:srgbClr val="6A737B"/>
                </a:solidFill>
              </a:defRPr>
            </a:lvl5pPr>
          </a:lstStyle>
          <a:p>
            <a:pPr lvl="1" defTabSz="457200">
              <a:buFont typeface="Arial"/>
            </a:pPr>
            <a:r>
              <a:rPr lang="en-US" dirty="0" smtClean="0"/>
              <a:t>First level</a:t>
            </a:r>
          </a:p>
          <a:p>
            <a:pPr lvl="2" defTabSz="457200">
              <a:buFont typeface="Arial"/>
            </a:pPr>
            <a:r>
              <a:rPr lang="en-US" dirty="0" smtClean="0"/>
              <a:t>Second level</a:t>
            </a:r>
          </a:p>
          <a:p>
            <a:pPr lvl="3" defTabSz="457200">
              <a:buFont typeface="Arial"/>
            </a:pPr>
            <a:r>
              <a:rPr lang="en-US" dirty="0" smtClean="0"/>
              <a:t>Third level</a:t>
            </a:r>
          </a:p>
          <a:p>
            <a:pPr lvl="4" defTabSz="457200">
              <a:buFont typeface="Arial"/>
            </a:pPr>
            <a:r>
              <a:rPr lang="en-US" dirty="0" smtClean="0"/>
              <a:t>Fourth level</a:t>
            </a:r>
            <a:endParaRPr lang="en-US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550920" y="135564"/>
            <a:ext cx="8135880" cy="64645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pPr lvl="0" algn="l" defTabSz="457200"/>
            <a:r>
              <a:rPr lang="en-US" dirty="0" smtClean="0"/>
              <a:t>Type key insight here using sentence case</a:t>
            </a:r>
            <a:endParaRPr lang="en-US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852804" y="4804872"/>
            <a:ext cx="479351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457200" rtl="0" eaLnBrk="0" fontAlgn="base" latinLnBrk="0" hangingPunct="0">
              <a:lnSpc>
                <a:spcPct val="95000"/>
              </a:lnSpc>
              <a:spcBef>
                <a:spcPct val="60000"/>
              </a:spcBef>
              <a:spcAft>
                <a:spcPct val="0"/>
              </a:spcAft>
              <a:buClr>
                <a:srgbClr val="004C84"/>
              </a:buClr>
              <a:buSzTx/>
              <a:buFont typeface="Arial" charset="0"/>
              <a:buNone/>
              <a:tabLst/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*FY16 projection;  Includes recognition of breakage in up front cost of points ©2013 Walgreen Co. All rights reserved. Confidential and proprietary information. For internal use only.</a:t>
            </a:r>
            <a:endParaRPr lang="en-US" dirty="0" smtClean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989634" y="4809975"/>
            <a:ext cx="69716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9DB927-419E-B042-83CD-6E94FB32D87D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93348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hite Backgro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300"/>
              </a:spcBef>
              <a:defRPr/>
            </a:lvl2pPr>
            <a:lvl3pPr>
              <a:spcBef>
                <a:spcPts val="300"/>
              </a:spcBef>
              <a:defRPr/>
            </a:lvl3pPr>
            <a:lvl4pPr>
              <a:spcBef>
                <a:spcPts val="300"/>
              </a:spcBef>
              <a:defRPr/>
            </a:lvl4pPr>
            <a:lvl5pPr>
              <a:spcBef>
                <a:spcPts val="30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21511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542_corp_background_outlin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Picture 5" descr="Walgreens_CornerOfLockup_4c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7198" y="4462608"/>
            <a:ext cx="1947672" cy="417653"/>
          </a:xfrm>
          <a:prstGeom prst="rect">
            <a:avLst/>
          </a:prstGeom>
        </p:spPr>
      </p:pic>
      <p:pic>
        <p:nvPicPr>
          <p:cNvPr id="7" name="Picture 6" descr="Walgreens_Corner-W-Flag_Red-Gradient_tm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828" y="1223951"/>
            <a:ext cx="785520" cy="618143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1355978" y="1709864"/>
            <a:ext cx="7128892" cy="768184"/>
          </a:xfrm>
        </p:spPr>
        <p:txBody>
          <a:bodyPr anchor="t" anchorCtr="0">
            <a:noAutofit/>
          </a:bodyPr>
          <a:lstStyle>
            <a:lvl1pPr algn="l">
              <a:lnSpc>
                <a:spcPct val="90000"/>
              </a:lnSpc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dirty="0" smtClean="0">
                <a:solidFill>
                  <a:srgbClr val="6A737B"/>
                </a:solidFill>
              </a:rPr>
              <a:t>Title of Presentation</a:t>
            </a:r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1355978" y="2478047"/>
            <a:ext cx="7128892" cy="863720"/>
          </a:xfrm>
        </p:spPr>
        <p:txBody>
          <a:bodyPr vert="horz" lIns="0" tIns="45720" rIns="91440" bIns="45720" rtlCol="0" anchor="t" anchorCtr="0">
            <a:noAutofit/>
          </a:bodyPr>
          <a:lstStyle>
            <a:lvl1pPr marL="0" indent="0">
              <a:lnSpc>
                <a:spcPct val="90000"/>
              </a:lnSpc>
              <a:buNone/>
              <a:defRPr lang="en-US" sz="2200" dirty="0" smtClean="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r>
              <a:rPr lang="en-US" dirty="0" smtClean="0"/>
              <a:t>Presenter Name or Subtopic Here</a:t>
            </a:r>
            <a:br>
              <a:rPr lang="en-US" dirty="0" smtClean="0"/>
            </a:br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1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259694" y="4712404"/>
            <a:ext cx="4843497" cy="273844"/>
          </a:xfrm>
        </p:spPr>
        <p:txBody>
          <a:bodyPr/>
          <a:lstStyle>
            <a:lvl1pPr marL="0" marR="0" indent="0" algn="l" defTabSz="457200" rtl="0" eaLnBrk="0" fontAlgn="base" latinLnBrk="0" hangingPunct="0">
              <a:lnSpc>
                <a:spcPct val="95000"/>
              </a:lnSpc>
              <a:spcBef>
                <a:spcPct val="60000"/>
              </a:spcBef>
              <a:spcAft>
                <a:spcPct val="0"/>
              </a:spcAft>
              <a:buClr>
                <a:srgbClr val="004C84"/>
              </a:buClr>
              <a:buSzTx/>
              <a:buFont typeface="Arial" charset="0"/>
              <a:buNone/>
              <a:tabLst/>
              <a:defRPr/>
            </a:lvl1pPr>
          </a:lstStyle>
          <a:p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*FY16 projection;  Includes recognition of breakage in up front cost of points ©2013 Walgreen Co. All rights reserved. Confidential and proprietary information. For internal use only.</a:t>
            </a:r>
            <a:endParaRPr lang="en-US" dirty="0" smtClean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362754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542_corp_background_outlin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978" y="4383570"/>
            <a:ext cx="2030626" cy="336812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1355978" y="1709864"/>
            <a:ext cx="7128892" cy="768184"/>
          </a:xfrm>
        </p:spPr>
        <p:txBody>
          <a:bodyPr anchor="t" anchorCtr="0">
            <a:noAutofit/>
          </a:bodyPr>
          <a:lstStyle>
            <a:lvl1pPr algn="l">
              <a:lnSpc>
                <a:spcPct val="90000"/>
              </a:lnSpc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1355978" y="2478047"/>
            <a:ext cx="7128892" cy="863720"/>
          </a:xfrm>
        </p:spPr>
        <p:txBody>
          <a:bodyPr vert="horz" lIns="0" tIns="45720" rIns="91440" bIns="45720" rtlCol="0" anchor="t" anchorCtr="0">
            <a:noAutofit/>
          </a:bodyPr>
          <a:lstStyle>
            <a:lvl1pPr marL="0" indent="0">
              <a:lnSpc>
                <a:spcPct val="90000"/>
              </a:lnSpc>
              <a:buNone/>
              <a:defRPr lang="en-US" sz="2200" dirty="0" smtClean="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r>
              <a:rPr lang="en-US" dirty="0" smtClean="0"/>
              <a:t>Presenter Name or Subtopic Here</a:t>
            </a:r>
            <a:br>
              <a:rPr lang="en-US" dirty="0" smtClean="0"/>
            </a:br>
            <a:r>
              <a:rPr lang="en-US" dirty="0" smtClean="0"/>
              <a:t>Date</a:t>
            </a:r>
            <a:endParaRPr lang="en-US" dirty="0"/>
          </a:p>
        </p:txBody>
      </p:sp>
      <p:pic>
        <p:nvPicPr>
          <p:cNvPr id="10" name="Picture 9" descr="Walgreens_Corner-W-Flag_Red-Gradient_tm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828" y="1223951"/>
            <a:ext cx="785520" cy="618143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259695" y="4712404"/>
            <a:ext cx="4892816" cy="273844"/>
          </a:xfrm>
        </p:spPr>
        <p:txBody>
          <a:bodyPr/>
          <a:lstStyle>
            <a:lvl1pPr marL="0" marR="0" indent="0" algn="l" defTabSz="457200" rtl="0" eaLnBrk="0" fontAlgn="base" latinLnBrk="0" hangingPunct="0">
              <a:lnSpc>
                <a:spcPct val="95000"/>
              </a:lnSpc>
              <a:spcBef>
                <a:spcPct val="60000"/>
              </a:spcBef>
              <a:spcAft>
                <a:spcPct val="0"/>
              </a:spcAft>
              <a:buClr>
                <a:srgbClr val="004C84"/>
              </a:buClr>
              <a:buSzTx/>
              <a:buFont typeface="Arial" charset="0"/>
              <a:buNone/>
              <a:tabLst/>
              <a:defRPr/>
            </a:lvl1pPr>
          </a:lstStyle>
          <a:p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*FY16 projection;  Includes recognition of breakage in up front cost of points ©2013 Walgreen Co. All rights reserved. Confidential and proprietary information. For internal use only.</a:t>
            </a:r>
            <a:endParaRPr lang="en-US" dirty="0" smtClean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2587455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IGHT_SP_BUI_LockUp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8796" y="4341842"/>
            <a:ext cx="4553712" cy="342900"/>
          </a:xfrm>
          <a:prstGeom prst="rect">
            <a:avLst/>
          </a:prstGeom>
        </p:spPr>
      </p:pic>
      <p:pic>
        <p:nvPicPr>
          <p:cNvPr id="6" name="Picture 5" descr="542_corp_background_outlin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1355978" y="1709864"/>
            <a:ext cx="7128892" cy="768184"/>
          </a:xfrm>
        </p:spPr>
        <p:txBody>
          <a:bodyPr anchor="t" anchorCtr="0">
            <a:noAutofit/>
          </a:bodyPr>
          <a:lstStyle>
            <a:lvl1pPr algn="l">
              <a:lnSpc>
                <a:spcPct val="90000"/>
              </a:lnSpc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dirty="0" smtClean="0">
                <a:solidFill>
                  <a:srgbClr val="6A737B"/>
                </a:solidFill>
              </a:rPr>
              <a:t>Title Slide for Walgreens Entities that Have “Walgreens” in the Logo</a:t>
            </a:r>
            <a:endParaRPr lang="en-US" dirty="0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1355978" y="2478047"/>
            <a:ext cx="7128892" cy="863720"/>
          </a:xfrm>
        </p:spPr>
        <p:txBody>
          <a:bodyPr vert="horz" lIns="0" tIns="45720" rIns="91440" bIns="45720" rtlCol="0" anchor="t" anchorCtr="0">
            <a:noAutofit/>
          </a:bodyPr>
          <a:lstStyle>
            <a:lvl1pPr marL="0" indent="0">
              <a:lnSpc>
                <a:spcPct val="90000"/>
              </a:lnSpc>
              <a:buNone/>
              <a:defRPr lang="en-US" sz="2200" dirty="0" smtClean="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r>
              <a:rPr lang="en-US" dirty="0" smtClean="0"/>
              <a:t>Presenter Name or Subtopic Here</a:t>
            </a:r>
            <a:br>
              <a:rPr lang="en-US" dirty="0" smtClean="0"/>
            </a:br>
            <a:r>
              <a:rPr lang="en-US" dirty="0" smtClean="0"/>
              <a:t>Date</a:t>
            </a:r>
            <a:endParaRPr lang="en-US" dirty="0"/>
          </a:p>
        </p:txBody>
      </p:sp>
      <p:pic>
        <p:nvPicPr>
          <p:cNvPr id="9" name="Picture 8" descr="Walgreens_Corner-W-Flag_Red-Gradient_tm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828" y="1223951"/>
            <a:ext cx="785520" cy="618143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296685" y="4407261"/>
            <a:ext cx="3891816" cy="273844"/>
          </a:xfrm>
        </p:spPr>
        <p:txBody>
          <a:bodyPr/>
          <a:lstStyle>
            <a:lvl1pPr marL="0" marR="0" indent="0" algn="l" defTabSz="457200" rtl="0" eaLnBrk="0" fontAlgn="base" latinLnBrk="0" hangingPunct="0">
              <a:lnSpc>
                <a:spcPct val="95000"/>
              </a:lnSpc>
              <a:spcBef>
                <a:spcPts val="0"/>
              </a:spcBef>
              <a:spcAft>
                <a:spcPct val="0"/>
              </a:spcAft>
              <a:buClr>
                <a:srgbClr val="004C84"/>
              </a:buClr>
              <a:buSzTx/>
              <a:buFont typeface="Arial" charset="0"/>
              <a:buNone/>
              <a:tabLst/>
              <a:defRPr/>
            </a:lvl1pPr>
          </a:lstStyle>
          <a:p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*FY16 projection;  Includes recognition of breakage in up front cost of points ©2013 Walgreen Co. All rights reserved. Confidential and proprietary information. For internal use only.</a:t>
            </a:r>
            <a:endParaRPr lang="en-US" dirty="0" smtClean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6413077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ue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542_corp_background_outlin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224118" y="1894061"/>
            <a:ext cx="8695764" cy="768184"/>
          </a:xfr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000" b="1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Section Divider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4648765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368-green_corp_bckgrd_outlin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224118" y="1894061"/>
            <a:ext cx="8695764" cy="768184"/>
          </a:xfr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000" b="1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Section Divider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8429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542_corp_background_outlin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Picture 5" descr="Walgreens_CornerOfLockup_4c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7198" y="4462608"/>
            <a:ext cx="1947672" cy="417653"/>
          </a:xfrm>
          <a:prstGeom prst="rect">
            <a:avLst/>
          </a:prstGeom>
        </p:spPr>
      </p:pic>
      <p:pic>
        <p:nvPicPr>
          <p:cNvPr id="7" name="Picture 6" descr="Walgreens_Corner-W-Flag_Red-Gradient_tm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828" y="1223951"/>
            <a:ext cx="785520" cy="618143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1355978" y="1709864"/>
            <a:ext cx="7128892" cy="768184"/>
          </a:xfrm>
        </p:spPr>
        <p:txBody>
          <a:bodyPr anchor="t" anchorCtr="0">
            <a:noAutofit/>
          </a:bodyPr>
          <a:lstStyle>
            <a:lvl1pPr algn="l">
              <a:lnSpc>
                <a:spcPct val="90000"/>
              </a:lnSpc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dirty="0" smtClean="0">
                <a:solidFill>
                  <a:srgbClr val="6A737B"/>
                </a:solidFill>
              </a:rPr>
              <a:t>Title of Presentation</a:t>
            </a:r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1355978" y="2478047"/>
            <a:ext cx="7128892" cy="863720"/>
          </a:xfrm>
        </p:spPr>
        <p:txBody>
          <a:bodyPr vert="horz" lIns="0" tIns="45720" rIns="91440" bIns="45720" rtlCol="0" anchor="t" anchorCtr="0">
            <a:noAutofit/>
          </a:bodyPr>
          <a:lstStyle>
            <a:lvl1pPr marL="0" indent="0">
              <a:lnSpc>
                <a:spcPct val="90000"/>
              </a:lnSpc>
              <a:buNone/>
              <a:defRPr lang="en-US" sz="2200" dirty="0" smtClean="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r>
              <a:rPr lang="en-US" dirty="0" smtClean="0"/>
              <a:t>Presenter Name or Subtopic Here</a:t>
            </a:r>
            <a:br>
              <a:rPr lang="en-US" dirty="0" smtClean="0"/>
            </a:br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1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259695" y="4712404"/>
            <a:ext cx="3891816" cy="273844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pPr defTabSz="457200" eaLnBrk="0" fontAlgn="base" hangingPunct="0">
              <a:lnSpc>
                <a:spcPct val="95000"/>
              </a:lnSpc>
              <a:spcBef>
                <a:spcPct val="60000"/>
              </a:spcBef>
              <a:spcAft>
                <a:spcPct val="0"/>
              </a:spcAft>
              <a:buClr>
                <a:srgbClr val="004C84"/>
              </a:buClr>
              <a:buFont typeface="Arial" charset="0"/>
              <a:buNone/>
            </a:pPr>
            <a:r>
              <a:rPr lang="en-US" smtClean="0">
                <a:solidFill>
                  <a:prstClr val="black"/>
                </a:solidFill>
                <a:ea typeface="ＭＳ Ｐゴシック" charset="0"/>
                <a:cs typeface="Arial" charset="0"/>
              </a:rPr>
              <a:t>©2013 Walgreen Co. All rights reserved.</a:t>
            </a:r>
            <a:endParaRPr lang="en-US" dirty="0" smtClean="0">
              <a:solidFill>
                <a:prstClr val="black"/>
              </a:solidFill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9408306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range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716-orange_corp_bckgrd_outlin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224118" y="1894061"/>
            <a:ext cx="8695764" cy="768184"/>
          </a:xfr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000" b="1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Section Divider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0373820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550920" y="135564"/>
            <a:ext cx="8135880" cy="64645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pPr lvl="0" algn="l" defTabSz="457200"/>
            <a:r>
              <a:rPr lang="en-US" dirty="0" smtClean="0"/>
              <a:t>Type key insight here using sentence case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idx="1"/>
          </p:nvPr>
        </p:nvSpPr>
        <p:spPr>
          <a:xfrm>
            <a:off x="550920" y="1057279"/>
            <a:ext cx="8135880" cy="352996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2pPr>
              <a:defRPr>
                <a:solidFill>
                  <a:srgbClr val="6A737B"/>
                </a:solidFill>
              </a:defRPr>
            </a:lvl2pPr>
            <a:lvl3pPr>
              <a:defRPr>
                <a:solidFill>
                  <a:srgbClr val="6A737B"/>
                </a:solidFill>
              </a:defRPr>
            </a:lvl3pPr>
            <a:lvl4pPr>
              <a:defRPr>
                <a:solidFill>
                  <a:srgbClr val="6A737B"/>
                </a:solidFill>
              </a:defRPr>
            </a:lvl4pPr>
            <a:lvl5pPr>
              <a:defRPr>
                <a:solidFill>
                  <a:srgbClr val="6A737B"/>
                </a:solidFill>
              </a:defRPr>
            </a:lvl5pPr>
          </a:lstStyle>
          <a:p>
            <a:pPr lvl="1" defTabSz="457200">
              <a:buFont typeface="Arial"/>
            </a:pPr>
            <a:r>
              <a:rPr lang="en-US" dirty="0" smtClean="0"/>
              <a:t>First level</a:t>
            </a:r>
          </a:p>
          <a:p>
            <a:pPr lvl="2" defTabSz="457200">
              <a:buFont typeface="Arial"/>
            </a:pPr>
            <a:r>
              <a:rPr lang="en-US" dirty="0" smtClean="0"/>
              <a:t>Second level</a:t>
            </a:r>
          </a:p>
          <a:p>
            <a:pPr lvl="3" defTabSz="457200">
              <a:buFont typeface="Arial"/>
            </a:pPr>
            <a:r>
              <a:rPr lang="en-US" dirty="0" smtClean="0"/>
              <a:t>Third level</a:t>
            </a:r>
          </a:p>
          <a:p>
            <a:pPr lvl="4" defTabSz="457200">
              <a:buFont typeface="Arial"/>
            </a:pPr>
            <a:r>
              <a:rPr lang="en-US" dirty="0" smtClean="0"/>
              <a:t>Fourth level</a:t>
            </a:r>
            <a:endParaRPr lang="en-US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852804" y="4804872"/>
            <a:ext cx="479351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457200" rtl="0" eaLnBrk="0" fontAlgn="base" latinLnBrk="0" hangingPunct="0">
              <a:lnSpc>
                <a:spcPct val="95000"/>
              </a:lnSpc>
              <a:spcBef>
                <a:spcPct val="60000"/>
              </a:spcBef>
              <a:spcAft>
                <a:spcPct val="0"/>
              </a:spcAft>
              <a:buClr>
                <a:srgbClr val="004C84"/>
              </a:buClr>
              <a:buSzTx/>
              <a:buFont typeface="Arial" charset="0"/>
              <a:buNone/>
              <a:tabLst/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*FY16 projection;  Includes recognition of breakage in up front cost of points ©2013 Walgreen Co. All rights reserved. Confidential and proprietary information. For internal use only.</a:t>
            </a:r>
            <a:endParaRPr lang="en-US" dirty="0" smtClean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989634" y="4809975"/>
            <a:ext cx="69716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9DB927-419E-B042-83CD-6E94FB32D87D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84887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li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50919" y="1066801"/>
            <a:ext cx="3944881" cy="3527822"/>
          </a:xfrm>
        </p:spPr>
        <p:txBody>
          <a:bodyPr vert="horz" lIns="0" tIns="0" rIns="0" bIns="0" rtlCol="0">
            <a:normAutofit/>
          </a:bodyPr>
          <a:lstStyle>
            <a:lvl1pPr>
              <a:defRPr lang="en-US" sz="2000" smtClean="0"/>
            </a:lvl1pPr>
            <a:lvl2pPr marL="228600" indent="-228600">
              <a:buFont typeface="Arial"/>
              <a:buChar char="•"/>
              <a:defRPr lang="en-US" sz="2200" smtClean="0">
                <a:solidFill>
                  <a:srgbClr val="6A737B"/>
                </a:solidFill>
              </a:defRPr>
            </a:lvl2pPr>
            <a:lvl3pPr>
              <a:defRPr lang="en-US" sz="2000" smtClean="0">
                <a:solidFill>
                  <a:srgbClr val="6A737B"/>
                </a:solidFill>
              </a:defRPr>
            </a:lvl3pPr>
            <a:lvl4pPr marL="731520" indent="-182880">
              <a:buFont typeface="Lucida Grande"/>
              <a:buChar char="»"/>
              <a:defRPr lang="en-US" sz="1800" smtClean="0">
                <a:solidFill>
                  <a:srgbClr val="6A737B"/>
                </a:solidFill>
              </a:defRPr>
            </a:lvl4pPr>
            <a:lvl5pPr marL="960120" indent="-228600">
              <a:buFont typeface="Arial"/>
              <a:buChar char="•"/>
              <a:defRPr lang="en-US" sz="1600">
                <a:solidFill>
                  <a:srgbClr val="6A737B"/>
                </a:solidFill>
              </a:defRPr>
            </a:lvl5pPr>
          </a:lstStyle>
          <a:p>
            <a:pPr lvl="1" defTabSz="457200">
              <a:buFont typeface="Arial"/>
            </a:pPr>
            <a:r>
              <a:rPr lang="en-US" dirty="0" smtClean="0"/>
              <a:t>First level</a:t>
            </a:r>
          </a:p>
          <a:p>
            <a:pPr lvl="2" defTabSz="457200">
              <a:buFont typeface="Arial"/>
            </a:pPr>
            <a:r>
              <a:rPr lang="en-US" dirty="0" smtClean="0"/>
              <a:t>Second level</a:t>
            </a:r>
          </a:p>
          <a:p>
            <a:pPr lvl="3" defTabSz="457200">
              <a:buFont typeface="Arial"/>
            </a:pPr>
            <a:r>
              <a:rPr lang="en-US" dirty="0" smtClean="0"/>
              <a:t>Third level</a:t>
            </a:r>
          </a:p>
          <a:p>
            <a:pPr lvl="4" defTabSz="457200">
              <a:buFont typeface="Arial"/>
            </a:pPr>
            <a:r>
              <a:rPr lang="en-US" dirty="0" smtClean="0"/>
              <a:t>Fourth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48200" y="1066801"/>
            <a:ext cx="4038600" cy="3527822"/>
          </a:xfrm>
        </p:spPr>
        <p:txBody>
          <a:bodyPr vert="horz" lIns="0" tIns="0" rIns="0" bIns="0" rtlCol="0">
            <a:normAutofit/>
          </a:bodyPr>
          <a:lstStyle>
            <a:lvl1pPr>
              <a:defRPr lang="en-US" sz="2000" smtClean="0"/>
            </a:lvl1pPr>
            <a:lvl2pPr>
              <a:defRPr lang="en-US" sz="2200" smtClean="0">
                <a:solidFill>
                  <a:srgbClr val="6A737B"/>
                </a:solidFill>
              </a:defRPr>
            </a:lvl2pPr>
            <a:lvl3pPr>
              <a:defRPr lang="en-US" sz="2000" smtClean="0">
                <a:solidFill>
                  <a:srgbClr val="6A737B"/>
                </a:solidFill>
              </a:defRPr>
            </a:lvl3pPr>
            <a:lvl4pPr marL="731520" indent="-182880">
              <a:buFont typeface="Lucida Grande"/>
              <a:buChar char="»"/>
              <a:defRPr lang="en-US" sz="1800" smtClean="0">
                <a:solidFill>
                  <a:srgbClr val="6A737B"/>
                </a:solidFill>
              </a:defRPr>
            </a:lvl4pPr>
            <a:lvl5pPr marL="960120" indent="-228600">
              <a:buFont typeface="Arial"/>
              <a:buChar char="•"/>
              <a:defRPr lang="en-US" sz="1600">
                <a:solidFill>
                  <a:srgbClr val="6A737B"/>
                </a:solidFill>
              </a:defRPr>
            </a:lvl5pPr>
          </a:lstStyle>
          <a:p>
            <a:pPr lvl="1" defTabSz="457200">
              <a:buFont typeface="Arial"/>
            </a:pPr>
            <a:r>
              <a:rPr lang="en-US" dirty="0" smtClean="0"/>
              <a:t>First level</a:t>
            </a:r>
          </a:p>
          <a:p>
            <a:pPr lvl="2" defTabSz="457200">
              <a:buFont typeface="Arial"/>
            </a:pPr>
            <a:r>
              <a:rPr lang="en-US" dirty="0" smtClean="0"/>
              <a:t>Second level</a:t>
            </a:r>
          </a:p>
          <a:p>
            <a:pPr lvl="3" defTabSz="457200">
              <a:buFont typeface="Arial"/>
            </a:pPr>
            <a:r>
              <a:rPr lang="en-US" dirty="0" smtClean="0"/>
              <a:t>Third level</a:t>
            </a:r>
          </a:p>
          <a:p>
            <a:pPr lvl="4" defTabSz="457200">
              <a:buFont typeface="Arial"/>
            </a:pPr>
            <a:r>
              <a:rPr lang="en-US" dirty="0" smtClean="0"/>
              <a:t>Fourth level</a:t>
            </a:r>
            <a:endParaRPr lang="en-US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550920" y="135564"/>
            <a:ext cx="8135880" cy="64645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pPr lvl="0" algn="l" defTabSz="457200"/>
            <a:r>
              <a:rPr lang="en-US" dirty="0" smtClean="0"/>
              <a:t>Type key insight here using sentence case</a:t>
            </a:r>
            <a:endParaRPr lang="en-US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852804" y="4804872"/>
            <a:ext cx="479351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457200" rtl="0" eaLnBrk="0" fontAlgn="base" latinLnBrk="0" hangingPunct="0">
              <a:lnSpc>
                <a:spcPct val="95000"/>
              </a:lnSpc>
              <a:spcBef>
                <a:spcPct val="60000"/>
              </a:spcBef>
              <a:spcAft>
                <a:spcPct val="0"/>
              </a:spcAft>
              <a:buClr>
                <a:srgbClr val="004C84"/>
              </a:buClr>
              <a:buSzTx/>
              <a:buFont typeface="Arial" charset="0"/>
              <a:buNone/>
              <a:tabLst/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*FY16 projection;  Includes recognition of breakage in up front cost of points ©2013 Walgreen Co. All rights reserved. Confidential and proprietary information. For internal use only.</a:t>
            </a:r>
            <a:endParaRPr lang="en-US" dirty="0" smtClean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989634" y="4809975"/>
            <a:ext cx="69716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9DB927-419E-B042-83CD-6E94FB32D87D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7179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hite Backgro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300"/>
              </a:spcBef>
              <a:defRPr/>
            </a:lvl2pPr>
            <a:lvl3pPr>
              <a:spcBef>
                <a:spcPts val="300"/>
              </a:spcBef>
              <a:defRPr/>
            </a:lvl3pPr>
            <a:lvl4pPr>
              <a:spcBef>
                <a:spcPts val="300"/>
              </a:spcBef>
              <a:defRPr/>
            </a:lvl4pPr>
            <a:lvl5pPr>
              <a:spcBef>
                <a:spcPts val="30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6049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542_corp_background_outlin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Picture 5" descr="Walgreens_CornerOfLockup_4c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7198" y="4462608"/>
            <a:ext cx="1947672" cy="417653"/>
          </a:xfrm>
          <a:prstGeom prst="rect">
            <a:avLst/>
          </a:prstGeom>
        </p:spPr>
      </p:pic>
      <p:pic>
        <p:nvPicPr>
          <p:cNvPr id="7" name="Picture 6" descr="Walgreens_Corner-W-Flag_Red-Gradient_tm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828" y="1223951"/>
            <a:ext cx="785520" cy="618143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1355978" y="1709864"/>
            <a:ext cx="7128892" cy="768184"/>
          </a:xfrm>
        </p:spPr>
        <p:txBody>
          <a:bodyPr anchor="t" anchorCtr="0">
            <a:noAutofit/>
          </a:bodyPr>
          <a:lstStyle>
            <a:lvl1pPr algn="l">
              <a:lnSpc>
                <a:spcPct val="90000"/>
              </a:lnSpc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dirty="0" smtClean="0">
                <a:solidFill>
                  <a:srgbClr val="6A737B"/>
                </a:solidFill>
              </a:rPr>
              <a:t>Title of Presentation</a:t>
            </a:r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1355978" y="2478047"/>
            <a:ext cx="7128892" cy="863720"/>
          </a:xfrm>
        </p:spPr>
        <p:txBody>
          <a:bodyPr vert="horz" lIns="0" tIns="45720" rIns="91440" bIns="45720" rtlCol="0" anchor="t" anchorCtr="0">
            <a:noAutofit/>
          </a:bodyPr>
          <a:lstStyle>
            <a:lvl1pPr marL="0" indent="0">
              <a:lnSpc>
                <a:spcPct val="90000"/>
              </a:lnSpc>
              <a:buNone/>
              <a:defRPr lang="en-US" sz="2200" dirty="0" smtClean="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r>
              <a:rPr lang="en-US" dirty="0" smtClean="0"/>
              <a:t>Presenter Name or Subtopic Here</a:t>
            </a:r>
            <a:br>
              <a:rPr lang="en-US" dirty="0" smtClean="0"/>
            </a:br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1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259694" y="4712404"/>
            <a:ext cx="4843497" cy="273844"/>
          </a:xfrm>
        </p:spPr>
        <p:txBody>
          <a:bodyPr/>
          <a:lstStyle>
            <a:lvl1pPr marL="0" marR="0" indent="0" algn="l" defTabSz="457200" rtl="0" eaLnBrk="0" fontAlgn="base" latinLnBrk="0" hangingPunct="0">
              <a:lnSpc>
                <a:spcPct val="95000"/>
              </a:lnSpc>
              <a:spcBef>
                <a:spcPct val="60000"/>
              </a:spcBef>
              <a:spcAft>
                <a:spcPct val="0"/>
              </a:spcAft>
              <a:buClr>
                <a:srgbClr val="004C84"/>
              </a:buClr>
              <a:buSzTx/>
              <a:buFont typeface="Arial" charset="0"/>
              <a:buNone/>
              <a:tabLst/>
              <a:defRPr/>
            </a:lvl1pPr>
          </a:lstStyle>
          <a:p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*FY16 projection;  Includes recognition of breakage in up front cost of points ©2013 Walgreen Co. All rights reserved. Confidential and proprietary information. For internal use only.</a:t>
            </a:r>
            <a:endParaRPr lang="en-US" dirty="0" smtClean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253931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542_corp_background_outlin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978" y="4383570"/>
            <a:ext cx="2030626" cy="336812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1355978" y="1709864"/>
            <a:ext cx="7128892" cy="768184"/>
          </a:xfrm>
        </p:spPr>
        <p:txBody>
          <a:bodyPr anchor="t" anchorCtr="0">
            <a:noAutofit/>
          </a:bodyPr>
          <a:lstStyle>
            <a:lvl1pPr algn="l">
              <a:lnSpc>
                <a:spcPct val="90000"/>
              </a:lnSpc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1355978" y="2478047"/>
            <a:ext cx="7128892" cy="863720"/>
          </a:xfrm>
        </p:spPr>
        <p:txBody>
          <a:bodyPr vert="horz" lIns="0" tIns="45720" rIns="91440" bIns="45720" rtlCol="0" anchor="t" anchorCtr="0">
            <a:noAutofit/>
          </a:bodyPr>
          <a:lstStyle>
            <a:lvl1pPr marL="0" indent="0">
              <a:lnSpc>
                <a:spcPct val="90000"/>
              </a:lnSpc>
              <a:buNone/>
              <a:defRPr lang="en-US" sz="2200" dirty="0" smtClean="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r>
              <a:rPr lang="en-US" dirty="0" smtClean="0"/>
              <a:t>Presenter Name or Subtopic Here</a:t>
            </a:r>
            <a:br>
              <a:rPr lang="en-US" dirty="0" smtClean="0"/>
            </a:br>
            <a:r>
              <a:rPr lang="en-US" dirty="0" smtClean="0"/>
              <a:t>Date</a:t>
            </a:r>
            <a:endParaRPr lang="en-US" dirty="0"/>
          </a:p>
        </p:txBody>
      </p:sp>
      <p:pic>
        <p:nvPicPr>
          <p:cNvPr id="10" name="Picture 9" descr="Walgreens_Corner-W-Flag_Red-Gradient_tm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828" y="1223951"/>
            <a:ext cx="785520" cy="618143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259695" y="4712404"/>
            <a:ext cx="4892816" cy="273844"/>
          </a:xfrm>
        </p:spPr>
        <p:txBody>
          <a:bodyPr/>
          <a:lstStyle>
            <a:lvl1pPr marL="0" marR="0" indent="0" algn="l" defTabSz="457200" rtl="0" eaLnBrk="0" fontAlgn="base" latinLnBrk="0" hangingPunct="0">
              <a:lnSpc>
                <a:spcPct val="95000"/>
              </a:lnSpc>
              <a:spcBef>
                <a:spcPct val="60000"/>
              </a:spcBef>
              <a:spcAft>
                <a:spcPct val="0"/>
              </a:spcAft>
              <a:buClr>
                <a:srgbClr val="004C84"/>
              </a:buClr>
              <a:buSzTx/>
              <a:buFont typeface="Arial" charset="0"/>
              <a:buNone/>
              <a:tabLst/>
              <a:defRPr/>
            </a:lvl1pPr>
          </a:lstStyle>
          <a:p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*FY16 projection;  Includes recognition of breakage in up front cost of points ©2013 Walgreen Co. All rights reserved. Confidential and proprietary information. For internal use only.</a:t>
            </a:r>
            <a:endParaRPr lang="en-US" dirty="0" smtClean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6927934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IGHT_SP_BUI_LockUp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8796" y="4341842"/>
            <a:ext cx="4553712" cy="342900"/>
          </a:xfrm>
          <a:prstGeom prst="rect">
            <a:avLst/>
          </a:prstGeom>
        </p:spPr>
      </p:pic>
      <p:pic>
        <p:nvPicPr>
          <p:cNvPr id="6" name="Picture 5" descr="542_corp_background_outlin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1355978" y="1709864"/>
            <a:ext cx="7128892" cy="768184"/>
          </a:xfrm>
        </p:spPr>
        <p:txBody>
          <a:bodyPr anchor="t" anchorCtr="0">
            <a:noAutofit/>
          </a:bodyPr>
          <a:lstStyle>
            <a:lvl1pPr algn="l">
              <a:lnSpc>
                <a:spcPct val="90000"/>
              </a:lnSpc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dirty="0" smtClean="0">
                <a:solidFill>
                  <a:srgbClr val="6A737B"/>
                </a:solidFill>
              </a:rPr>
              <a:t>Title Slide for Walgreens Entities that Have “Walgreens” in the Logo</a:t>
            </a:r>
            <a:endParaRPr lang="en-US" dirty="0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1355978" y="2478047"/>
            <a:ext cx="7128892" cy="863720"/>
          </a:xfrm>
        </p:spPr>
        <p:txBody>
          <a:bodyPr vert="horz" lIns="0" tIns="45720" rIns="91440" bIns="45720" rtlCol="0" anchor="t" anchorCtr="0">
            <a:noAutofit/>
          </a:bodyPr>
          <a:lstStyle>
            <a:lvl1pPr marL="0" indent="0">
              <a:lnSpc>
                <a:spcPct val="90000"/>
              </a:lnSpc>
              <a:buNone/>
              <a:defRPr lang="en-US" sz="2200" dirty="0" smtClean="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r>
              <a:rPr lang="en-US" dirty="0" smtClean="0"/>
              <a:t>Presenter Name or Subtopic Here</a:t>
            </a:r>
            <a:br>
              <a:rPr lang="en-US" dirty="0" smtClean="0"/>
            </a:br>
            <a:r>
              <a:rPr lang="en-US" dirty="0" smtClean="0"/>
              <a:t>Date</a:t>
            </a:r>
            <a:endParaRPr lang="en-US" dirty="0"/>
          </a:p>
        </p:txBody>
      </p:sp>
      <p:pic>
        <p:nvPicPr>
          <p:cNvPr id="9" name="Picture 8" descr="Walgreens_Corner-W-Flag_Red-Gradient_tm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828" y="1223951"/>
            <a:ext cx="785520" cy="618143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296685" y="4407261"/>
            <a:ext cx="3891816" cy="273844"/>
          </a:xfrm>
        </p:spPr>
        <p:txBody>
          <a:bodyPr/>
          <a:lstStyle>
            <a:lvl1pPr marL="0" marR="0" indent="0" algn="l" defTabSz="457200" rtl="0" eaLnBrk="0" fontAlgn="base" latinLnBrk="0" hangingPunct="0">
              <a:lnSpc>
                <a:spcPct val="95000"/>
              </a:lnSpc>
              <a:spcBef>
                <a:spcPts val="0"/>
              </a:spcBef>
              <a:spcAft>
                <a:spcPct val="0"/>
              </a:spcAft>
              <a:buClr>
                <a:srgbClr val="004C84"/>
              </a:buClr>
              <a:buSzTx/>
              <a:buFont typeface="Arial" charset="0"/>
              <a:buNone/>
              <a:tabLst/>
              <a:defRPr/>
            </a:lvl1pPr>
          </a:lstStyle>
          <a:p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*FY16 projection;  Includes recognition of breakage in up front cost of points ©2013 Walgreen Co. All rights reserved. Confidential and proprietary information. For internal use only.</a:t>
            </a:r>
            <a:endParaRPr lang="en-US" dirty="0" smtClean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35817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ue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542_corp_background_outlin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224118" y="1894061"/>
            <a:ext cx="8695764" cy="768184"/>
          </a:xfr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000" b="1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Section Divider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4592825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368-green_corp_bckgrd_outlin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224118" y="1894061"/>
            <a:ext cx="8695764" cy="768184"/>
          </a:xfr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000" b="1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Section Divider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031331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range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716-orange_corp_bckgrd_outlin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224118" y="1894061"/>
            <a:ext cx="8695764" cy="768184"/>
          </a:xfr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000" b="1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Section Divider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21768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ue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542_corp_background_outlin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224118" y="1894061"/>
            <a:ext cx="8695764" cy="768184"/>
          </a:xfr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000" b="1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Section Divider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8450002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550920" y="135564"/>
            <a:ext cx="8135880" cy="64645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pPr lvl="0" algn="l" defTabSz="457200"/>
            <a:r>
              <a:rPr lang="en-US" dirty="0" smtClean="0"/>
              <a:t>Type key insight here using sentence case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idx="1"/>
          </p:nvPr>
        </p:nvSpPr>
        <p:spPr>
          <a:xfrm>
            <a:off x="550920" y="1057279"/>
            <a:ext cx="8135880" cy="352996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2pPr>
              <a:defRPr>
                <a:solidFill>
                  <a:srgbClr val="6A737B"/>
                </a:solidFill>
              </a:defRPr>
            </a:lvl2pPr>
            <a:lvl3pPr>
              <a:defRPr>
                <a:solidFill>
                  <a:srgbClr val="6A737B"/>
                </a:solidFill>
              </a:defRPr>
            </a:lvl3pPr>
            <a:lvl4pPr>
              <a:defRPr>
                <a:solidFill>
                  <a:srgbClr val="6A737B"/>
                </a:solidFill>
              </a:defRPr>
            </a:lvl4pPr>
            <a:lvl5pPr>
              <a:defRPr>
                <a:solidFill>
                  <a:srgbClr val="6A737B"/>
                </a:solidFill>
              </a:defRPr>
            </a:lvl5pPr>
          </a:lstStyle>
          <a:p>
            <a:pPr lvl="1" defTabSz="457200">
              <a:buFont typeface="Arial"/>
            </a:pPr>
            <a:r>
              <a:rPr lang="en-US" dirty="0" smtClean="0"/>
              <a:t>First level</a:t>
            </a:r>
          </a:p>
          <a:p>
            <a:pPr lvl="2" defTabSz="457200">
              <a:buFont typeface="Arial"/>
            </a:pPr>
            <a:r>
              <a:rPr lang="en-US" dirty="0" smtClean="0"/>
              <a:t>Second level</a:t>
            </a:r>
          </a:p>
          <a:p>
            <a:pPr lvl="3" defTabSz="457200">
              <a:buFont typeface="Arial"/>
            </a:pPr>
            <a:r>
              <a:rPr lang="en-US" dirty="0" smtClean="0"/>
              <a:t>Third level</a:t>
            </a:r>
          </a:p>
          <a:p>
            <a:pPr lvl="4" defTabSz="457200">
              <a:buFont typeface="Arial"/>
            </a:pPr>
            <a:r>
              <a:rPr lang="en-US" dirty="0" smtClean="0"/>
              <a:t>Fourth level</a:t>
            </a:r>
            <a:endParaRPr lang="en-US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852804" y="4804872"/>
            <a:ext cx="479351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457200" rtl="0" eaLnBrk="0" fontAlgn="base" latinLnBrk="0" hangingPunct="0">
              <a:lnSpc>
                <a:spcPct val="95000"/>
              </a:lnSpc>
              <a:spcBef>
                <a:spcPct val="60000"/>
              </a:spcBef>
              <a:spcAft>
                <a:spcPct val="0"/>
              </a:spcAft>
              <a:buClr>
                <a:srgbClr val="004C84"/>
              </a:buClr>
              <a:buSzTx/>
              <a:buFont typeface="Arial" charset="0"/>
              <a:buNone/>
              <a:tabLst/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*FY16 projection;  Includes recognition of breakage in up front cost of points ©2013 Walgreen Co. All rights reserved. Confidential and proprietary information. For internal use only.</a:t>
            </a:r>
            <a:endParaRPr lang="en-US" dirty="0" smtClean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989634" y="4809975"/>
            <a:ext cx="69716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9DB927-419E-B042-83CD-6E94FB32D87D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61574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li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50919" y="1066801"/>
            <a:ext cx="3944881" cy="3527822"/>
          </a:xfrm>
        </p:spPr>
        <p:txBody>
          <a:bodyPr vert="horz" lIns="0" tIns="0" rIns="0" bIns="0" rtlCol="0">
            <a:normAutofit/>
          </a:bodyPr>
          <a:lstStyle>
            <a:lvl1pPr>
              <a:defRPr lang="en-US" sz="2000" smtClean="0"/>
            </a:lvl1pPr>
            <a:lvl2pPr marL="228600" indent="-228600">
              <a:buFont typeface="Arial"/>
              <a:buChar char="•"/>
              <a:defRPr lang="en-US" sz="2200" smtClean="0">
                <a:solidFill>
                  <a:srgbClr val="6A737B"/>
                </a:solidFill>
              </a:defRPr>
            </a:lvl2pPr>
            <a:lvl3pPr>
              <a:defRPr lang="en-US" sz="2000" smtClean="0">
                <a:solidFill>
                  <a:srgbClr val="6A737B"/>
                </a:solidFill>
              </a:defRPr>
            </a:lvl3pPr>
            <a:lvl4pPr marL="731520" indent="-182880">
              <a:buFont typeface="Lucida Grande"/>
              <a:buChar char="»"/>
              <a:defRPr lang="en-US" sz="1800" smtClean="0">
                <a:solidFill>
                  <a:srgbClr val="6A737B"/>
                </a:solidFill>
              </a:defRPr>
            </a:lvl4pPr>
            <a:lvl5pPr marL="960120" indent="-228600">
              <a:buFont typeface="Arial"/>
              <a:buChar char="•"/>
              <a:defRPr lang="en-US" sz="1600">
                <a:solidFill>
                  <a:srgbClr val="6A737B"/>
                </a:solidFill>
              </a:defRPr>
            </a:lvl5pPr>
          </a:lstStyle>
          <a:p>
            <a:pPr lvl="1" defTabSz="457200">
              <a:buFont typeface="Arial"/>
            </a:pPr>
            <a:r>
              <a:rPr lang="en-US" dirty="0" smtClean="0"/>
              <a:t>First level</a:t>
            </a:r>
          </a:p>
          <a:p>
            <a:pPr lvl="2" defTabSz="457200">
              <a:buFont typeface="Arial"/>
            </a:pPr>
            <a:r>
              <a:rPr lang="en-US" dirty="0" smtClean="0"/>
              <a:t>Second level</a:t>
            </a:r>
          </a:p>
          <a:p>
            <a:pPr lvl="3" defTabSz="457200">
              <a:buFont typeface="Arial"/>
            </a:pPr>
            <a:r>
              <a:rPr lang="en-US" dirty="0" smtClean="0"/>
              <a:t>Third level</a:t>
            </a:r>
          </a:p>
          <a:p>
            <a:pPr lvl="4" defTabSz="457200">
              <a:buFont typeface="Arial"/>
            </a:pPr>
            <a:r>
              <a:rPr lang="en-US" dirty="0" smtClean="0"/>
              <a:t>Fourth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48200" y="1066801"/>
            <a:ext cx="4038600" cy="3527822"/>
          </a:xfrm>
        </p:spPr>
        <p:txBody>
          <a:bodyPr vert="horz" lIns="0" tIns="0" rIns="0" bIns="0" rtlCol="0">
            <a:normAutofit/>
          </a:bodyPr>
          <a:lstStyle>
            <a:lvl1pPr>
              <a:defRPr lang="en-US" sz="2000" smtClean="0"/>
            </a:lvl1pPr>
            <a:lvl2pPr>
              <a:defRPr lang="en-US" sz="2200" smtClean="0">
                <a:solidFill>
                  <a:srgbClr val="6A737B"/>
                </a:solidFill>
              </a:defRPr>
            </a:lvl2pPr>
            <a:lvl3pPr>
              <a:defRPr lang="en-US" sz="2000" smtClean="0">
                <a:solidFill>
                  <a:srgbClr val="6A737B"/>
                </a:solidFill>
              </a:defRPr>
            </a:lvl3pPr>
            <a:lvl4pPr marL="731520" indent="-182880">
              <a:buFont typeface="Lucida Grande"/>
              <a:buChar char="»"/>
              <a:defRPr lang="en-US" sz="1800" smtClean="0">
                <a:solidFill>
                  <a:srgbClr val="6A737B"/>
                </a:solidFill>
              </a:defRPr>
            </a:lvl4pPr>
            <a:lvl5pPr marL="960120" indent="-228600">
              <a:buFont typeface="Arial"/>
              <a:buChar char="•"/>
              <a:defRPr lang="en-US" sz="1600">
                <a:solidFill>
                  <a:srgbClr val="6A737B"/>
                </a:solidFill>
              </a:defRPr>
            </a:lvl5pPr>
          </a:lstStyle>
          <a:p>
            <a:pPr lvl="1" defTabSz="457200">
              <a:buFont typeface="Arial"/>
            </a:pPr>
            <a:r>
              <a:rPr lang="en-US" dirty="0" smtClean="0"/>
              <a:t>First level</a:t>
            </a:r>
          </a:p>
          <a:p>
            <a:pPr lvl="2" defTabSz="457200">
              <a:buFont typeface="Arial"/>
            </a:pPr>
            <a:r>
              <a:rPr lang="en-US" dirty="0" smtClean="0"/>
              <a:t>Second level</a:t>
            </a:r>
          </a:p>
          <a:p>
            <a:pPr lvl="3" defTabSz="457200">
              <a:buFont typeface="Arial"/>
            </a:pPr>
            <a:r>
              <a:rPr lang="en-US" dirty="0" smtClean="0"/>
              <a:t>Third level</a:t>
            </a:r>
          </a:p>
          <a:p>
            <a:pPr lvl="4" defTabSz="457200">
              <a:buFont typeface="Arial"/>
            </a:pPr>
            <a:r>
              <a:rPr lang="en-US" dirty="0" smtClean="0"/>
              <a:t>Fourth level</a:t>
            </a:r>
            <a:endParaRPr lang="en-US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550920" y="135564"/>
            <a:ext cx="8135880" cy="64645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pPr lvl="0" algn="l" defTabSz="457200"/>
            <a:r>
              <a:rPr lang="en-US" dirty="0" smtClean="0"/>
              <a:t>Type key insight here using sentence case</a:t>
            </a:r>
            <a:endParaRPr lang="en-US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852804" y="4804872"/>
            <a:ext cx="479351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457200" rtl="0" eaLnBrk="0" fontAlgn="base" latinLnBrk="0" hangingPunct="0">
              <a:lnSpc>
                <a:spcPct val="95000"/>
              </a:lnSpc>
              <a:spcBef>
                <a:spcPct val="60000"/>
              </a:spcBef>
              <a:spcAft>
                <a:spcPct val="0"/>
              </a:spcAft>
              <a:buClr>
                <a:srgbClr val="004C84"/>
              </a:buClr>
              <a:buSzTx/>
              <a:buFont typeface="Arial" charset="0"/>
              <a:buNone/>
              <a:tabLst/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*FY16 projection;  Includes recognition of breakage in up front cost of points ©2013 Walgreen Co. All rights reserved. Confidential and proprietary information. For internal use only.</a:t>
            </a:r>
            <a:endParaRPr lang="en-US" dirty="0" smtClean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989634" y="4809975"/>
            <a:ext cx="69716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9DB927-419E-B042-83CD-6E94FB32D87D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25475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550920" y="135564"/>
            <a:ext cx="8135880" cy="64645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pPr lvl="0" algn="l" defTabSz="45720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852805" y="4804872"/>
            <a:ext cx="389181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457200" rtl="0" eaLnBrk="0" fontAlgn="base" latinLnBrk="0" hangingPunct="0">
              <a:lnSpc>
                <a:spcPct val="95000"/>
              </a:lnSpc>
              <a:spcBef>
                <a:spcPct val="60000"/>
              </a:spcBef>
              <a:spcAft>
                <a:spcPct val="0"/>
              </a:spcAft>
              <a:buClr>
                <a:srgbClr val="004C84"/>
              </a:buClr>
              <a:buSzTx/>
              <a:buFont typeface="Arial" charset="0"/>
              <a:buNone/>
              <a:tabLst/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  <a:ea typeface="ＭＳ Ｐゴシック" charset="0"/>
                <a:cs typeface="Arial" charset="0"/>
              </a:rPr>
              <a:t>©2013 Walgreen Co. All rights reserved.</a:t>
            </a:r>
            <a:endParaRPr lang="en-US" dirty="0" smtClean="0">
              <a:solidFill>
                <a:prstClr val="black">
                  <a:tint val="75000"/>
                </a:prstClr>
              </a:solidFill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7332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hite Backgro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300"/>
              </a:spcBef>
              <a:defRPr/>
            </a:lvl2pPr>
            <a:lvl3pPr>
              <a:spcBef>
                <a:spcPts val="300"/>
              </a:spcBef>
              <a:defRPr/>
            </a:lvl3pPr>
            <a:lvl4pPr>
              <a:spcBef>
                <a:spcPts val="300"/>
              </a:spcBef>
              <a:defRPr/>
            </a:lvl4pPr>
            <a:lvl5pPr>
              <a:spcBef>
                <a:spcPts val="30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05849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542_corp_background_outlin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Picture 5" descr="Walgreens_CornerOfLockup_4c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7198" y="4462608"/>
            <a:ext cx="1947672" cy="417653"/>
          </a:xfrm>
          <a:prstGeom prst="rect">
            <a:avLst/>
          </a:prstGeom>
        </p:spPr>
      </p:pic>
      <p:pic>
        <p:nvPicPr>
          <p:cNvPr id="7" name="Picture 6" descr="Walgreens_Corner-W-Flag_Red-Gradient_tm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828" y="1223951"/>
            <a:ext cx="785520" cy="618143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1355978" y="1709864"/>
            <a:ext cx="7128892" cy="768184"/>
          </a:xfrm>
        </p:spPr>
        <p:txBody>
          <a:bodyPr anchor="t" anchorCtr="0">
            <a:noAutofit/>
          </a:bodyPr>
          <a:lstStyle>
            <a:lvl1pPr algn="l">
              <a:lnSpc>
                <a:spcPct val="90000"/>
              </a:lnSpc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dirty="0" smtClean="0">
                <a:solidFill>
                  <a:srgbClr val="6A737B"/>
                </a:solidFill>
              </a:rPr>
              <a:t>Title of Presentation</a:t>
            </a:r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1355978" y="2478047"/>
            <a:ext cx="7128892" cy="863720"/>
          </a:xfrm>
        </p:spPr>
        <p:txBody>
          <a:bodyPr vert="horz" lIns="0" tIns="45720" rIns="91440" bIns="45720" rtlCol="0" anchor="t" anchorCtr="0">
            <a:noAutofit/>
          </a:bodyPr>
          <a:lstStyle>
            <a:lvl1pPr marL="0" indent="0">
              <a:lnSpc>
                <a:spcPct val="90000"/>
              </a:lnSpc>
              <a:buNone/>
              <a:defRPr lang="en-US" sz="2200" dirty="0" smtClean="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r>
              <a:rPr lang="en-US" dirty="0" smtClean="0"/>
              <a:t>Presenter Name or Subtopic Here</a:t>
            </a:r>
            <a:br>
              <a:rPr lang="en-US" dirty="0" smtClean="0"/>
            </a:br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1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259694" y="4712404"/>
            <a:ext cx="4843497" cy="273844"/>
          </a:xfrm>
        </p:spPr>
        <p:txBody>
          <a:bodyPr/>
          <a:lstStyle>
            <a:lvl1pPr marL="0" marR="0" indent="0" algn="l" defTabSz="457200" rtl="0" eaLnBrk="0" fontAlgn="base" latinLnBrk="0" hangingPunct="0">
              <a:lnSpc>
                <a:spcPct val="95000"/>
              </a:lnSpc>
              <a:spcBef>
                <a:spcPct val="60000"/>
              </a:spcBef>
              <a:spcAft>
                <a:spcPct val="0"/>
              </a:spcAft>
              <a:buClr>
                <a:srgbClr val="004C84"/>
              </a:buClr>
              <a:buSzTx/>
              <a:buFont typeface="Arial" charset="0"/>
              <a:buNone/>
              <a:tabLst/>
              <a:defRPr/>
            </a:lvl1pPr>
          </a:lstStyle>
          <a:p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*FY16 projection;  Includes recognition of breakage in up front cost of points ©2013 Walgreen Co. All rights reserved. Confidential and proprietary information. For internal use only.</a:t>
            </a:r>
            <a:endParaRPr lang="en-US" dirty="0" smtClean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4837900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542_corp_background_outlin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978" y="4383570"/>
            <a:ext cx="2030626" cy="336812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1355978" y="1709864"/>
            <a:ext cx="7128892" cy="768184"/>
          </a:xfrm>
        </p:spPr>
        <p:txBody>
          <a:bodyPr anchor="t" anchorCtr="0">
            <a:noAutofit/>
          </a:bodyPr>
          <a:lstStyle>
            <a:lvl1pPr algn="l">
              <a:lnSpc>
                <a:spcPct val="90000"/>
              </a:lnSpc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1355978" y="2478047"/>
            <a:ext cx="7128892" cy="863720"/>
          </a:xfrm>
        </p:spPr>
        <p:txBody>
          <a:bodyPr vert="horz" lIns="0" tIns="45720" rIns="91440" bIns="45720" rtlCol="0" anchor="t" anchorCtr="0">
            <a:noAutofit/>
          </a:bodyPr>
          <a:lstStyle>
            <a:lvl1pPr marL="0" indent="0">
              <a:lnSpc>
                <a:spcPct val="90000"/>
              </a:lnSpc>
              <a:buNone/>
              <a:defRPr lang="en-US" sz="2200" dirty="0" smtClean="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r>
              <a:rPr lang="en-US" dirty="0" smtClean="0"/>
              <a:t>Presenter Name or Subtopic Here</a:t>
            </a:r>
            <a:br>
              <a:rPr lang="en-US" dirty="0" smtClean="0"/>
            </a:br>
            <a:r>
              <a:rPr lang="en-US" dirty="0" smtClean="0"/>
              <a:t>Date</a:t>
            </a:r>
            <a:endParaRPr lang="en-US" dirty="0"/>
          </a:p>
        </p:txBody>
      </p:sp>
      <p:pic>
        <p:nvPicPr>
          <p:cNvPr id="10" name="Picture 9" descr="Walgreens_Corner-W-Flag_Red-Gradient_tm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828" y="1223951"/>
            <a:ext cx="785520" cy="618143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259695" y="4712404"/>
            <a:ext cx="4892816" cy="273844"/>
          </a:xfrm>
        </p:spPr>
        <p:txBody>
          <a:bodyPr/>
          <a:lstStyle>
            <a:lvl1pPr marL="0" marR="0" indent="0" algn="l" defTabSz="457200" rtl="0" eaLnBrk="0" fontAlgn="base" latinLnBrk="0" hangingPunct="0">
              <a:lnSpc>
                <a:spcPct val="95000"/>
              </a:lnSpc>
              <a:spcBef>
                <a:spcPct val="60000"/>
              </a:spcBef>
              <a:spcAft>
                <a:spcPct val="0"/>
              </a:spcAft>
              <a:buClr>
                <a:srgbClr val="004C84"/>
              </a:buClr>
              <a:buSzTx/>
              <a:buFont typeface="Arial" charset="0"/>
              <a:buNone/>
              <a:tabLst/>
              <a:defRPr/>
            </a:lvl1pPr>
          </a:lstStyle>
          <a:p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*FY16 projection;  Includes recognition of breakage in up front cost of points ©2013 Walgreen Co. All rights reserved. Confidential and proprietary information. For internal use only.</a:t>
            </a:r>
            <a:endParaRPr lang="en-US" dirty="0" smtClean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6032855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IGHT_SP_BUI_LockUp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8796" y="4341842"/>
            <a:ext cx="4553712" cy="342900"/>
          </a:xfrm>
          <a:prstGeom prst="rect">
            <a:avLst/>
          </a:prstGeom>
        </p:spPr>
      </p:pic>
      <p:pic>
        <p:nvPicPr>
          <p:cNvPr id="6" name="Picture 5" descr="542_corp_background_outlin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1355978" y="1709864"/>
            <a:ext cx="7128892" cy="768184"/>
          </a:xfrm>
        </p:spPr>
        <p:txBody>
          <a:bodyPr anchor="t" anchorCtr="0">
            <a:noAutofit/>
          </a:bodyPr>
          <a:lstStyle>
            <a:lvl1pPr algn="l">
              <a:lnSpc>
                <a:spcPct val="90000"/>
              </a:lnSpc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dirty="0" smtClean="0">
                <a:solidFill>
                  <a:srgbClr val="6A737B"/>
                </a:solidFill>
              </a:rPr>
              <a:t>Title Slide for Walgreens Entities that Have “Walgreens” in the Logo</a:t>
            </a:r>
            <a:endParaRPr lang="en-US" dirty="0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1355978" y="2478047"/>
            <a:ext cx="7128892" cy="863720"/>
          </a:xfrm>
        </p:spPr>
        <p:txBody>
          <a:bodyPr vert="horz" lIns="0" tIns="45720" rIns="91440" bIns="45720" rtlCol="0" anchor="t" anchorCtr="0">
            <a:noAutofit/>
          </a:bodyPr>
          <a:lstStyle>
            <a:lvl1pPr marL="0" indent="0">
              <a:lnSpc>
                <a:spcPct val="90000"/>
              </a:lnSpc>
              <a:buNone/>
              <a:defRPr lang="en-US" sz="2200" dirty="0" smtClean="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r>
              <a:rPr lang="en-US" dirty="0" smtClean="0"/>
              <a:t>Presenter Name or Subtopic Here</a:t>
            </a:r>
            <a:br>
              <a:rPr lang="en-US" dirty="0" smtClean="0"/>
            </a:br>
            <a:r>
              <a:rPr lang="en-US" dirty="0" smtClean="0"/>
              <a:t>Date</a:t>
            </a:r>
            <a:endParaRPr lang="en-US" dirty="0"/>
          </a:p>
        </p:txBody>
      </p:sp>
      <p:pic>
        <p:nvPicPr>
          <p:cNvPr id="9" name="Picture 8" descr="Walgreens_Corner-W-Flag_Red-Gradient_tm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828" y="1223951"/>
            <a:ext cx="785520" cy="618143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296685" y="4407261"/>
            <a:ext cx="3891816" cy="273844"/>
          </a:xfrm>
        </p:spPr>
        <p:txBody>
          <a:bodyPr/>
          <a:lstStyle>
            <a:lvl1pPr marL="0" marR="0" indent="0" algn="l" defTabSz="457200" rtl="0" eaLnBrk="0" fontAlgn="base" latinLnBrk="0" hangingPunct="0">
              <a:lnSpc>
                <a:spcPct val="95000"/>
              </a:lnSpc>
              <a:spcBef>
                <a:spcPts val="0"/>
              </a:spcBef>
              <a:spcAft>
                <a:spcPct val="0"/>
              </a:spcAft>
              <a:buClr>
                <a:srgbClr val="004C84"/>
              </a:buClr>
              <a:buSzTx/>
              <a:buFont typeface="Arial" charset="0"/>
              <a:buNone/>
              <a:tabLst/>
              <a:defRPr/>
            </a:lvl1pPr>
          </a:lstStyle>
          <a:p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*FY16 projection;  Includes recognition of breakage in up front cost of points ©2013 Walgreen Co. All rights reserved. Confidential and proprietary information. For internal use only.</a:t>
            </a:r>
            <a:endParaRPr lang="en-US" dirty="0" smtClean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91378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ue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542_corp_background_outlin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224118" y="1894061"/>
            <a:ext cx="8695764" cy="768184"/>
          </a:xfr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000" b="1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Section Divider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460559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368-green_corp_bckgrd_outlin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224118" y="1894061"/>
            <a:ext cx="8695764" cy="768184"/>
          </a:xfr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000" b="1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Section Divider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8623790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range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716-orange_corp_bckgrd_outlin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224118" y="1894061"/>
            <a:ext cx="8695764" cy="768184"/>
          </a:xfr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000" b="1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Section Divider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40294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368-green_corp_bckgrd_outlin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224118" y="1894061"/>
            <a:ext cx="8695764" cy="768184"/>
          </a:xfr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000" b="1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Section Divider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7004599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550920" y="135564"/>
            <a:ext cx="8135880" cy="64645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pPr lvl="0" algn="l" defTabSz="457200"/>
            <a:r>
              <a:rPr lang="en-US" dirty="0" smtClean="0"/>
              <a:t>Type key insight here using sentence case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idx="1"/>
          </p:nvPr>
        </p:nvSpPr>
        <p:spPr>
          <a:xfrm>
            <a:off x="550920" y="1057279"/>
            <a:ext cx="8135880" cy="352996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2pPr>
              <a:defRPr>
                <a:solidFill>
                  <a:srgbClr val="6A737B"/>
                </a:solidFill>
              </a:defRPr>
            </a:lvl2pPr>
            <a:lvl3pPr>
              <a:defRPr>
                <a:solidFill>
                  <a:srgbClr val="6A737B"/>
                </a:solidFill>
              </a:defRPr>
            </a:lvl3pPr>
            <a:lvl4pPr>
              <a:defRPr>
                <a:solidFill>
                  <a:srgbClr val="6A737B"/>
                </a:solidFill>
              </a:defRPr>
            </a:lvl4pPr>
            <a:lvl5pPr>
              <a:defRPr>
                <a:solidFill>
                  <a:srgbClr val="6A737B"/>
                </a:solidFill>
              </a:defRPr>
            </a:lvl5pPr>
          </a:lstStyle>
          <a:p>
            <a:pPr lvl="1" defTabSz="457200">
              <a:buFont typeface="Arial"/>
            </a:pPr>
            <a:r>
              <a:rPr lang="en-US" dirty="0" smtClean="0"/>
              <a:t>First level</a:t>
            </a:r>
          </a:p>
          <a:p>
            <a:pPr lvl="2" defTabSz="457200">
              <a:buFont typeface="Arial"/>
            </a:pPr>
            <a:r>
              <a:rPr lang="en-US" dirty="0" smtClean="0"/>
              <a:t>Second level</a:t>
            </a:r>
          </a:p>
          <a:p>
            <a:pPr lvl="3" defTabSz="457200">
              <a:buFont typeface="Arial"/>
            </a:pPr>
            <a:r>
              <a:rPr lang="en-US" dirty="0" smtClean="0"/>
              <a:t>Third level</a:t>
            </a:r>
          </a:p>
          <a:p>
            <a:pPr lvl="4" defTabSz="457200">
              <a:buFont typeface="Arial"/>
            </a:pPr>
            <a:r>
              <a:rPr lang="en-US" dirty="0" smtClean="0"/>
              <a:t>Fourth level</a:t>
            </a:r>
            <a:endParaRPr lang="en-US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852804" y="4804872"/>
            <a:ext cx="479351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457200" rtl="0" eaLnBrk="0" fontAlgn="base" latinLnBrk="0" hangingPunct="0">
              <a:lnSpc>
                <a:spcPct val="95000"/>
              </a:lnSpc>
              <a:spcBef>
                <a:spcPct val="60000"/>
              </a:spcBef>
              <a:spcAft>
                <a:spcPct val="0"/>
              </a:spcAft>
              <a:buClr>
                <a:srgbClr val="004C84"/>
              </a:buClr>
              <a:buSzTx/>
              <a:buFont typeface="Arial" charset="0"/>
              <a:buNone/>
              <a:tabLst/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*FY16 projection;  Includes recognition of breakage in up front cost of points ©2013 Walgreen Co. All rights reserved. Confidential and proprietary information. For internal use only.</a:t>
            </a:r>
            <a:endParaRPr lang="en-US" dirty="0" smtClean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989634" y="4809975"/>
            <a:ext cx="69716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9DB927-419E-B042-83CD-6E94FB32D87D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4468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li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50919" y="1066801"/>
            <a:ext cx="3944881" cy="3527822"/>
          </a:xfrm>
        </p:spPr>
        <p:txBody>
          <a:bodyPr vert="horz" lIns="0" tIns="0" rIns="0" bIns="0" rtlCol="0">
            <a:normAutofit/>
          </a:bodyPr>
          <a:lstStyle>
            <a:lvl1pPr>
              <a:defRPr lang="en-US" sz="2000" smtClean="0"/>
            </a:lvl1pPr>
            <a:lvl2pPr marL="228600" indent="-228600">
              <a:buFont typeface="Arial"/>
              <a:buChar char="•"/>
              <a:defRPr lang="en-US" sz="2200" smtClean="0">
                <a:solidFill>
                  <a:srgbClr val="6A737B"/>
                </a:solidFill>
              </a:defRPr>
            </a:lvl2pPr>
            <a:lvl3pPr>
              <a:defRPr lang="en-US" sz="2000" smtClean="0">
                <a:solidFill>
                  <a:srgbClr val="6A737B"/>
                </a:solidFill>
              </a:defRPr>
            </a:lvl3pPr>
            <a:lvl4pPr marL="731520" indent="-182880">
              <a:buFont typeface="Lucida Grande"/>
              <a:buChar char="»"/>
              <a:defRPr lang="en-US" sz="1800" smtClean="0">
                <a:solidFill>
                  <a:srgbClr val="6A737B"/>
                </a:solidFill>
              </a:defRPr>
            </a:lvl4pPr>
            <a:lvl5pPr marL="960120" indent="-228600">
              <a:buFont typeface="Arial"/>
              <a:buChar char="•"/>
              <a:defRPr lang="en-US" sz="1600">
                <a:solidFill>
                  <a:srgbClr val="6A737B"/>
                </a:solidFill>
              </a:defRPr>
            </a:lvl5pPr>
          </a:lstStyle>
          <a:p>
            <a:pPr lvl="1" defTabSz="457200">
              <a:buFont typeface="Arial"/>
            </a:pPr>
            <a:r>
              <a:rPr lang="en-US" dirty="0" smtClean="0"/>
              <a:t>First level</a:t>
            </a:r>
          </a:p>
          <a:p>
            <a:pPr lvl="2" defTabSz="457200">
              <a:buFont typeface="Arial"/>
            </a:pPr>
            <a:r>
              <a:rPr lang="en-US" dirty="0" smtClean="0"/>
              <a:t>Second level</a:t>
            </a:r>
          </a:p>
          <a:p>
            <a:pPr lvl="3" defTabSz="457200">
              <a:buFont typeface="Arial"/>
            </a:pPr>
            <a:r>
              <a:rPr lang="en-US" dirty="0" smtClean="0"/>
              <a:t>Third level</a:t>
            </a:r>
          </a:p>
          <a:p>
            <a:pPr lvl="4" defTabSz="457200">
              <a:buFont typeface="Arial"/>
            </a:pPr>
            <a:r>
              <a:rPr lang="en-US" dirty="0" smtClean="0"/>
              <a:t>Fourth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48200" y="1066801"/>
            <a:ext cx="4038600" cy="3527822"/>
          </a:xfrm>
        </p:spPr>
        <p:txBody>
          <a:bodyPr vert="horz" lIns="0" tIns="0" rIns="0" bIns="0" rtlCol="0">
            <a:normAutofit/>
          </a:bodyPr>
          <a:lstStyle>
            <a:lvl1pPr>
              <a:defRPr lang="en-US" sz="2000" smtClean="0"/>
            </a:lvl1pPr>
            <a:lvl2pPr>
              <a:defRPr lang="en-US" sz="2200" smtClean="0">
                <a:solidFill>
                  <a:srgbClr val="6A737B"/>
                </a:solidFill>
              </a:defRPr>
            </a:lvl2pPr>
            <a:lvl3pPr>
              <a:defRPr lang="en-US" sz="2000" smtClean="0">
                <a:solidFill>
                  <a:srgbClr val="6A737B"/>
                </a:solidFill>
              </a:defRPr>
            </a:lvl3pPr>
            <a:lvl4pPr marL="731520" indent="-182880">
              <a:buFont typeface="Lucida Grande"/>
              <a:buChar char="»"/>
              <a:defRPr lang="en-US" sz="1800" smtClean="0">
                <a:solidFill>
                  <a:srgbClr val="6A737B"/>
                </a:solidFill>
              </a:defRPr>
            </a:lvl4pPr>
            <a:lvl5pPr marL="960120" indent="-228600">
              <a:buFont typeface="Arial"/>
              <a:buChar char="•"/>
              <a:defRPr lang="en-US" sz="1600">
                <a:solidFill>
                  <a:srgbClr val="6A737B"/>
                </a:solidFill>
              </a:defRPr>
            </a:lvl5pPr>
          </a:lstStyle>
          <a:p>
            <a:pPr lvl="1" defTabSz="457200">
              <a:buFont typeface="Arial"/>
            </a:pPr>
            <a:r>
              <a:rPr lang="en-US" dirty="0" smtClean="0"/>
              <a:t>First level</a:t>
            </a:r>
          </a:p>
          <a:p>
            <a:pPr lvl="2" defTabSz="457200">
              <a:buFont typeface="Arial"/>
            </a:pPr>
            <a:r>
              <a:rPr lang="en-US" dirty="0" smtClean="0"/>
              <a:t>Second level</a:t>
            </a:r>
          </a:p>
          <a:p>
            <a:pPr lvl="3" defTabSz="457200">
              <a:buFont typeface="Arial"/>
            </a:pPr>
            <a:r>
              <a:rPr lang="en-US" dirty="0" smtClean="0"/>
              <a:t>Third level</a:t>
            </a:r>
          </a:p>
          <a:p>
            <a:pPr lvl="4" defTabSz="457200">
              <a:buFont typeface="Arial"/>
            </a:pPr>
            <a:r>
              <a:rPr lang="en-US" dirty="0" smtClean="0"/>
              <a:t>Fourth level</a:t>
            </a:r>
            <a:endParaRPr lang="en-US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550920" y="135564"/>
            <a:ext cx="8135880" cy="64645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pPr lvl="0" algn="l" defTabSz="457200"/>
            <a:r>
              <a:rPr lang="en-US" dirty="0" smtClean="0"/>
              <a:t>Type key insight here using sentence case</a:t>
            </a:r>
            <a:endParaRPr lang="en-US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852804" y="4804872"/>
            <a:ext cx="479351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457200" rtl="0" eaLnBrk="0" fontAlgn="base" latinLnBrk="0" hangingPunct="0">
              <a:lnSpc>
                <a:spcPct val="95000"/>
              </a:lnSpc>
              <a:spcBef>
                <a:spcPct val="60000"/>
              </a:spcBef>
              <a:spcAft>
                <a:spcPct val="0"/>
              </a:spcAft>
              <a:buClr>
                <a:srgbClr val="004C84"/>
              </a:buClr>
              <a:buSzTx/>
              <a:buFont typeface="Arial" charset="0"/>
              <a:buNone/>
              <a:tabLst/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*FY16 projection;  Includes recognition of breakage in up front cost of points ©2013 Walgreen Co. All rights reserved. Confidential and proprietary information. For internal use only.</a:t>
            </a:r>
            <a:endParaRPr lang="en-US" dirty="0" smtClean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989634" y="4809975"/>
            <a:ext cx="69716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9DB927-419E-B042-83CD-6E94FB32D87D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85259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550920" y="135564"/>
            <a:ext cx="8135880" cy="64645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pPr lvl="0" algn="l" defTabSz="45720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852805" y="4804872"/>
            <a:ext cx="389181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457200" rtl="0" eaLnBrk="0" fontAlgn="base" latinLnBrk="0" hangingPunct="0">
              <a:lnSpc>
                <a:spcPct val="95000"/>
              </a:lnSpc>
              <a:spcBef>
                <a:spcPct val="60000"/>
              </a:spcBef>
              <a:spcAft>
                <a:spcPct val="0"/>
              </a:spcAft>
              <a:buClr>
                <a:srgbClr val="004C84"/>
              </a:buClr>
              <a:buSzTx/>
              <a:buFont typeface="Arial" charset="0"/>
              <a:buNone/>
              <a:tabLst/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  <a:ea typeface="ＭＳ Ｐゴシック" charset="0"/>
                <a:cs typeface="Arial" charset="0"/>
              </a:rPr>
              <a:t>©2013 Walgreen Co. All rights reserved.</a:t>
            </a:r>
            <a:endParaRPr lang="en-US" dirty="0" smtClean="0">
              <a:solidFill>
                <a:prstClr val="black">
                  <a:tint val="75000"/>
                </a:prstClr>
              </a:solidFill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7173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hite Backgro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300"/>
              </a:spcBef>
              <a:defRPr/>
            </a:lvl2pPr>
            <a:lvl3pPr>
              <a:spcBef>
                <a:spcPts val="300"/>
              </a:spcBef>
              <a:defRPr/>
            </a:lvl3pPr>
            <a:lvl4pPr>
              <a:spcBef>
                <a:spcPts val="300"/>
              </a:spcBef>
              <a:defRPr/>
            </a:lvl4pPr>
            <a:lvl5pPr>
              <a:spcBef>
                <a:spcPts val="30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30642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range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716-orange_corp_bckgrd_outlin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224118" y="1894061"/>
            <a:ext cx="8695764" cy="768184"/>
          </a:xfr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000" b="1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Section Divider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633856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550920" y="135564"/>
            <a:ext cx="8135880" cy="64645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pPr lvl="0" algn="l" defTabSz="45720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idx="1"/>
          </p:nvPr>
        </p:nvSpPr>
        <p:spPr>
          <a:xfrm>
            <a:off x="550920" y="1057279"/>
            <a:ext cx="8135880" cy="352996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34950" indent="-234950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1pPr>
            <a:lvl2pPr marL="457200" indent="-222250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800" b="0">
                <a:solidFill>
                  <a:schemeClr val="tx1"/>
                </a:solidFill>
              </a:defRPr>
            </a:lvl2pPr>
            <a:lvl3pPr marL="692150" indent="-23495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3pPr>
            <a:lvl4pPr marL="914400" indent="-222250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4pPr>
            <a:lvl5pPr marL="1149350" indent="-234950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0998450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li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550920" y="135564"/>
            <a:ext cx="8135880" cy="64645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pPr lvl="0" algn="l" defTabSz="45720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852805" y="4804872"/>
            <a:ext cx="389181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457200" rtl="0" eaLnBrk="0" fontAlgn="base" latinLnBrk="0" hangingPunct="0">
              <a:lnSpc>
                <a:spcPct val="95000"/>
              </a:lnSpc>
              <a:spcBef>
                <a:spcPct val="60000"/>
              </a:spcBef>
              <a:spcAft>
                <a:spcPct val="0"/>
              </a:spcAft>
              <a:buClr>
                <a:srgbClr val="004C84"/>
              </a:buClr>
              <a:buSzTx/>
              <a:buFont typeface="Arial" charset="0"/>
              <a:buNone/>
              <a:tabLst/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  <a:ea typeface="ＭＳ Ｐゴシック" charset="0"/>
                <a:cs typeface="Arial" charset="0"/>
              </a:rPr>
              <a:t>©2013 Walgreen Co. All rights reserved.</a:t>
            </a:r>
            <a:endParaRPr lang="en-US" dirty="0" smtClean="0">
              <a:solidFill>
                <a:prstClr val="black">
                  <a:tint val="75000"/>
                </a:prstClr>
              </a:solidFill>
              <a:ea typeface="ＭＳ Ｐゴシック" charset="0"/>
              <a:cs typeface="Arial" charset="0"/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sz="half" idx="17"/>
          </p:nvPr>
        </p:nvSpPr>
        <p:spPr>
          <a:xfrm>
            <a:off x="563984" y="1066801"/>
            <a:ext cx="3949645" cy="3527822"/>
          </a:xfrm>
        </p:spPr>
        <p:txBody>
          <a:bodyPr/>
          <a:lstStyle>
            <a:lvl1pPr marL="234950" indent="-234950"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1pPr>
            <a:lvl2pPr marL="457200" indent="-222250">
              <a:buFont typeface="Arial" panose="020B0604020202020204" pitchFamily="34" charset="0"/>
              <a:buChar char="–"/>
              <a:defRPr sz="1800" b="0"/>
            </a:lvl2pPr>
            <a:lvl3pPr marL="692150" indent="-234950">
              <a:buFont typeface="Arial" panose="020B0604020202020204" pitchFamily="34" charset="0"/>
              <a:buChar char="•"/>
              <a:defRPr sz="1600"/>
            </a:lvl3pPr>
            <a:lvl4pPr marL="914400" indent="-222250">
              <a:buFont typeface="Arial" panose="020B0604020202020204" pitchFamily="34" charset="0"/>
              <a:buChar char="–"/>
              <a:defRPr sz="1400"/>
            </a:lvl4pPr>
            <a:lvl5pPr marL="1149350" indent="-234950"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8"/>
          </p:nvPr>
        </p:nvSpPr>
        <p:spPr>
          <a:xfrm>
            <a:off x="4760271" y="1066801"/>
            <a:ext cx="3949645" cy="3527822"/>
          </a:xfrm>
        </p:spPr>
        <p:txBody>
          <a:bodyPr/>
          <a:lstStyle>
            <a:lvl1pPr marL="234950" indent="-234950"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1pPr>
            <a:lvl2pPr marL="457200" indent="-222250">
              <a:buFont typeface="Arial" panose="020B0604020202020204" pitchFamily="34" charset="0"/>
              <a:buChar char="–"/>
              <a:defRPr sz="1800" b="0"/>
            </a:lvl2pPr>
            <a:lvl3pPr marL="692150" indent="-234950">
              <a:buFont typeface="Arial" panose="020B0604020202020204" pitchFamily="34" charset="0"/>
              <a:buChar char="•"/>
              <a:defRPr sz="1600"/>
            </a:lvl3pPr>
            <a:lvl4pPr marL="914400" indent="-222250">
              <a:buFont typeface="Arial" panose="020B0604020202020204" pitchFamily="34" charset="0"/>
              <a:buChar char="–"/>
              <a:defRPr sz="1400"/>
            </a:lvl4pPr>
            <a:lvl5pPr marL="1149350" indent="-234950"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55502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lit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50918" y="1062699"/>
            <a:ext cx="3968496" cy="242750"/>
          </a:xfrm>
        </p:spPr>
        <p:txBody>
          <a:bodyPr anchor="b">
            <a:normAutofit/>
          </a:bodyPr>
          <a:lstStyle>
            <a:lvl1pPr marL="0" indent="0" algn="ctr">
              <a:buNone/>
              <a:defRPr sz="22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Type content header here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744618" y="1062699"/>
            <a:ext cx="3968496" cy="242750"/>
          </a:xfrm>
        </p:spPr>
        <p:txBody>
          <a:bodyPr anchor="b">
            <a:normAutofit/>
          </a:bodyPr>
          <a:lstStyle>
            <a:lvl1pPr marL="0" indent="0" algn="ctr">
              <a:buNone/>
              <a:defRPr sz="22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Type content header here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550920" y="135564"/>
            <a:ext cx="8135880" cy="64645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pPr lvl="0" algn="l" defTabSz="45720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3"/>
          </p:nvPr>
        </p:nvSpPr>
        <p:spPr>
          <a:xfrm>
            <a:off x="852805" y="4804872"/>
            <a:ext cx="389181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457200" rtl="0" eaLnBrk="0" fontAlgn="base" latinLnBrk="0" hangingPunct="0">
              <a:lnSpc>
                <a:spcPct val="95000"/>
              </a:lnSpc>
              <a:spcBef>
                <a:spcPct val="60000"/>
              </a:spcBef>
              <a:spcAft>
                <a:spcPct val="0"/>
              </a:spcAft>
              <a:buClr>
                <a:srgbClr val="004C84"/>
              </a:buClr>
              <a:buSzTx/>
              <a:buFont typeface="Arial" charset="0"/>
              <a:buNone/>
              <a:tabLst/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  <a:ea typeface="ＭＳ Ｐゴシック" charset="0"/>
                <a:cs typeface="Arial" charset="0"/>
              </a:rPr>
              <a:t>©2013 Walgreen Co. All rights reserved.</a:t>
            </a:r>
            <a:endParaRPr lang="en-US" dirty="0" smtClean="0">
              <a:solidFill>
                <a:prstClr val="black">
                  <a:tint val="75000"/>
                </a:prstClr>
              </a:solidFill>
              <a:ea typeface="ＭＳ Ｐゴシック" charset="0"/>
              <a:cs typeface="Arial" charset="0"/>
            </a:endParaRPr>
          </a:p>
        </p:txBody>
      </p:sp>
      <p:sp>
        <p:nvSpPr>
          <p:cNvPr id="16" name="Content Placeholder 2"/>
          <p:cNvSpPr>
            <a:spLocks noGrp="1"/>
          </p:cNvSpPr>
          <p:nvPr>
            <p:ph sz="half" idx="16"/>
          </p:nvPr>
        </p:nvSpPr>
        <p:spPr>
          <a:xfrm>
            <a:off x="550918" y="1365254"/>
            <a:ext cx="3949645" cy="3229369"/>
          </a:xfrm>
        </p:spPr>
        <p:txBody>
          <a:bodyPr/>
          <a:lstStyle>
            <a:lvl1pPr marL="234950" indent="-234950"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1pPr>
            <a:lvl2pPr marL="457200" indent="-222250">
              <a:buFont typeface="Arial" panose="020B0604020202020204" pitchFamily="34" charset="0"/>
              <a:buChar char="–"/>
              <a:defRPr sz="1800" b="0"/>
            </a:lvl2pPr>
            <a:lvl3pPr marL="692150" indent="-234950">
              <a:buFont typeface="Arial" panose="020B0604020202020204" pitchFamily="34" charset="0"/>
              <a:buChar char="•"/>
              <a:defRPr sz="1600"/>
            </a:lvl3pPr>
            <a:lvl4pPr marL="914400" indent="-222250">
              <a:buFont typeface="Arial" panose="020B0604020202020204" pitchFamily="34" charset="0"/>
              <a:buChar char="–"/>
              <a:defRPr sz="1400"/>
            </a:lvl4pPr>
            <a:lvl5pPr marL="1149350" indent="-234950"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Content Placeholder 2"/>
          <p:cNvSpPr>
            <a:spLocks noGrp="1"/>
          </p:cNvSpPr>
          <p:nvPr>
            <p:ph sz="half" idx="17"/>
          </p:nvPr>
        </p:nvSpPr>
        <p:spPr>
          <a:xfrm>
            <a:off x="4763470" y="1365254"/>
            <a:ext cx="3949645" cy="3229369"/>
          </a:xfrm>
        </p:spPr>
        <p:txBody>
          <a:bodyPr/>
          <a:lstStyle>
            <a:lvl1pPr marL="234950" indent="-234950"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1pPr>
            <a:lvl2pPr marL="457200" indent="-222250">
              <a:buFont typeface="Arial" panose="020B0604020202020204" pitchFamily="34" charset="0"/>
              <a:buChar char="–"/>
              <a:defRPr sz="1800" b="0"/>
            </a:lvl2pPr>
            <a:lvl3pPr marL="692150" indent="-234950">
              <a:buFont typeface="Arial" panose="020B0604020202020204" pitchFamily="34" charset="0"/>
              <a:buChar char="•"/>
              <a:defRPr sz="1600"/>
            </a:lvl3pPr>
            <a:lvl4pPr marL="914400" indent="-222250">
              <a:buFont typeface="Arial" panose="020B0604020202020204" pitchFamily="34" charset="0"/>
              <a:buChar char="–"/>
              <a:defRPr sz="1400"/>
            </a:lvl4pPr>
            <a:lvl5pPr marL="1149350" indent="-234950"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59998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550920" y="135564"/>
            <a:ext cx="8135880" cy="64645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pPr lvl="0" algn="l" defTabSz="45720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852805" y="4804872"/>
            <a:ext cx="389181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457200" rtl="0" eaLnBrk="0" fontAlgn="base" latinLnBrk="0" hangingPunct="0">
              <a:lnSpc>
                <a:spcPct val="95000"/>
              </a:lnSpc>
              <a:spcBef>
                <a:spcPct val="60000"/>
              </a:spcBef>
              <a:spcAft>
                <a:spcPct val="0"/>
              </a:spcAft>
              <a:buClr>
                <a:srgbClr val="004C84"/>
              </a:buClr>
              <a:buSzTx/>
              <a:buFont typeface="Arial" charset="0"/>
              <a:buNone/>
              <a:tabLst/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  <a:ea typeface="ＭＳ Ｐゴシック" charset="0"/>
                <a:cs typeface="Arial" charset="0"/>
              </a:rPr>
              <a:t>©2013 Walgreen Co. All rights reserved.</a:t>
            </a:r>
            <a:endParaRPr lang="en-US" dirty="0" smtClean="0">
              <a:solidFill>
                <a:prstClr val="black">
                  <a:tint val="75000"/>
                </a:prstClr>
              </a:solidFill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3616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IGHT_SP_BUI_LockUp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8796" y="4341842"/>
            <a:ext cx="4553712" cy="342900"/>
          </a:xfrm>
          <a:prstGeom prst="rect">
            <a:avLst/>
          </a:prstGeom>
        </p:spPr>
      </p:pic>
      <p:pic>
        <p:nvPicPr>
          <p:cNvPr id="6" name="Picture 5" descr="542_corp_background_outlin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1355978" y="1709864"/>
            <a:ext cx="7128892" cy="768184"/>
          </a:xfrm>
        </p:spPr>
        <p:txBody>
          <a:bodyPr anchor="t" anchorCtr="0">
            <a:noAutofit/>
          </a:bodyPr>
          <a:lstStyle>
            <a:lvl1pPr algn="l">
              <a:lnSpc>
                <a:spcPct val="90000"/>
              </a:lnSpc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dirty="0" smtClean="0">
                <a:solidFill>
                  <a:srgbClr val="6A737B"/>
                </a:solidFill>
              </a:rPr>
              <a:t>Title Slide for Walgreens Entities that Have “Walgreens” in the Logo</a:t>
            </a:r>
            <a:endParaRPr lang="en-US" dirty="0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1355978" y="2478047"/>
            <a:ext cx="7128892" cy="863720"/>
          </a:xfrm>
        </p:spPr>
        <p:txBody>
          <a:bodyPr vert="horz" lIns="0" tIns="45720" rIns="91440" bIns="45720" rtlCol="0" anchor="t" anchorCtr="0">
            <a:noAutofit/>
          </a:bodyPr>
          <a:lstStyle>
            <a:lvl1pPr marL="0" indent="0">
              <a:lnSpc>
                <a:spcPct val="90000"/>
              </a:lnSpc>
              <a:buNone/>
              <a:defRPr lang="en-US" sz="2200" dirty="0" smtClean="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r>
              <a:rPr lang="en-US" dirty="0" smtClean="0"/>
              <a:t>Presenter Name or Subtopic Here</a:t>
            </a:r>
            <a:br>
              <a:rPr lang="en-US" dirty="0" smtClean="0"/>
            </a:br>
            <a:r>
              <a:rPr lang="en-US" dirty="0" smtClean="0"/>
              <a:t>Date</a:t>
            </a:r>
            <a:endParaRPr lang="en-US" dirty="0"/>
          </a:p>
        </p:txBody>
      </p:sp>
      <p:pic>
        <p:nvPicPr>
          <p:cNvPr id="9" name="Picture 8" descr="Walgreens_Corner-W-Flag_Red-Gradient_tm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828" y="1223951"/>
            <a:ext cx="785520" cy="618143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296685" y="4407261"/>
            <a:ext cx="3891816" cy="273844"/>
          </a:xfrm>
        </p:spPr>
        <p:txBody>
          <a:bodyPr/>
          <a:lstStyle>
            <a:lvl1pPr marL="0" marR="0" indent="0" algn="l" defTabSz="457200" rtl="0" eaLnBrk="0" fontAlgn="base" latinLnBrk="0" hangingPunct="0">
              <a:lnSpc>
                <a:spcPct val="95000"/>
              </a:lnSpc>
              <a:spcBef>
                <a:spcPts val="0"/>
              </a:spcBef>
              <a:spcAft>
                <a:spcPct val="0"/>
              </a:spcAft>
              <a:buClr>
                <a:srgbClr val="004C84"/>
              </a:buClr>
              <a:buSzTx/>
              <a:buFont typeface="Arial" charset="0"/>
              <a:buNone/>
              <a:tabLst/>
              <a:defRPr/>
            </a:lvl1pPr>
          </a:lstStyle>
          <a:p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\</a:t>
            </a:r>
            <a:endParaRPr lang="en-US" dirty="0" smtClean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404629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>
              <a:defRPr lang="en-US">
                <a:solidFill>
                  <a:schemeClr val="tx2"/>
                </a:solidFill>
              </a:defRPr>
            </a:lvl1pPr>
          </a:lstStyle>
          <a:p>
            <a:pPr lvl="0" algn="l" defTabSz="45720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191718"/>
            <a:ext cx="5486400" cy="2353964"/>
          </a:xfrm>
        </p:spPr>
        <p:txBody>
          <a:bodyPr>
            <a:normAutofit/>
          </a:bodyPr>
          <a:lstStyle>
            <a:lvl1pPr marL="0" indent="0">
              <a:buNone/>
              <a:defRPr sz="26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Placeholder 1"/>
          <p:cNvSpPr txBox="1">
            <a:spLocks/>
          </p:cNvSpPr>
          <p:nvPr userDrawn="1"/>
        </p:nvSpPr>
        <p:spPr>
          <a:xfrm>
            <a:off x="550920" y="135564"/>
            <a:ext cx="8135880" cy="64645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2400" kern="1200" baseline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algn="l" defTabSz="457200" fontAlgn="base">
              <a:lnSpc>
                <a:spcPct val="95000"/>
              </a:lnSpc>
              <a:spcAft>
                <a:spcPct val="0"/>
              </a:spcAft>
              <a:buClr>
                <a:srgbClr val="004C84"/>
              </a:buClr>
              <a:buFont typeface="Arial" charset="0"/>
              <a:buNone/>
            </a:pPr>
            <a:r>
              <a:rPr dirty="0" smtClean="0">
                <a:solidFill>
                  <a:srgbClr val="FFFFFF"/>
                </a:solidFill>
              </a:rPr>
              <a:t>Type key insight here using sentence case</a:t>
            </a:r>
            <a:endParaRPr dirty="0">
              <a:solidFill>
                <a:srgbClr val="FFFFFF"/>
              </a:solidFill>
            </a:endParaRPr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852805" y="4804872"/>
            <a:ext cx="389181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457200" rtl="0" eaLnBrk="0" fontAlgn="base" latinLnBrk="0" hangingPunct="0">
              <a:lnSpc>
                <a:spcPct val="95000"/>
              </a:lnSpc>
              <a:spcBef>
                <a:spcPct val="60000"/>
              </a:spcBef>
              <a:spcAft>
                <a:spcPct val="0"/>
              </a:spcAft>
              <a:buClr>
                <a:srgbClr val="004C84"/>
              </a:buClr>
              <a:buSzTx/>
              <a:buFont typeface="Arial" charset="0"/>
              <a:buNone/>
              <a:tabLst/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  <a:ea typeface="ＭＳ Ｐゴシック" charset="0"/>
                <a:cs typeface="Arial" charset="0"/>
              </a:rPr>
              <a:t>©2013 Walgreen Co. All rights reserved.</a:t>
            </a:r>
            <a:endParaRPr lang="en-US" dirty="0" smtClean="0">
              <a:solidFill>
                <a:prstClr val="black">
                  <a:tint val="75000"/>
                </a:prstClr>
              </a:solidFill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90440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542_corp_background_outlin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Picture 5" descr="Walgreens_CornerOfLockup_4c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7198" y="4462608"/>
            <a:ext cx="1947672" cy="417653"/>
          </a:xfrm>
          <a:prstGeom prst="rect">
            <a:avLst/>
          </a:prstGeom>
        </p:spPr>
      </p:pic>
      <p:pic>
        <p:nvPicPr>
          <p:cNvPr id="7" name="Picture 6" descr="Walgreens_Corner-W-Flag_Red-Gradient_tm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828" y="1223951"/>
            <a:ext cx="785520" cy="618143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1355978" y="1709864"/>
            <a:ext cx="7128892" cy="768184"/>
          </a:xfrm>
        </p:spPr>
        <p:txBody>
          <a:bodyPr anchor="t" anchorCtr="0">
            <a:noAutofit/>
          </a:bodyPr>
          <a:lstStyle>
            <a:lvl1pPr algn="l">
              <a:lnSpc>
                <a:spcPct val="90000"/>
              </a:lnSpc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dirty="0" smtClean="0">
                <a:solidFill>
                  <a:srgbClr val="6A737B"/>
                </a:solidFill>
              </a:rPr>
              <a:t>Title of Presentation</a:t>
            </a:r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1355978" y="2478047"/>
            <a:ext cx="7128892" cy="863720"/>
          </a:xfrm>
        </p:spPr>
        <p:txBody>
          <a:bodyPr vert="horz" lIns="0" tIns="45720" rIns="91440" bIns="45720" rtlCol="0" anchor="t" anchorCtr="0">
            <a:noAutofit/>
          </a:bodyPr>
          <a:lstStyle>
            <a:lvl1pPr marL="0" indent="0">
              <a:lnSpc>
                <a:spcPct val="90000"/>
              </a:lnSpc>
              <a:buNone/>
              <a:defRPr lang="en-US" sz="2200" dirty="0" smtClean="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r>
              <a:rPr lang="en-US" dirty="0" smtClean="0"/>
              <a:t>Presenter Name or Subtopic Here</a:t>
            </a:r>
            <a:br>
              <a:rPr lang="en-US" dirty="0" smtClean="0"/>
            </a:br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1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259695" y="4712404"/>
            <a:ext cx="3891816" cy="273844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pPr defTabSz="457200" eaLnBrk="0" fontAlgn="base" hangingPunct="0">
              <a:lnSpc>
                <a:spcPct val="95000"/>
              </a:lnSpc>
              <a:spcBef>
                <a:spcPct val="60000"/>
              </a:spcBef>
              <a:spcAft>
                <a:spcPct val="0"/>
              </a:spcAft>
              <a:buClr>
                <a:srgbClr val="004C84"/>
              </a:buClr>
              <a:buFont typeface="Arial" charset="0"/>
              <a:buNone/>
            </a:pPr>
            <a:r>
              <a:rPr lang="en-US" smtClean="0">
                <a:solidFill>
                  <a:prstClr val="black"/>
                </a:solidFill>
                <a:ea typeface="ＭＳ Ｐゴシック" charset="0"/>
                <a:cs typeface="Arial" charset="0"/>
              </a:rPr>
              <a:t>©2013 Walgreen Co. All rights reserved.</a:t>
            </a:r>
            <a:endParaRPr lang="en-US" dirty="0" smtClean="0">
              <a:solidFill>
                <a:prstClr val="black"/>
              </a:solidFill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664575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ue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542_corp_background_outlin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224118" y="1894061"/>
            <a:ext cx="8695764" cy="768184"/>
          </a:xfr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000" b="1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Section Divider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343481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368-green_corp_bckgrd_outlin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224118" y="1894061"/>
            <a:ext cx="8695764" cy="768184"/>
          </a:xfr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000" b="1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Section Divider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275649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range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716-orange_corp_bckgrd_outlin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224118" y="1894061"/>
            <a:ext cx="8695764" cy="768184"/>
          </a:xfr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000" b="1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Section Divider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347313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550920" y="135564"/>
            <a:ext cx="8135880" cy="64645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pPr lvl="0" algn="l" defTabSz="45720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idx="1"/>
          </p:nvPr>
        </p:nvSpPr>
        <p:spPr>
          <a:xfrm>
            <a:off x="550920" y="1057279"/>
            <a:ext cx="8135880" cy="352996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34950" indent="-234950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1pPr>
            <a:lvl2pPr marL="457200" indent="-222250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800" b="0">
                <a:solidFill>
                  <a:schemeClr val="tx1"/>
                </a:solidFill>
              </a:defRPr>
            </a:lvl2pPr>
            <a:lvl3pPr marL="692150" indent="-23495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3pPr>
            <a:lvl4pPr marL="914400" indent="-222250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4pPr>
            <a:lvl5pPr marL="1149350" indent="-234950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9120641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li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550920" y="135564"/>
            <a:ext cx="8135880" cy="64645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pPr lvl="0" algn="l" defTabSz="45720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852805" y="4804872"/>
            <a:ext cx="389181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457200" rtl="0" eaLnBrk="0" fontAlgn="base" latinLnBrk="0" hangingPunct="0">
              <a:lnSpc>
                <a:spcPct val="95000"/>
              </a:lnSpc>
              <a:spcBef>
                <a:spcPct val="60000"/>
              </a:spcBef>
              <a:spcAft>
                <a:spcPct val="0"/>
              </a:spcAft>
              <a:buClr>
                <a:srgbClr val="004C84"/>
              </a:buClr>
              <a:buSzTx/>
              <a:buFont typeface="Arial" charset="0"/>
              <a:buNone/>
              <a:tabLst/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  <a:ea typeface="ＭＳ Ｐゴシック" charset="0"/>
                <a:cs typeface="Arial" charset="0"/>
              </a:rPr>
              <a:t>©2013 Walgreen Co. All rights reserved.</a:t>
            </a:r>
            <a:endParaRPr lang="en-US" dirty="0" smtClean="0">
              <a:solidFill>
                <a:prstClr val="black">
                  <a:tint val="75000"/>
                </a:prstClr>
              </a:solidFill>
              <a:ea typeface="ＭＳ Ｐゴシック" charset="0"/>
              <a:cs typeface="Arial" charset="0"/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sz="half" idx="17"/>
          </p:nvPr>
        </p:nvSpPr>
        <p:spPr>
          <a:xfrm>
            <a:off x="563984" y="1066801"/>
            <a:ext cx="3949645" cy="3527822"/>
          </a:xfrm>
        </p:spPr>
        <p:txBody>
          <a:bodyPr/>
          <a:lstStyle>
            <a:lvl1pPr marL="234950" indent="-234950"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1pPr>
            <a:lvl2pPr marL="457200" indent="-222250">
              <a:buFont typeface="Arial" panose="020B0604020202020204" pitchFamily="34" charset="0"/>
              <a:buChar char="–"/>
              <a:defRPr sz="1800" b="0"/>
            </a:lvl2pPr>
            <a:lvl3pPr marL="692150" indent="-234950">
              <a:buFont typeface="Arial" panose="020B0604020202020204" pitchFamily="34" charset="0"/>
              <a:buChar char="•"/>
              <a:defRPr sz="1600"/>
            </a:lvl3pPr>
            <a:lvl4pPr marL="914400" indent="-222250">
              <a:buFont typeface="Arial" panose="020B0604020202020204" pitchFamily="34" charset="0"/>
              <a:buChar char="–"/>
              <a:defRPr sz="1400"/>
            </a:lvl4pPr>
            <a:lvl5pPr marL="1149350" indent="-234950"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8"/>
          </p:nvPr>
        </p:nvSpPr>
        <p:spPr>
          <a:xfrm>
            <a:off x="4760271" y="1066801"/>
            <a:ext cx="3949645" cy="3527822"/>
          </a:xfrm>
        </p:spPr>
        <p:txBody>
          <a:bodyPr/>
          <a:lstStyle>
            <a:lvl1pPr marL="234950" indent="-234950"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1pPr>
            <a:lvl2pPr marL="457200" indent="-222250">
              <a:buFont typeface="Arial" panose="020B0604020202020204" pitchFamily="34" charset="0"/>
              <a:buChar char="–"/>
              <a:defRPr sz="1800" b="0"/>
            </a:lvl2pPr>
            <a:lvl3pPr marL="692150" indent="-234950">
              <a:buFont typeface="Arial" panose="020B0604020202020204" pitchFamily="34" charset="0"/>
              <a:buChar char="•"/>
              <a:defRPr sz="1600"/>
            </a:lvl3pPr>
            <a:lvl4pPr marL="914400" indent="-222250">
              <a:buFont typeface="Arial" panose="020B0604020202020204" pitchFamily="34" charset="0"/>
              <a:buChar char="–"/>
              <a:defRPr sz="1400"/>
            </a:lvl4pPr>
            <a:lvl5pPr marL="1149350" indent="-234950"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472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lit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50918" y="1062699"/>
            <a:ext cx="3968496" cy="242750"/>
          </a:xfrm>
        </p:spPr>
        <p:txBody>
          <a:bodyPr anchor="b">
            <a:normAutofit/>
          </a:bodyPr>
          <a:lstStyle>
            <a:lvl1pPr marL="0" indent="0" algn="ctr">
              <a:buNone/>
              <a:defRPr sz="22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Type content header here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744618" y="1062699"/>
            <a:ext cx="3968496" cy="242750"/>
          </a:xfrm>
        </p:spPr>
        <p:txBody>
          <a:bodyPr anchor="b">
            <a:normAutofit/>
          </a:bodyPr>
          <a:lstStyle>
            <a:lvl1pPr marL="0" indent="0" algn="ctr">
              <a:buNone/>
              <a:defRPr sz="22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Type content header here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550920" y="135564"/>
            <a:ext cx="8135880" cy="64645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pPr lvl="0" algn="l" defTabSz="45720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3"/>
          </p:nvPr>
        </p:nvSpPr>
        <p:spPr>
          <a:xfrm>
            <a:off x="852805" y="4804872"/>
            <a:ext cx="389181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457200" rtl="0" eaLnBrk="0" fontAlgn="base" latinLnBrk="0" hangingPunct="0">
              <a:lnSpc>
                <a:spcPct val="95000"/>
              </a:lnSpc>
              <a:spcBef>
                <a:spcPct val="60000"/>
              </a:spcBef>
              <a:spcAft>
                <a:spcPct val="0"/>
              </a:spcAft>
              <a:buClr>
                <a:srgbClr val="004C84"/>
              </a:buClr>
              <a:buSzTx/>
              <a:buFont typeface="Arial" charset="0"/>
              <a:buNone/>
              <a:tabLst/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  <a:ea typeface="ＭＳ Ｐゴシック" charset="0"/>
                <a:cs typeface="Arial" charset="0"/>
              </a:rPr>
              <a:t>©2013 Walgreen Co. All rights reserved.</a:t>
            </a:r>
            <a:endParaRPr lang="en-US" dirty="0" smtClean="0">
              <a:solidFill>
                <a:prstClr val="black">
                  <a:tint val="75000"/>
                </a:prstClr>
              </a:solidFill>
              <a:ea typeface="ＭＳ Ｐゴシック" charset="0"/>
              <a:cs typeface="Arial" charset="0"/>
            </a:endParaRPr>
          </a:p>
        </p:txBody>
      </p:sp>
      <p:sp>
        <p:nvSpPr>
          <p:cNvPr id="16" name="Content Placeholder 2"/>
          <p:cNvSpPr>
            <a:spLocks noGrp="1"/>
          </p:cNvSpPr>
          <p:nvPr>
            <p:ph sz="half" idx="16"/>
          </p:nvPr>
        </p:nvSpPr>
        <p:spPr>
          <a:xfrm>
            <a:off x="550918" y="1365254"/>
            <a:ext cx="3949645" cy="3229369"/>
          </a:xfrm>
        </p:spPr>
        <p:txBody>
          <a:bodyPr/>
          <a:lstStyle>
            <a:lvl1pPr marL="234950" indent="-234950"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1pPr>
            <a:lvl2pPr marL="457200" indent="-222250">
              <a:buFont typeface="Arial" panose="020B0604020202020204" pitchFamily="34" charset="0"/>
              <a:buChar char="–"/>
              <a:defRPr sz="1800" b="0"/>
            </a:lvl2pPr>
            <a:lvl3pPr marL="692150" indent="-234950">
              <a:buFont typeface="Arial" panose="020B0604020202020204" pitchFamily="34" charset="0"/>
              <a:buChar char="•"/>
              <a:defRPr sz="1600"/>
            </a:lvl3pPr>
            <a:lvl4pPr marL="914400" indent="-222250">
              <a:buFont typeface="Arial" panose="020B0604020202020204" pitchFamily="34" charset="0"/>
              <a:buChar char="–"/>
              <a:defRPr sz="1400"/>
            </a:lvl4pPr>
            <a:lvl5pPr marL="1149350" indent="-234950"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Content Placeholder 2"/>
          <p:cNvSpPr>
            <a:spLocks noGrp="1"/>
          </p:cNvSpPr>
          <p:nvPr>
            <p:ph sz="half" idx="17"/>
          </p:nvPr>
        </p:nvSpPr>
        <p:spPr>
          <a:xfrm>
            <a:off x="4763470" y="1365254"/>
            <a:ext cx="3949645" cy="3229369"/>
          </a:xfrm>
        </p:spPr>
        <p:txBody>
          <a:bodyPr/>
          <a:lstStyle>
            <a:lvl1pPr marL="234950" indent="-234950"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1pPr>
            <a:lvl2pPr marL="457200" indent="-222250">
              <a:buFont typeface="Arial" panose="020B0604020202020204" pitchFamily="34" charset="0"/>
              <a:buChar char="–"/>
              <a:defRPr sz="1800" b="0"/>
            </a:lvl2pPr>
            <a:lvl3pPr marL="692150" indent="-234950">
              <a:buFont typeface="Arial" panose="020B0604020202020204" pitchFamily="34" charset="0"/>
              <a:buChar char="•"/>
              <a:defRPr sz="1600"/>
            </a:lvl3pPr>
            <a:lvl4pPr marL="914400" indent="-222250">
              <a:buFont typeface="Arial" panose="020B0604020202020204" pitchFamily="34" charset="0"/>
              <a:buChar char="–"/>
              <a:defRPr sz="1400"/>
            </a:lvl4pPr>
            <a:lvl5pPr marL="1149350" indent="-234950"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13158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550920" y="135564"/>
            <a:ext cx="8135880" cy="64645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pPr lvl="0" algn="l" defTabSz="45720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852805" y="4804872"/>
            <a:ext cx="389181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457200" rtl="0" eaLnBrk="0" fontAlgn="base" latinLnBrk="0" hangingPunct="0">
              <a:lnSpc>
                <a:spcPct val="95000"/>
              </a:lnSpc>
              <a:spcBef>
                <a:spcPct val="60000"/>
              </a:spcBef>
              <a:spcAft>
                <a:spcPct val="0"/>
              </a:spcAft>
              <a:buClr>
                <a:srgbClr val="004C84"/>
              </a:buClr>
              <a:buSzTx/>
              <a:buFont typeface="Arial" charset="0"/>
              <a:buNone/>
              <a:tabLst/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  <a:ea typeface="ＭＳ Ｐゴシック" charset="0"/>
                <a:cs typeface="Arial" charset="0"/>
              </a:rPr>
              <a:t>©2013 Walgreen Co. All rights reserved.</a:t>
            </a:r>
            <a:endParaRPr lang="en-US" dirty="0" smtClean="0">
              <a:solidFill>
                <a:prstClr val="black">
                  <a:tint val="75000"/>
                </a:prstClr>
              </a:solidFill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81057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>
              <a:defRPr lang="en-US">
                <a:solidFill>
                  <a:schemeClr val="tx2"/>
                </a:solidFill>
              </a:defRPr>
            </a:lvl1pPr>
          </a:lstStyle>
          <a:p>
            <a:pPr lvl="0" algn="l" defTabSz="45720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191718"/>
            <a:ext cx="5486400" cy="2353964"/>
          </a:xfrm>
        </p:spPr>
        <p:txBody>
          <a:bodyPr>
            <a:normAutofit/>
          </a:bodyPr>
          <a:lstStyle>
            <a:lvl1pPr marL="0" indent="0">
              <a:buNone/>
              <a:defRPr sz="26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Placeholder 1"/>
          <p:cNvSpPr txBox="1">
            <a:spLocks/>
          </p:cNvSpPr>
          <p:nvPr userDrawn="1"/>
        </p:nvSpPr>
        <p:spPr>
          <a:xfrm>
            <a:off x="550920" y="135564"/>
            <a:ext cx="8135880" cy="64645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2400" kern="1200" baseline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algn="l" defTabSz="457200" fontAlgn="base">
              <a:lnSpc>
                <a:spcPct val="95000"/>
              </a:lnSpc>
              <a:spcAft>
                <a:spcPct val="0"/>
              </a:spcAft>
              <a:buClr>
                <a:srgbClr val="004C84"/>
              </a:buClr>
              <a:buFont typeface="Arial" charset="0"/>
              <a:buNone/>
            </a:pPr>
            <a:r>
              <a:rPr dirty="0" smtClean="0">
                <a:solidFill>
                  <a:srgbClr val="FFFFFF"/>
                </a:solidFill>
              </a:rPr>
              <a:t>Type key insight here using sentence case</a:t>
            </a:r>
            <a:endParaRPr dirty="0">
              <a:solidFill>
                <a:srgbClr val="FFFFFF"/>
              </a:solidFill>
            </a:endParaRPr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852805" y="4804872"/>
            <a:ext cx="389181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457200" rtl="0" eaLnBrk="0" fontAlgn="base" latinLnBrk="0" hangingPunct="0">
              <a:lnSpc>
                <a:spcPct val="95000"/>
              </a:lnSpc>
              <a:spcBef>
                <a:spcPct val="60000"/>
              </a:spcBef>
              <a:spcAft>
                <a:spcPct val="0"/>
              </a:spcAft>
              <a:buClr>
                <a:srgbClr val="004C84"/>
              </a:buClr>
              <a:buSzTx/>
              <a:buFont typeface="Arial" charset="0"/>
              <a:buNone/>
              <a:tabLst/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  <a:ea typeface="ＭＳ Ｐゴシック" charset="0"/>
                <a:cs typeface="Arial" charset="0"/>
              </a:rPr>
              <a:t>©2013 Walgreen Co. All rights reserved.</a:t>
            </a:r>
            <a:endParaRPr lang="en-US" dirty="0" smtClean="0">
              <a:solidFill>
                <a:prstClr val="black">
                  <a:tint val="75000"/>
                </a:prstClr>
              </a:solidFill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64086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ue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542_corp_background_outlin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224118" y="1894061"/>
            <a:ext cx="8695764" cy="768184"/>
          </a:xfr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000" b="1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Section Divider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403042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542_corp_background_outlin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Picture 5" descr="Walgreens_CornerOfLockup_4c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7198" y="4462608"/>
            <a:ext cx="1947672" cy="417653"/>
          </a:xfrm>
          <a:prstGeom prst="rect">
            <a:avLst/>
          </a:prstGeom>
        </p:spPr>
      </p:pic>
      <p:pic>
        <p:nvPicPr>
          <p:cNvPr id="7" name="Picture 6" descr="Walgreens_Corner-W-Flag_Red-Gradient_tm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828" y="1223951"/>
            <a:ext cx="785520" cy="618143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1355978" y="1709864"/>
            <a:ext cx="7128892" cy="768184"/>
          </a:xfrm>
        </p:spPr>
        <p:txBody>
          <a:bodyPr anchor="t" anchorCtr="0">
            <a:noAutofit/>
          </a:bodyPr>
          <a:lstStyle>
            <a:lvl1pPr algn="l">
              <a:lnSpc>
                <a:spcPct val="90000"/>
              </a:lnSpc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dirty="0" smtClean="0">
                <a:solidFill>
                  <a:srgbClr val="6A737B"/>
                </a:solidFill>
              </a:rPr>
              <a:t>Title of Presentation</a:t>
            </a:r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1355978" y="2478047"/>
            <a:ext cx="7128892" cy="863720"/>
          </a:xfrm>
        </p:spPr>
        <p:txBody>
          <a:bodyPr vert="horz" lIns="0" tIns="45720" rIns="91440" bIns="45720" rtlCol="0" anchor="t" anchorCtr="0">
            <a:noAutofit/>
          </a:bodyPr>
          <a:lstStyle>
            <a:lvl1pPr marL="0" indent="0">
              <a:lnSpc>
                <a:spcPct val="90000"/>
              </a:lnSpc>
              <a:buNone/>
              <a:defRPr lang="en-US" sz="2200" dirty="0" smtClean="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r>
              <a:rPr lang="en-US" dirty="0" smtClean="0"/>
              <a:t>Presenter Name or Subtopic Here</a:t>
            </a:r>
            <a:br>
              <a:rPr lang="en-US" dirty="0" smtClean="0"/>
            </a:br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1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259694" y="4712404"/>
            <a:ext cx="4843497" cy="273844"/>
          </a:xfrm>
        </p:spPr>
        <p:txBody>
          <a:bodyPr/>
          <a:lstStyle>
            <a:lvl1pPr marL="0" marR="0" indent="0" algn="l" defTabSz="457200" rtl="0" eaLnBrk="0" fontAlgn="base" latinLnBrk="0" hangingPunct="0">
              <a:lnSpc>
                <a:spcPct val="95000"/>
              </a:lnSpc>
              <a:spcBef>
                <a:spcPct val="60000"/>
              </a:spcBef>
              <a:spcAft>
                <a:spcPct val="0"/>
              </a:spcAft>
              <a:buClr>
                <a:srgbClr val="004C84"/>
              </a:buClr>
              <a:buSzTx/>
              <a:buFont typeface="Arial" charset="0"/>
              <a:buNone/>
              <a:tabLst/>
              <a:defRPr/>
            </a:lvl1pPr>
          </a:lstStyle>
          <a:p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*FY16 projection;  Includes recognition of breakage in up front cost of points ©2013 Walgreen Co. All rights reserved. Confidential and proprietary information. For internal use only.</a:t>
            </a:r>
            <a:endParaRPr lang="en-US" dirty="0" smtClean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85156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542_corp_background_outlin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978" y="4383570"/>
            <a:ext cx="2030626" cy="336812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1355978" y="1709864"/>
            <a:ext cx="7128892" cy="768184"/>
          </a:xfrm>
        </p:spPr>
        <p:txBody>
          <a:bodyPr anchor="t" anchorCtr="0">
            <a:noAutofit/>
          </a:bodyPr>
          <a:lstStyle>
            <a:lvl1pPr algn="l">
              <a:lnSpc>
                <a:spcPct val="90000"/>
              </a:lnSpc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1355978" y="2478047"/>
            <a:ext cx="7128892" cy="863720"/>
          </a:xfrm>
        </p:spPr>
        <p:txBody>
          <a:bodyPr vert="horz" lIns="0" tIns="45720" rIns="91440" bIns="45720" rtlCol="0" anchor="t" anchorCtr="0">
            <a:noAutofit/>
          </a:bodyPr>
          <a:lstStyle>
            <a:lvl1pPr marL="0" indent="0">
              <a:lnSpc>
                <a:spcPct val="90000"/>
              </a:lnSpc>
              <a:buNone/>
              <a:defRPr lang="en-US" sz="2200" dirty="0" smtClean="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r>
              <a:rPr lang="en-US" dirty="0" smtClean="0"/>
              <a:t>Presenter Name or Subtopic Here</a:t>
            </a:r>
            <a:br>
              <a:rPr lang="en-US" dirty="0" smtClean="0"/>
            </a:br>
            <a:r>
              <a:rPr lang="en-US" dirty="0" smtClean="0"/>
              <a:t>Date</a:t>
            </a:r>
            <a:endParaRPr lang="en-US" dirty="0"/>
          </a:p>
        </p:txBody>
      </p:sp>
      <p:pic>
        <p:nvPicPr>
          <p:cNvPr id="10" name="Picture 9" descr="Walgreens_Corner-W-Flag_Red-Gradient_tm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828" y="1223951"/>
            <a:ext cx="785520" cy="618143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259695" y="4712404"/>
            <a:ext cx="4892816" cy="273844"/>
          </a:xfrm>
        </p:spPr>
        <p:txBody>
          <a:bodyPr/>
          <a:lstStyle>
            <a:lvl1pPr marL="0" marR="0" indent="0" algn="l" defTabSz="457200" rtl="0" eaLnBrk="0" fontAlgn="base" latinLnBrk="0" hangingPunct="0">
              <a:lnSpc>
                <a:spcPct val="95000"/>
              </a:lnSpc>
              <a:spcBef>
                <a:spcPct val="60000"/>
              </a:spcBef>
              <a:spcAft>
                <a:spcPct val="0"/>
              </a:spcAft>
              <a:buClr>
                <a:srgbClr val="004C84"/>
              </a:buClr>
              <a:buSzTx/>
              <a:buFont typeface="Arial" charset="0"/>
              <a:buNone/>
              <a:tabLst/>
              <a:defRPr/>
            </a:lvl1pPr>
          </a:lstStyle>
          <a:p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*FY16 projection;  Includes recognition of breakage in up front cost of points ©2013 Walgreen Co. All rights reserved. Confidential and proprietary information. For internal use only.</a:t>
            </a:r>
            <a:endParaRPr lang="en-US" dirty="0" smtClean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977798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IGHT_SP_BUI_LockUp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8796" y="4341842"/>
            <a:ext cx="4553712" cy="342900"/>
          </a:xfrm>
          <a:prstGeom prst="rect">
            <a:avLst/>
          </a:prstGeom>
        </p:spPr>
      </p:pic>
      <p:pic>
        <p:nvPicPr>
          <p:cNvPr id="6" name="Picture 5" descr="542_corp_background_outlin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1355978" y="1709864"/>
            <a:ext cx="7128892" cy="768184"/>
          </a:xfrm>
        </p:spPr>
        <p:txBody>
          <a:bodyPr anchor="t" anchorCtr="0">
            <a:noAutofit/>
          </a:bodyPr>
          <a:lstStyle>
            <a:lvl1pPr algn="l">
              <a:lnSpc>
                <a:spcPct val="90000"/>
              </a:lnSpc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dirty="0" smtClean="0">
                <a:solidFill>
                  <a:srgbClr val="6A737B"/>
                </a:solidFill>
              </a:rPr>
              <a:t>Title Slide for Walgreens Entities that Have “Walgreens” in the Logo</a:t>
            </a:r>
            <a:endParaRPr lang="en-US" dirty="0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1355978" y="2478047"/>
            <a:ext cx="7128892" cy="863720"/>
          </a:xfrm>
        </p:spPr>
        <p:txBody>
          <a:bodyPr vert="horz" lIns="0" tIns="45720" rIns="91440" bIns="45720" rtlCol="0" anchor="t" anchorCtr="0">
            <a:noAutofit/>
          </a:bodyPr>
          <a:lstStyle>
            <a:lvl1pPr marL="0" indent="0">
              <a:lnSpc>
                <a:spcPct val="90000"/>
              </a:lnSpc>
              <a:buNone/>
              <a:defRPr lang="en-US" sz="2200" dirty="0" smtClean="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r>
              <a:rPr lang="en-US" dirty="0" smtClean="0"/>
              <a:t>Presenter Name or Subtopic Here</a:t>
            </a:r>
            <a:br>
              <a:rPr lang="en-US" dirty="0" smtClean="0"/>
            </a:br>
            <a:r>
              <a:rPr lang="en-US" dirty="0" smtClean="0"/>
              <a:t>Date</a:t>
            </a:r>
            <a:endParaRPr lang="en-US" dirty="0"/>
          </a:p>
        </p:txBody>
      </p:sp>
      <p:pic>
        <p:nvPicPr>
          <p:cNvPr id="9" name="Picture 8" descr="Walgreens_Corner-W-Flag_Red-Gradient_tm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828" y="1223951"/>
            <a:ext cx="785520" cy="618143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296685" y="4407261"/>
            <a:ext cx="3891816" cy="273844"/>
          </a:xfrm>
        </p:spPr>
        <p:txBody>
          <a:bodyPr/>
          <a:lstStyle>
            <a:lvl1pPr marL="0" marR="0" indent="0" algn="l" defTabSz="457200" rtl="0" eaLnBrk="0" fontAlgn="base" latinLnBrk="0" hangingPunct="0">
              <a:lnSpc>
                <a:spcPct val="95000"/>
              </a:lnSpc>
              <a:spcBef>
                <a:spcPts val="0"/>
              </a:spcBef>
              <a:spcAft>
                <a:spcPct val="0"/>
              </a:spcAft>
              <a:buClr>
                <a:srgbClr val="004C84"/>
              </a:buClr>
              <a:buSzTx/>
              <a:buFont typeface="Arial" charset="0"/>
              <a:buNone/>
              <a:tabLst/>
              <a:defRPr/>
            </a:lvl1pPr>
          </a:lstStyle>
          <a:p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*FY16 projection;  Includes recognition of breakage in up front cost of points ©2013 Walgreen Co. All rights reserved. Confidential and proprietary information. For internal use only.</a:t>
            </a:r>
            <a:endParaRPr lang="en-US" dirty="0" smtClean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932285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ue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542_corp_background_outlin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224118" y="1894061"/>
            <a:ext cx="8695764" cy="768184"/>
          </a:xfr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000" b="1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Section Divider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249987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368-green_corp_bckgrd_outlin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224118" y="1894061"/>
            <a:ext cx="8695764" cy="768184"/>
          </a:xfr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000" b="1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Section Divider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551033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range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716-orange_corp_bckgrd_outlin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224118" y="1894061"/>
            <a:ext cx="8695764" cy="768184"/>
          </a:xfr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000" b="1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Section Divider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603149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550920" y="135564"/>
            <a:ext cx="8135880" cy="64645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pPr lvl="0" algn="l" defTabSz="457200"/>
            <a:r>
              <a:rPr lang="en-US" dirty="0" smtClean="0"/>
              <a:t>Type key insight here using sentence case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idx="1"/>
          </p:nvPr>
        </p:nvSpPr>
        <p:spPr>
          <a:xfrm>
            <a:off x="550920" y="1057279"/>
            <a:ext cx="8135880" cy="352996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2pPr>
              <a:defRPr>
                <a:solidFill>
                  <a:srgbClr val="6A737B"/>
                </a:solidFill>
              </a:defRPr>
            </a:lvl2pPr>
            <a:lvl3pPr>
              <a:defRPr>
                <a:solidFill>
                  <a:srgbClr val="6A737B"/>
                </a:solidFill>
              </a:defRPr>
            </a:lvl3pPr>
            <a:lvl4pPr>
              <a:defRPr>
                <a:solidFill>
                  <a:srgbClr val="6A737B"/>
                </a:solidFill>
              </a:defRPr>
            </a:lvl4pPr>
            <a:lvl5pPr>
              <a:defRPr>
                <a:solidFill>
                  <a:srgbClr val="6A737B"/>
                </a:solidFill>
              </a:defRPr>
            </a:lvl5pPr>
          </a:lstStyle>
          <a:p>
            <a:pPr lvl="1" defTabSz="457200">
              <a:buFont typeface="Arial"/>
            </a:pPr>
            <a:r>
              <a:rPr lang="en-US" dirty="0" smtClean="0"/>
              <a:t>First level</a:t>
            </a:r>
          </a:p>
          <a:p>
            <a:pPr lvl="2" defTabSz="457200">
              <a:buFont typeface="Arial"/>
            </a:pPr>
            <a:r>
              <a:rPr lang="en-US" dirty="0" smtClean="0"/>
              <a:t>Second level</a:t>
            </a:r>
          </a:p>
          <a:p>
            <a:pPr lvl="3" defTabSz="457200">
              <a:buFont typeface="Arial"/>
            </a:pPr>
            <a:r>
              <a:rPr lang="en-US" dirty="0" smtClean="0"/>
              <a:t>Third level</a:t>
            </a:r>
          </a:p>
          <a:p>
            <a:pPr lvl="4" defTabSz="457200">
              <a:buFont typeface="Arial"/>
            </a:pPr>
            <a:r>
              <a:rPr lang="en-US" dirty="0" smtClean="0"/>
              <a:t>Fourth level</a:t>
            </a:r>
            <a:endParaRPr lang="en-US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852804" y="4804872"/>
            <a:ext cx="479351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457200" rtl="0" eaLnBrk="0" fontAlgn="base" latinLnBrk="0" hangingPunct="0">
              <a:lnSpc>
                <a:spcPct val="95000"/>
              </a:lnSpc>
              <a:spcBef>
                <a:spcPct val="60000"/>
              </a:spcBef>
              <a:spcAft>
                <a:spcPct val="0"/>
              </a:spcAft>
              <a:buClr>
                <a:srgbClr val="004C84"/>
              </a:buClr>
              <a:buSzTx/>
              <a:buFont typeface="Arial" charset="0"/>
              <a:buNone/>
              <a:tabLst/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*FY16 projection;  Includes recognition of breakage in up front cost of points ©2013 Walgreen Co. All rights reserved. Confidential and proprietary information. For internal use only.</a:t>
            </a:r>
            <a:endParaRPr lang="en-US" dirty="0" smtClean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989634" y="4809975"/>
            <a:ext cx="69716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9DB927-419E-B042-83CD-6E94FB32D87D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579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li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50919" y="1066801"/>
            <a:ext cx="3944881" cy="3527822"/>
          </a:xfrm>
        </p:spPr>
        <p:txBody>
          <a:bodyPr vert="horz" lIns="0" tIns="0" rIns="0" bIns="0" rtlCol="0">
            <a:normAutofit/>
          </a:bodyPr>
          <a:lstStyle>
            <a:lvl1pPr>
              <a:defRPr lang="en-US" sz="2000" smtClean="0"/>
            </a:lvl1pPr>
            <a:lvl2pPr marL="228600" indent="-228600">
              <a:buFont typeface="Arial"/>
              <a:buChar char="•"/>
              <a:defRPr lang="en-US" sz="2200" smtClean="0">
                <a:solidFill>
                  <a:srgbClr val="6A737B"/>
                </a:solidFill>
              </a:defRPr>
            </a:lvl2pPr>
            <a:lvl3pPr>
              <a:defRPr lang="en-US" sz="2000" smtClean="0">
                <a:solidFill>
                  <a:srgbClr val="6A737B"/>
                </a:solidFill>
              </a:defRPr>
            </a:lvl3pPr>
            <a:lvl4pPr marL="731520" indent="-182880">
              <a:buFont typeface="Lucida Grande"/>
              <a:buChar char="»"/>
              <a:defRPr lang="en-US" sz="1800" smtClean="0">
                <a:solidFill>
                  <a:srgbClr val="6A737B"/>
                </a:solidFill>
              </a:defRPr>
            </a:lvl4pPr>
            <a:lvl5pPr marL="960120" indent="-228600">
              <a:buFont typeface="Arial"/>
              <a:buChar char="•"/>
              <a:defRPr lang="en-US" sz="1600">
                <a:solidFill>
                  <a:srgbClr val="6A737B"/>
                </a:solidFill>
              </a:defRPr>
            </a:lvl5pPr>
          </a:lstStyle>
          <a:p>
            <a:pPr lvl="1" defTabSz="457200">
              <a:buFont typeface="Arial"/>
            </a:pPr>
            <a:r>
              <a:rPr lang="en-US" dirty="0" smtClean="0"/>
              <a:t>First level</a:t>
            </a:r>
          </a:p>
          <a:p>
            <a:pPr lvl="2" defTabSz="457200">
              <a:buFont typeface="Arial"/>
            </a:pPr>
            <a:r>
              <a:rPr lang="en-US" dirty="0" smtClean="0"/>
              <a:t>Second level</a:t>
            </a:r>
          </a:p>
          <a:p>
            <a:pPr lvl="3" defTabSz="457200">
              <a:buFont typeface="Arial"/>
            </a:pPr>
            <a:r>
              <a:rPr lang="en-US" dirty="0" smtClean="0"/>
              <a:t>Third level</a:t>
            </a:r>
          </a:p>
          <a:p>
            <a:pPr lvl="4" defTabSz="457200">
              <a:buFont typeface="Arial"/>
            </a:pPr>
            <a:r>
              <a:rPr lang="en-US" dirty="0" smtClean="0"/>
              <a:t>Fourth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48200" y="1066801"/>
            <a:ext cx="4038600" cy="3527822"/>
          </a:xfrm>
        </p:spPr>
        <p:txBody>
          <a:bodyPr vert="horz" lIns="0" tIns="0" rIns="0" bIns="0" rtlCol="0">
            <a:normAutofit/>
          </a:bodyPr>
          <a:lstStyle>
            <a:lvl1pPr>
              <a:defRPr lang="en-US" sz="2000" smtClean="0"/>
            </a:lvl1pPr>
            <a:lvl2pPr>
              <a:defRPr lang="en-US" sz="2200" smtClean="0">
                <a:solidFill>
                  <a:srgbClr val="6A737B"/>
                </a:solidFill>
              </a:defRPr>
            </a:lvl2pPr>
            <a:lvl3pPr>
              <a:defRPr lang="en-US" sz="2000" smtClean="0">
                <a:solidFill>
                  <a:srgbClr val="6A737B"/>
                </a:solidFill>
              </a:defRPr>
            </a:lvl3pPr>
            <a:lvl4pPr marL="731520" indent="-182880">
              <a:buFont typeface="Lucida Grande"/>
              <a:buChar char="»"/>
              <a:defRPr lang="en-US" sz="1800" smtClean="0">
                <a:solidFill>
                  <a:srgbClr val="6A737B"/>
                </a:solidFill>
              </a:defRPr>
            </a:lvl4pPr>
            <a:lvl5pPr marL="960120" indent="-228600">
              <a:buFont typeface="Arial"/>
              <a:buChar char="•"/>
              <a:defRPr lang="en-US" sz="1600">
                <a:solidFill>
                  <a:srgbClr val="6A737B"/>
                </a:solidFill>
              </a:defRPr>
            </a:lvl5pPr>
          </a:lstStyle>
          <a:p>
            <a:pPr lvl="1" defTabSz="457200">
              <a:buFont typeface="Arial"/>
            </a:pPr>
            <a:r>
              <a:rPr lang="en-US" dirty="0" smtClean="0"/>
              <a:t>First level</a:t>
            </a:r>
          </a:p>
          <a:p>
            <a:pPr lvl="2" defTabSz="457200">
              <a:buFont typeface="Arial"/>
            </a:pPr>
            <a:r>
              <a:rPr lang="en-US" dirty="0" smtClean="0"/>
              <a:t>Second level</a:t>
            </a:r>
          </a:p>
          <a:p>
            <a:pPr lvl="3" defTabSz="457200">
              <a:buFont typeface="Arial"/>
            </a:pPr>
            <a:r>
              <a:rPr lang="en-US" dirty="0" smtClean="0"/>
              <a:t>Third level</a:t>
            </a:r>
          </a:p>
          <a:p>
            <a:pPr lvl="4" defTabSz="457200">
              <a:buFont typeface="Arial"/>
            </a:pPr>
            <a:r>
              <a:rPr lang="en-US" dirty="0" smtClean="0"/>
              <a:t>Fourth level</a:t>
            </a:r>
            <a:endParaRPr lang="en-US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550920" y="135564"/>
            <a:ext cx="8135880" cy="64645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pPr lvl="0" algn="l" defTabSz="457200"/>
            <a:r>
              <a:rPr lang="en-US" dirty="0" smtClean="0"/>
              <a:t>Type key insight here using sentence case</a:t>
            </a:r>
            <a:endParaRPr lang="en-US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852804" y="4804872"/>
            <a:ext cx="479351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457200" rtl="0" eaLnBrk="0" fontAlgn="base" latinLnBrk="0" hangingPunct="0">
              <a:lnSpc>
                <a:spcPct val="95000"/>
              </a:lnSpc>
              <a:spcBef>
                <a:spcPct val="60000"/>
              </a:spcBef>
              <a:spcAft>
                <a:spcPct val="0"/>
              </a:spcAft>
              <a:buClr>
                <a:srgbClr val="004C84"/>
              </a:buClr>
              <a:buSzTx/>
              <a:buFont typeface="Arial" charset="0"/>
              <a:buNone/>
              <a:tabLst/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*FY16 projection;  Includes recognition of breakage in up front cost of points ©2013 Walgreen Co. All rights reserved. Confidential and proprietary information. For internal use only.</a:t>
            </a:r>
            <a:endParaRPr lang="en-US" dirty="0" smtClean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989634" y="4809975"/>
            <a:ext cx="69716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9DB927-419E-B042-83CD-6E94FB32D87D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80774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542_corp_background_outlin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Picture 5" descr="Walgreens_CornerOfLockup_4c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7198" y="4462608"/>
            <a:ext cx="1947672" cy="417653"/>
          </a:xfrm>
          <a:prstGeom prst="rect">
            <a:avLst/>
          </a:prstGeom>
        </p:spPr>
      </p:pic>
      <p:pic>
        <p:nvPicPr>
          <p:cNvPr id="7" name="Picture 6" descr="Walgreens_Corner-W-Flag_Red-Gradient_tm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828" y="1223951"/>
            <a:ext cx="785520" cy="618143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1355978" y="1709864"/>
            <a:ext cx="7128892" cy="768184"/>
          </a:xfrm>
        </p:spPr>
        <p:txBody>
          <a:bodyPr anchor="t" anchorCtr="0">
            <a:noAutofit/>
          </a:bodyPr>
          <a:lstStyle>
            <a:lvl1pPr algn="l">
              <a:lnSpc>
                <a:spcPct val="90000"/>
              </a:lnSpc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dirty="0" smtClean="0">
                <a:solidFill>
                  <a:srgbClr val="6A737B"/>
                </a:solidFill>
              </a:rPr>
              <a:t>Title of Presentation</a:t>
            </a:r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1355978" y="2478047"/>
            <a:ext cx="7128892" cy="863720"/>
          </a:xfrm>
        </p:spPr>
        <p:txBody>
          <a:bodyPr vert="horz" lIns="0" tIns="45720" rIns="91440" bIns="45720" rtlCol="0" anchor="t" anchorCtr="0">
            <a:noAutofit/>
          </a:bodyPr>
          <a:lstStyle>
            <a:lvl1pPr marL="0" indent="0">
              <a:lnSpc>
                <a:spcPct val="90000"/>
              </a:lnSpc>
              <a:buNone/>
              <a:defRPr lang="en-US" sz="2200" dirty="0" smtClean="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r>
              <a:rPr lang="en-US" dirty="0" smtClean="0"/>
              <a:t>Presenter Name or Subtopic Here</a:t>
            </a:r>
            <a:br>
              <a:rPr lang="en-US" dirty="0" smtClean="0"/>
            </a:br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1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259694" y="4712404"/>
            <a:ext cx="4843497" cy="273844"/>
          </a:xfrm>
        </p:spPr>
        <p:txBody>
          <a:bodyPr/>
          <a:lstStyle>
            <a:lvl1pPr marL="0" marR="0" indent="0" algn="l" defTabSz="457200" rtl="0" eaLnBrk="0" fontAlgn="base" latinLnBrk="0" hangingPunct="0">
              <a:lnSpc>
                <a:spcPct val="95000"/>
              </a:lnSpc>
              <a:spcBef>
                <a:spcPct val="60000"/>
              </a:spcBef>
              <a:spcAft>
                <a:spcPct val="0"/>
              </a:spcAft>
              <a:buClr>
                <a:srgbClr val="004C84"/>
              </a:buClr>
              <a:buSzTx/>
              <a:buFont typeface="Arial" charset="0"/>
              <a:buNone/>
              <a:tabLst/>
              <a:defRPr/>
            </a:lvl1pPr>
          </a:lstStyle>
          <a:p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*FY16 projection;  Includes recognition of breakage in up front cost of points ©2013 Walgreen Co. All rights reserved. Confidential and proprietary information. For internal use only.</a:t>
            </a:r>
            <a:endParaRPr lang="en-US" dirty="0" smtClean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186929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542_corp_background_outlin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978" y="4383570"/>
            <a:ext cx="2030626" cy="336812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1355978" y="1709864"/>
            <a:ext cx="7128892" cy="768184"/>
          </a:xfrm>
        </p:spPr>
        <p:txBody>
          <a:bodyPr anchor="t" anchorCtr="0">
            <a:noAutofit/>
          </a:bodyPr>
          <a:lstStyle>
            <a:lvl1pPr algn="l">
              <a:lnSpc>
                <a:spcPct val="90000"/>
              </a:lnSpc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1355978" y="2478047"/>
            <a:ext cx="7128892" cy="863720"/>
          </a:xfrm>
        </p:spPr>
        <p:txBody>
          <a:bodyPr vert="horz" lIns="0" tIns="45720" rIns="91440" bIns="45720" rtlCol="0" anchor="t" anchorCtr="0">
            <a:noAutofit/>
          </a:bodyPr>
          <a:lstStyle>
            <a:lvl1pPr marL="0" indent="0">
              <a:lnSpc>
                <a:spcPct val="90000"/>
              </a:lnSpc>
              <a:buNone/>
              <a:defRPr lang="en-US" sz="2200" dirty="0" smtClean="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r>
              <a:rPr lang="en-US" dirty="0" smtClean="0"/>
              <a:t>Presenter Name or Subtopic Here</a:t>
            </a:r>
            <a:br>
              <a:rPr lang="en-US" dirty="0" smtClean="0"/>
            </a:br>
            <a:r>
              <a:rPr lang="en-US" dirty="0" smtClean="0"/>
              <a:t>Date</a:t>
            </a:r>
            <a:endParaRPr lang="en-US" dirty="0"/>
          </a:p>
        </p:txBody>
      </p:sp>
      <p:pic>
        <p:nvPicPr>
          <p:cNvPr id="10" name="Picture 9" descr="Walgreens_Corner-W-Flag_Red-Gradient_tm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828" y="1223951"/>
            <a:ext cx="785520" cy="618143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259695" y="4712404"/>
            <a:ext cx="4892816" cy="273844"/>
          </a:xfrm>
        </p:spPr>
        <p:txBody>
          <a:bodyPr/>
          <a:lstStyle>
            <a:lvl1pPr marL="0" marR="0" indent="0" algn="l" defTabSz="457200" rtl="0" eaLnBrk="0" fontAlgn="base" latinLnBrk="0" hangingPunct="0">
              <a:lnSpc>
                <a:spcPct val="95000"/>
              </a:lnSpc>
              <a:spcBef>
                <a:spcPct val="60000"/>
              </a:spcBef>
              <a:spcAft>
                <a:spcPct val="0"/>
              </a:spcAft>
              <a:buClr>
                <a:srgbClr val="004C84"/>
              </a:buClr>
              <a:buSzTx/>
              <a:buFont typeface="Arial" charset="0"/>
              <a:buNone/>
              <a:tabLst/>
              <a:defRPr/>
            </a:lvl1pPr>
          </a:lstStyle>
          <a:p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*FY16 projection;  Includes recognition of breakage in up front cost of points ©2013 Walgreen Co. All rights reserved. Confidential and proprietary information. For internal use only.</a:t>
            </a:r>
            <a:endParaRPr lang="en-US" dirty="0" smtClean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8439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368-green_corp_bckgrd_outlin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224118" y="1894061"/>
            <a:ext cx="8695764" cy="768184"/>
          </a:xfr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000" b="1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Section Divider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596233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IGHT_SP_BUI_LockUp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8796" y="4341842"/>
            <a:ext cx="4553712" cy="342900"/>
          </a:xfrm>
          <a:prstGeom prst="rect">
            <a:avLst/>
          </a:prstGeom>
        </p:spPr>
      </p:pic>
      <p:pic>
        <p:nvPicPr>
          <p:cNvPr id="6" name="Picture 5" descr="542_corp_background_outlin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1355978" y="1709864"/>
            <a:ext cx="7128892" cy="768184"/>
          </a:xfrm>
        </p:spPr>
        <p:txBody>
          <a:bodyPr anchor="t" anchorCtr="0">
            <a:noAutofit/>
          </a:bodyPr>
          <a:lstStyle>
            <a:lvl1pPr algn="l">
              <a:lnSpc>
                <a:spcPct val="90000"/>
              </a:lnSpc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dirty="0" smtClean="0">
                <a:solidFill>
                  <a:srgbClr val="6A737B"/>
                </a:solidFill>
              </a:rPr>
              <a:t>Title Slide for Walgreens Entities that Have “Walgreens” in the Logo</a:t>
            </a:r>
            <a:endParaRPr lang="en-US" dirty="0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1355978" y="2478047"/>
            <a:ext cx="7128892" cy="863720"/>
          </a:xfrm>
        </p:spPr>
        <p:txBody>
          <a:bodyPr vert="horz" lIns="0" tIns="45720" rIns="91440" bIns="45720" rtlCol="0" anchor="t" anchorCtr="0">
            <a:noAutofit/>
          </a:bodyPr>
          <a:lstStyle>
            <a:lvl1pPr marL="0" indent="0">
              <a:lnSpc>
                <a:spcPct val="90000"/>
              </a:lnSpc>
              <a:buNone/>
              <a:defRPr lang="en-US" sz="2200" dirty="0" smtClean="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r>
              <a:rPr lang="en-US" dirty="0" smtClean="0"/>
              <a:t>Presenter Name or Subtopic Here</a:t>
            </a:r>
            <a:br>
              <a:rPr lang="en-US" dirty="0" smtClean="0"/>
            </a:br>
            <a:r>
              <a:rPr lang="en-US" dirty="0" smtClean="0"/>
              <a:t>Date</a:t>
            </a:r>
            <a:endParaRPr lang="en-US" dirty="0"/>
          </a:p>
        </p:txBody>
      </p:sp>
      <p:pic>
        <p:nvPicPr>
          <p:cNvPr id="9" name="Picture 8" descr="Walgreens_Corner-W-Flag_Red-Gradient_tm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828" y="1223951"/>
            <a:ext cx="785520" cy="618143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296685" y="4407261"/>
            <a:ext cx="3891816" cy="273844"/>
          </a:xfrm>
        </p:spPr>
        <p:txBody>
          <a:bodyPr/>
          <a:lstStyle>
            <a:lvl1pPr marL="0" marR="0" indent="0" algn="l" defTabSz="457200" rtl="0" eaLnBrk="0" fontAlgn="base" latinLnBrk="0" hangingPunct="0">
              <a:lnSpc>
                <a:spcPct val="95000"/>
              </a:lnSpc>
              <a:spcBef>
                <a:spcPts val="0"/>
              </a:spcBef>
              <a:spcAft>
                <a:spcPct val="0"/>
              </a:spcAft>
              <a:buClr>
                <a:srgbClr val="004C84"/>
              </a:buClr>
              <a:buSzTx/>
              <a:buFont typeface="Arial" charset="0"/>
              <a:buNone/>
              <a:tabLst/>
              <a:defRPr/>
            </a:lvl1pPr>
          </a:lstStyle>
          <a:p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*FY16 projection;  Includes recognition of breakage in up front cost of points ©2013 Walgreen Co. All rights reserved. Confidential and proprietary information. For internal use only.</a:t>
            </a:r>
            <a:endParaRPr lang="en-US" dirty="0" smtClean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367538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ue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542_corp_background_outlin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224118" y="1894061"/>
            <a:ext cx="8695764" cy="768184"/>
          </a:xfr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000" b="1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Section Divider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961851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368-green_corp_bckgrd_outlin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224118" y="1894061"/>
            <a:ext cx="8695764" cy="768184"/>
          </a:xfr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000" b="1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Section Divider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643948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range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716-orange_corp_bckgrd_outlin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224118" y="1894061"/>
            <a:ext cx="8695764" cy="768184"/>
          </a:xfr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000" b="1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Section Divider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116184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550920" y="135564"/>
            <a:ext cx="8135880" cy="64645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pPr lvl="0" algn="l" defTabSz="457200"/>
            <a:r>
              <a:rPr lang="en-US" dirty="0" smtClean="0"/>
              <a:t>Type key insight here using sentence case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idx="1"/>
          </p:nvPr>
        </p:nvSpPr>
        <p:spPr>
          <a:xfrm>
            <a:off x="550920" y="1057279"/>
            <a:ext cx="8135880" cy="352996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2pPr>
              <a:defRPr>
                <a:solidFill>
                  <a:srgbClr val="6A737B"/>
                </a:solidFill>
              </a:defRPr>
            </a:lvl2pPr>
            <a:lvl3pPr>
              <a:defRPr>
                <a:solidFill>
                  <a:srgbClr val="6A737B"/>
                </a:solidFill>
              </a:defRPr>
            </a:lvl3pPr>
            <a:lvl4pPr>
              <a:defRPr>
                <a:solidFill>
                  <a:srgbClr val="6A737B"/>
                </a:solidFill>
              </a:defRPr>
            </a:lvl4pPr>
            <a:lvl5pPr>
              <a:defRPr>
                <a:solidFill>
                  <a:srgbClr val="6A737B"/>
                </a:solidFill>
              </a:defRPr>
            </a:lvl5pPr>
          </a:lstStyle>
          <a:p>
            <a:pPr lvl="1" defTabSz="457200">
              <a:buFont typeface="Arial"/>
            </a:pPr>
            <a:r>
              <a:rPr lang="en-US" dirty="0" smtClean="0"/>
              <a:t>First level</a:t>
            </a:r>
          </a:p>
          <a:p>
            <a:pPr lvl="2" defTabSz="457200">
              <a:buFont typeface="Arial"/>
            </a:pPr>
            <a:r>
              <a:rPr lang="en-US" dirty="0" smtClean="0"/>
              <a:t>Second level</a:t>
            </a:r>
          </a:p>
          <a:p>
            <a:pPr lvl="3" defTabSz="457200">
              <a:buFont typeface="Arial"/>
            </a:pPr>
            <a:r>
              <a:rPr lang="en-US" dirty="0" smtClean="0"/>
              <a:t>Third level</a:t>
            </a:r>
          </a:p>
          <a:p>
            <a:pPr lvl="4" defTabSz="457200">
              <a:buFont typeface="Arial"/>
            </a:pPr>
            <a:r>
              <a:rPr lang="en-US" dirty="0" smtClean="0"/>
              <a:t>Fourth level</a:t>
            </a:r>
            <a:endParaRPr lang="en-US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852804" y="4804872"/>
            <a:ext cx="479351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457200" rtl="0" eaLnBrk="0" fontAlgn="base" latinLnBrk="0" hangingPunct="0">
              <a:lnSpc>
                <a:spcPct val="95000"/>
              </a:lnSpc>
              <a:spcBef>
                <a:spcPct val="60000"/>
              </a:spcBef>
              <a:spcAft>
                <a:spcPct val="0"/>
              </a:spcAft>
              <a:buClr>
                <a:srgbClr val="004C84"/>
              </a:buClr>
              <a:buSzTx/>
              <a:buFont typeface="Arial" charset="0"/>
              <a:buNone/>
              <a:tabLst/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*FY16 projection;  Includes recognition of breakage in up front cost of points ©2013 Walgreen Co. All rights reserved. Confidential and proprietary information. For internal use only.</a:t>
            </a:r>
            <a:endParaRPr lang="en-US" dirty="0" smtClean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989634" y="4809975"/>
            <a:ext cx="69716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9DB927-419E-B042-83CD-6E94FB32D87D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0414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li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50919" y="1066801"/>
            <a:ext cx="3944881" cy="3527822"/>
          </a:xfrm>
        </p:spPr>
        <p:txBody>
          <a:bodyPr vert="horz" lIns="0" tIns="0" rIns="0" bIns="0" rtlCol="0">
            <a:normAutofit/>
          </a:bodyPr>
          <a:lstStyle>
            <a:lvl1pPr>
              <a:defRPr lang="en-US" sz="2000" smtClean="0"/>
            </a:lvl1pPr>
            <a:lvl2pPr marL="228600" indent="-228600">
              <a:buFont typeface="Arial"/>
              <a:buChar char="•"/>
              <a:defRPr lang="en-US" sz="2200" smtClean="0">
                <a:solidFill>
                  <a:srgbClr val="6A737B"/>
                </a:solidFill>
              </a:defRPr>
            </a:lvl2pPr>
            <a:lvl3pPr>
              <a:defRPr lang="en-US" sz="2000" smtClean="0">
                <a:solidFill>
                  <a:srgbClr val="6A737B"/>
                </a:solidFill>
              </a:defRPr>
            </a:lvl3pPr>
            <a:lvl4pPr marL="731520" indent="-182880">
              <a:buFont typeface="Lucida Grande"/>
              <a:buChar char="»"/>
              <a:defRPr lang="en-US" sz="1800" smtClean="0">
                <a:solidFill>
                  <a:srgbClr val="6A737B"/>
                </a:solidFill>
              </a:defRPr>
            </a:lvl4pPr>
            <a:lvl5pPr marL="960120" indent="-228600">
              <a:buFont typeface="Arial"/>
              <a:buChar char="•"/>
              <a:defRPr lang="en-US" sz="1600">
                <a:solidFill>
                  <a:srgbClr val="6A737B"/>
                </a:solidFill>
              </a:defRPr>
            </a:lvl5pPr>
          </a:lstStyle>
          <a:p>
            <a:pPr lvl="1" defTabSz="457200">
              <a:buFont typeface="Arial"/>
            </a:pPr>
            <a:r>
              <a:rPr lang="en-US" dirty="0" smtClean="0"/>
              <a:t>First level</a:t>
            </a:r>
          </a:p>
          <a:p>
            <a:pPr lvl="2" defTabSz="457200">
              <a:buFont typeface="Arial"/>
            </a:pPr>
            <a:r>
              <a:rPr lang="en-US" dirty="0" smtClean="0"/>
              <a:t>Second level</a:t>
            </a:r>
          </a:p>
          <a:p>
            <a:pPr lvl="3" defTabSz="457200">
              <a:buFont typeface="Arial"/>
            </a:pPr>
            <a:r>
              <a:rPr lang="en-US" dirty="0" smtClean="0"/>
              <a:t>Third level</a:t>
            </a:r>
          </a:p>
          <a:p>
            <a:pPr lvl="4" defTabSz="457200">
              <a:buFont typeface="Arial"/>
            </a:pPr>
            <a:r>
              <a:rPr lang="en-US" dirty="0" smtClean="0"/>
              <a:t>Fourth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48200" y="1066801"/>
            <a:ext cx="4038600" cy="3527822"/>
          </a:xfrm>
        </p:spPr>
        <p:txBody>
          <a:bodyPr vert="horz" lIns="0" tIns="0" rIns="0" bIns="0" rtlCol="0">
            <a:normAutofit/>
          </a:bodyPr>
          <a:lstStyle>
            <a:lvl1pPr>
              <a:defRPr lang="en-US" sz="2000" smtClean="0"/>
            </a:lvl1pPr>
            <a:lvl2pPr>
              <a:defRPr lang="en-US" sz="2200" smtClean="0">
                <a:solidFill>
                  <a:srgbClr val="6A737B"/>
                </a:solidFill>
              </a:defRPr>
            </a:lvl2pPr>
            <a:lvl3pPr>
              <a:defRPr lang="en-US" sz="2000" smtClean="0">
                <a:solidFill>
                  <a:srgbClr val="6A737B"/>
                </a:solidFill>
              </a:defRPr>
            </a:lvl3pPr>
            <a:lvl4pPr marL="731520" indent="-182880">
              <a:buFont typeface="Lucida Grande"/>
              <a:buChar char="»"/>
              <a:defRPr lang="en-US" sz="1800" smtClean="0">
                <a:solidFill>
                  <a:srgbClr val="6A737B"/>
                </a:solidFill>
              </a:defRPr>
            </a:lvl4pPr>
            <a:lvl5pPr marL="960120" indent="-228600">
              <a:buFont typeface="Arial"/>
              <a:buChar char="•"/>
              <a:defRPr lang="en-US" sz="1600">
                <a:solidFill>
                  <a:srgbClr val="6A737B"/>
                </a:solidFill>
              </a:defRPr>
            </a:lvl5pPr>
          </a:lstStyle>
          <a:p>
            <a:pPr lvl="1" defTabSz="457200">
              <a:buFont typeface="Arial"/>
            </a:pPr>
            <a:r>
              <a:rPr lang="en-US" dirty="0" smtClean="0"/>
              <a:t>First level</a:t>
            </a:r>
          </a:p>
          <a:p>
            <a:pPr lvl="2" defTabSz="457200">
              <a:buFont typeface="Arial"/>
            </a:pPr>
            <a:r>
              <a:rPr lang="en-US" dirty="0" smtClean="0"/>
              <a:t>Second level</a:t>
            </a:r>
          </a:p>
          <a:p>
            <a:pPr lvl="3" defTabSz="457200">
              <a:buFont typeface="Arial"/>
            </a:pPr>
            <a:r>
              <a:rPr lang="en-US" dirty="0" smtClean="0"/>
              <a:t>Third level</a:t>
            </a:r>
          </a:p>
          <a:p>
            <a:pPr lvl="4" defTabSz="457200">
              <a:buFont typeface="Arial"/>
            </a:pPr>
            <a:r>
              <a:rPr lang="en-US" dirty="0" smtClean="0"/>
              <a:t>Fourth level</a:t>
            </a:r>
            <a:endParaRPr lang="en-US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550920" y="135564"/>
            <a:ext cx="8135880" cy="64645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pPr lvl="0" algn="l" defTabSz="457200"/>
            <a:r>
              <a:rPr lang="en-US" dirty="0" smtClean="0"/>
              <a:t>Type key insight here using sentence case</a:t>
            </a:r>
            <a:endParaRPr lang="en-US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852804" y="4804872"/>
            <a:ext cx="479351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457200" rtl="0" eaLnBrk="0" fontAlgn="base" latinLnBrk="0" hangingPunct="0">
              <a:lnSpc>
                <a:spcPct val="95000"/>
              </a:lnSpc>
              <a:spcBef>
                <a:spcPct val="60000"/>
              </a:spcBef>
              <a:spcAft>
                <a:spcPct val="0"/>
              </a:spcAft>
              <a:buClr>
                <a:srgbClr val="004C84"/>
              </a:buClr>
              <a:buSzTx/>
              <a:buFont typeface="Arial" charset="0"/>
              <a:buNone/>
              <a:tabLst/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*FY16 projection;  Includes recognition of breakage in up front cost of points ©2013 Walgreen Co. All rights reserved. Confidential and proprietary information. For internal use only.</a:t>
            </a:r>
            <a:endParaRPr lang="en-US" dirty="0" smtClean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989634" y="4809975"/>
            <a:ext cx="69716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9DB927-419E-B042-83CD-6E94FB32D87D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16195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542_corp_background_outline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Picture 5" descr="Walgreens_CornerOfLockup_4c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7198" y="4462608"/>
            <a:ext cx="1947672" cy="417653"/>
          </a:xfrm>
          <a:prstGeom prst="rect">
            <a:avLst/>
          </a:prstGeom>
        </p:spPr>
      </p:pic>
      <p:pic>
        <p:nvPicPr>
          <p:cNvPr id="7" name="Picture 6" descr="Walgreens_Corner-W-Flag_Red-Gradient_tm.pn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8828" y="1223951"/>
            <a:ext cx="785520" cy="618143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1355978" y="1709864"/>
            <a:ext cx="7128892" cy="768184"/>
          </a:xfrm>
        </p:spPr>
        <p:txBody>
          <a:bodyPr anchor="t" anchorCtr="0">
            <a:noAutofit/>
          </a:bodyPr>
          <a:lstStyle>
            <a:lvl1pPr algn="l">
              <a:lnSpc>
                <a:spcPct val="90000"/>
              </a:lnSpc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dirty="0" smtClean="0">
                <a:solidFill>
                  <a:srgbClr val="6A737B"/>
                </a:solidFill>
              </a:rPr>
              <a:t>Title of Presentation</a:t>
            </a:r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1355978" y="2478047"/>
            <a:ext cx="7128892" cy="863720"/>
          </a:xfrm>
        </p:spPr>
        <p:txBody>
          <a:bodyPr vert="horz" lIns="0" tIns="45720" rIns="91440" bIns="45720" rtlCol="0" anchor="t" anchorCtr="0">
            <a:noAutofit/>
          </a:bodyPr>
          <a:lstStyle>
            <a:lvl1pPr marL="0" indent="0">
              <a:lnSpc>
                <a:spcPct val="90000"/>
              </a:lnSpc>
              <a:buNone/>
              <a:defRPr lang="en-US" sz="2200" dirty="0" smtClean="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r>
              <a:rPr lang="en-US" dirty="0" smtClean="0"/>
              <a:t>Presenter Name or Subtopic Here</a:t>
            </a:r>
            <a:br>
              <a:rPr lang="en-US" dirty="0" smtClean="0"/>
            </a:br>
            <a:r>
              <a:rPr lang="en-US" dirty="0" smtClean="0"/>
              <a:t>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593501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ue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542_corp_background_outline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224118" y="1894061"/>
            <a:ext cx="8695764" cy="768184"/>
          </a:xfr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000" b="1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Section Divider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903774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368-green_corp_bckgrd_outline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224118" y="1894061"/>
            <a:ext cx="8695764" cy="768184"/>
          </a:xfr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000" b="1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Section Divider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182453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550920" y="135564"/>
            <a:ext cx="8135880" cy="64645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pPr lvl="0" algn="l" defTabSz="457200"/>
            <a:r>
              <a:rPr lang="en-US" dirty="0" smtClean="0"/>
              <a:t>Type key insight here using sentence case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idx="1"/>
          </p:nvPr>
        </p:nvSpPr>
        <p:spPr>
          <a:xfrm>
            <a:off x="550920" y="1057279"/>
            <a:ext cx="8135880" cy="352996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2pPr>
              <a:defRPr>
                <a:solidFill>
                  <a:srgbClr val="6A737B"/>
                </a:solidFill>
              </a:defRPr>
            </a:lvl2pPr>
            <a:lvl3pPr>
              <a:defRPr>
                <a:solidFill>
                  <a:srgbClr val="6A737B"/>
                </a:solidFill>
              </a:defRPr>
            </a:lvl3pPr>
            <a:lvl4pPr>
              <a:defRPr>
                <a:solidFill>
                  <a:srgbClr val="6A737B"/>
                </a:solidFill>
              </a:defRPr>
            </a:lvl4pPr>
            <a:lvl5pPr>
              <a:defRPr>
                <a:solidFill>
                  <a:srgbClr val="6A737B"/>
                </a:solidFill>
              </a:defRPr>
            </a:lvl5pPr>
          </a:lstStyle>
          <a:p>
            <a:pPr lvl="1" defTabSz="457200">
              <a:buFont typeface="Arial"/>
            </a:pPr>
            <a:r>
              <a:rPr lang="en-US" dirty="0" smtClean="0"/>
              <a:t>First level</a:t>
            </a:r>
          </a:p>
          <a:p>
            <a:pPr lvl="2" defTabSz="457200">
              <a:buFont typeface="Arial"/>
            </a:pPr>
            <a:r>
              <a:rPr lang="en-US" dirty="0" smtClean="0"/>
              <a:t>Second level</a:t>
            </a:r>
          </a:p>
          <a:p>
            <a:pPr lvl="3" defTabSz="457200">
              <a:buFont typeface="Arial"/>
            </a:pPr>
            <a:r>
              <a:rPr lang="en-US" dirty="0" smtClean="0"/>
              <a:t>Third level</a:t>
            </a:r>
          </a:p>
          <a:p>
            <a:pPr lvl="4" defTabSz="457200">
              <a:buFont typeface="Arial"/>
            </a:pPr>
            <a:r>
              <a:rPr lang="en-US" dirty="0" smtClean="0"/>
              <a:t>Fourth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49044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range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716-orange_corp_bckgrd_outlin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224118" y="1894061"/>
            <a:ext cx="8695764" cy="768184"/>
          </a:xfr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000" b="1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Section Divider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9222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li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50919" y="1066801"/>
            <a:ext cx="3944881" cy="3527822"/>
          </a:xfrm>
        </p:spPr>
        <p:txBody>
          <a:bodyPr vert="horz" lIns="0" tIns="0" rIns="0" bIns="0" rtlCol="0">
            <a:normAutofit/>
          </a:bodyPr>
          <a:lstStyle>
            <a:lvl1pPr>
              <a:defRPr lang="en-US" sz="2000" smtClean="0"/>
            </a:lvl1pPr>
            <a:lvl2pPr marL="228600" indent="-228600">
              <a:buFont typeface="Arial"/>
              <a:buChar char="•"/>
              <a:defRPr lang="en-US" sz="2200" smtClean="0">
                <a:solidFill>
                  <a:srgbClr val="6A737B"/>
                </a:solidFill>
              </a:defRPr>
            </a:lvl2pPr>
            <a:lvl3pPr>
              <a:defRPr lang="en-US" sz="2000" smtClean="0">
                <a:solidFill>
                  <a:srgbClr val="6A737B"/>
                </a:solidFill>
              </a:defRPr>
            </a:lvl3pPr>
            <a:lvl4pPr marL="731520" indent="-182880">
              <a:buFont typeface="Lucida Grande"/>
              <a:buChar char="»"/>
              <a:defRPr lang="en-US" sz="1800" smtClean="0">
                <a:solidFill>
                  <a:srgbClr val="6A737B"/>
                </a:solidFill>
              </a:defRPr>
            </a:lvl4pPr>
            <a:lvl5pPr marL="960120" indent="-228600">
              <a:buFont typeface="Arial"/>
              <a:buChar char="•"/>
              <a:defRPr lang="en-US" sz="1600">
                <a:solidFill>
                  <a:srgbClr val="6A737B"/>
                </a:solidFill>
              </a:defRPr>
            </a:lvl5pPr>
          </a:lstStyle>
          <a:p>
            <a:pPr lvl="1" defTabSz="457200">
              <a:buFont typeface="Arial"/>
            </a:pPr>
            <a:r>
              <a:rPr lang="en-US" dirty="0" smtClean="0"/>
              <a:t>First level</a:t>
            </a:r>
          </a:p>
          <a:p>
            <a:pPr lvl="2" defTabSz="457200">
              <a:buFont typeface="Arial"/>
            </a:pPr>
            <a:r>
              <a:rPr lang="en-US" dirty="0" smtClean="0"/>
              <a:t>Second level</a:t>
            </a:r>
          </a:p>
          <a:p>
            <a:pPr lvl="3" defTabSz="457200">
              <a:buFont typeface="Arial"/>
            </a:pPr>
            <a:r>
              <a:rPr lang="en-US" dirty="0" smtClean="0"/>
              <a:t>Third level</a:t>
            </a:r>
          </a:p>
          <a:p>
            <a:pPr lvl="4" defTabSz="457200">
              <a:buFont typeface="Arial"/>
            </a:pPr>
            <a:r>
              <a:rPr lang="en-US" dirty="0" smtClean="0"/>
              <a:t>Fourth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48200" y="1066801"/>
            <a:ext cx="4038600" cy="3527822"/>
          </a:xfrm>
        </p:spPr>
        <p:txBody>
          <a:bodyPr vert="horz" lIns="0" tIns="0" rIns="0" bIns="0" rtlCol="0">
            <a:normAutofit/>
          </a:bodyPr>
          <a:lstStyle>
            <a:lvl1pPr>
              <a:defRPr lang="en-US" sz="2000" smtClean="0"/>
            </a:lvl1pPr>
            <a:lvl2pPr>
              <a:defRPr lang="en-US" sz="2200" smtClean="0">
                <a:solidFill>
                  <a:srgbClr val="6A737B"/>
                </a:solidFill>
              </a:defRPr>
            </a:lvl2pPr>
            <a:lvl3pPr>
              <a:defRPr lang="en-US" sz="2000" smtClean="0">
                <a:solidFill>
                  <a:srgbClr val="6A737B"/>
                </a:solidFill>
              </a:defRPr>
            </a:lvl3pPr>
            <a:lvl4pPr marL="731520" indent="-182880">
              <a:buFont typeface="Lucida Grande"/>
              <a:buChar char="»"/>
              <a:defRPr lang="en-US" sz="1800" smtClean="0">
                <a:solidFill>
                  <a:srgbClr val="6A737B"/>
                </a:solidFill>
              </a:defRPr>
            </a:lvl4pPr>
            <a:lvl5pPr marL="960120" indent="-228600">
              <a:buFont typeface="Arial"/>
              <a:buChar char="•"/>
              <a:defRPr lang="en-US" sz="1600">
                <a:solidFill>
                  <a:srgbClr val="6A737B"/>
                </a:solidFill>
              </a:defRPr>
            </a:lvl5pPr>
          </a:lstStyle>
          <a:p>
            <a:pPr lvl="1" defTabSz="457200">
              <a:buFont typeface="Arial"/>
            </a:pPr>
            <a:r>
              <a:rPr lang="en-US" dirty="0" smtClean="0"/>
              <a:t>First level</a:t>
            </a:r>
          </a:p>
          <a:p>
            <a:pPr lvl="2" defTabSz="457200">
              <a:buFont typeface="Arial"/>
            </a:pPr>
            <a:r>
              <a:rPr lang="en-US" dirty="0" smtClean="0"/>
              <a:t>Second level</a:t>
            </a:r>
          </a:p>
          <a:p>
            <a:pPr lvl="3" defTabSz="457200">
              <a:buFont typeface="Arial"/>
            </a:pPr>
            <a:r>
              <a:rPr lang="en-US" dirty="0" smtClean="0"/>
              <a:t>Third level</a:t>
            </a:r>
          </a:p>
          <a:p>
            <a:pPr lvl="4" defTabSz="457200">
              <a:buFont typeface="Arial"/>
            </a:pPr>
            <a:r>
              <a:rPr lang="en-US" dirty="0" smtClean="0"/>
              <a:t>Fourth level</a:t>
            </a:r>
            <a:endParaRPr lang="en-US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550920" y="135564"/>
            <a:ext cx="8135880" cy="64645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pPr lvl="0" algn="l" defTabSz="457200"/>
            <a:r>
              <a:rPr lang="en-US" dirty="0" smtClean="0"/>
              <a:t>Type key insight here using sentence case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47320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550920" y="135564"/>
            <a:ext cx="8135880" cy="64645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pPr lvl="0" algn="l" defTabSz="457200"/>
            <a:r>
              <a:rPr lang="en-US" dirty="0" smtClean="0"/>
              <a:t>Type key insight here using sentence case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41434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542_corp_background_outlin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Picture 5" descr="Walgreens_CornerOfLockup_4c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7198" y="4462608"/>
            <a:ext cx="1947672" cy="417653"/>
          </a:xfrm>
          <a:prstGeom prst="rect">
            <a:avLst/>
          </a:prstGeom>
        </p:spPr>
      </p:pic>
      <p:pic>
        <p:nvPicPr>
          <p:cNvPr id="7" name="Picture 6" descr="Walgreens_Corner-W-Flag_Red-Gradient_tm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828" y="1223951"/>
            <a:ext cx="785520" cy="618143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1355978" y="1709864"/>
            <a:ext cx="7128892" cy="768184"/>
          </a:xfrm>
        </p:spPr>
        <p:txBody>
          <a:bodyPr anchor="t" anchorCtr="0">
            <a:noAutofit/>
          </a:bodyPr>
          <a:lstStyle>
            <a:lvl1pPr algn="l">
              <a:lnSpc>
                <a:spcPct val="90000"/>
              </a:lnSpc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dirty="0" smtClean="0">
                <a:solidFill>
                  <a:srgbClr val="6A737B"/>
                </a:solidFill>
              </a:rPr>
              <a:t>Title of Presentation</a:t>
            </a:r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1355978" y="2478047"/>
            <a:ext cx="7128892" cy="863720"/>
          </a:xfrm>
        </p:spPr>
        <p:txBody>
          <a:bodyPr vert="horz" lIns="0" tIns="45720" rIns="91440" bIns="45720" rtlCol="0" anchor="t" anchorCtr="0">
            <a:noAutofit/>
          </a:bodyPr>
          <a:lstStyle>
            <a:lvl1pPr marL="0" indent="0">
              <a:lnSpc>
                <a:spcPct val="90000"/>
              </a:lnSpc>
              <a:buNone/>
              <a:defRPr lang="en-US" sz="2200" dirty="0" smtClean="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r>
              <a:rPr lang="en-US" dirty="0" smtClean="0"/>
              <a:t>Presenter Name or Subtopic Here</a:t>
            </a:r>
            <a:br>
              <a:rPr lang="en-US" dirty="0" smtClean="0"/>
            </a:br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1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259694" y="4712404"/>
            <a:ext cx="4843497" cy="273844"/>
          </a:xfrm>
        </p:spPr>
        <p:txBody>
          <a:bodyPr/>
          <a:lstStyle>
            <a:lvl1pPr marL="0" marR="0" indent="0" algn="l" defTabSz="457200" rtl="0" eaLnBrk="0" fontAlgn="base" latinLnBrk="0" hangingPunct="0">
              <a:lnSpc>
                <a:spcPct val="95000"/>
              </a:lnSpc>
              <a:spcBef>
                <a:spcPct val="60000"/>
              </a:spcBef>
              <a:spcAft>
                <a:spcPct val="0"/>
              </a:spcAft>
              <a:buClr>
                <a:srgbClr val="004C84"/>
              </a:buClr>
              <a:buSzTx/>
              <a:buFont typeface="Arial" charset="0"/>
              <a:buNone/>
              <a:tabLst/>
              <a:defRPr/>
            </a:lvl1pPr>
          </a:lstStyle>
          <a:p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©2013 Walgreen Co. All rights reserved. Confidential and proprietary information. For internal use only</a:t>
            </a:r>
            <a:r>
              <a:rPr lang="en-US" dirty="0" smtClean="0">
                <a:solidFill>
                  <a:srgbClr val="000000">
                    <a:tint val="75000"/>
                  </a:srgb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2469951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542_corp_background_outlin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978" y="4383570"/>
            <a:ext cx="2030626" cy="336812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1355978" y="1709864"/>
            <a:ext cx="7128892" cy="768184"/>
          </a:xfrm>
        </p:spPr>
        <p:txBody>
          <a:bodyPr anchor="t" anchorCtr="0">
            <a:noAutofit/>
          </a:bodyPr>
          <a:lstStyle>
            <a:lvl1pPr algn="l">
              <a:lnSpc>
                <a:spcPct val="90000"/>
              </a:lnSpc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1355978" y="2478047"/>
            <a:ext cx="7128892" cy="863720"/>
          </a:xfrm>
        </p:spPr>
        <p:txBody>
          <a:bodyPr vert="horz" lIns="0" tIns="45720" rIns="91440" bIns="45720" rtlCol="0" anchor="t" anchorCtr="0">
            <a:noAutofit/>
          </a:bodyPr>
          <a:lstStyle>
            <a:lvl1pPr marL="0" indent="0">
              <a:lnSpc>
                <a:spcPct val="90000"/>
              </a:lnSpc>
              <a:buNone/>
              <a:defRPr lang="en-US" sz="2200" dirty="0" smtClean="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r>
              <a:rPr lang="en-US" dirty="0" smtClean="0"/>
              <a:t>Presenter Name or Subtopic Here</a:t>
            </a:r>
            <a:br>
              <a:rPr lang="en-US" dirty="0" smtClean="0"/>
            </a:br>
            <a:r>
              <a:rPr lang="en-US" dirty="0" smtClean="0"/>
              <a:t>Date</a:t>
            </a:r>
            <a:endParaRPr lang="en-US" dirty="0"/>
          </a:p>
        </p:txBody>
      </p:sp>
      <p:pic>
        <p:nvPicPr>
          <p:cNvPr id="10" name="Picture 9" descr="Walgreens_Corner-W-Flag_Red-Gradient_tm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828" y="1223951"/>
            <a:ext cx="785520" cy="618143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259695" y="4712404"/>
            <a:ext cx="4892816" cy="273844"/>
          </a:xfrm>
        </p:spPr>
        <p:txBody>
          <a:bodyPr/>
          <a:lstStyle>
            <a:lvl1pPr marL="0" marR="0" indent="0" algn="l" defTabSz="457200" rtl="0" eaLnBrk="0" fontAlgn="base" latinLnBrk="0" hangingPunct="0">
              <a:lnSpc>
                <a:spcPct val="95000"/>
              </a:lnSpc>
              <a:spcBef>
                <a:spcPct val="60000"/>
              </a:spcBef>
              <a:spcAft>
                <a:spcPct val="0"/>
              </a:spcAft>
              <a:buClr>
                <a:srgbClr val="004C84"/>
              </a:buClr>
              <a:buSzTx/>
              <a:buFont typeface="Arial" charset="0"/>
              <a:buNone/>
              <a:tabLst/>
              <a:defRPr/>
            </a:lvl1pPr>
          </a:lstStyle>
          <a:p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©2013 Walgreen Co. All rights reserved. Confidential and proprietary information. For internal use only</a:t>
            </a:r>
            <a:r>
              <a:rPr lang="en-US" dirty="0" smtClean="0">
                <a:solidFill>
                  <a:srgbClr val="000000">
                    <a:tint val="75000"/>
                  </a:srgb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8245396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IGHT_SP_BUI_LockUp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8796" y="4341842"/>
            <a:ext cx="4553712" cy="342900"/>
          </a:xfrm>
          <a:prstGeom prst="rect">
            <a:avLst/>
          </a:prstGeom>
        </p:spPr>
      </p:pic>
      <p:pic>
        <p:nvPicPr>
          <p:cNvPr id="6" name="Picture 5" descr="542_corp_background_outlin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1355978" y="1709864"/>
            <a:ext cx="7128892" cy="768184"/>
          </a:xfrm>
        </p:spPr>
        <p:txBody>
          <a:bodyPr anchor="t" anchorCtr="0">
            <a:noAutofit/>
          </a:bodyPr>
          <a:lstStyle>
            <a:lvl1pPr algn="l">
              <a:lnSpc>
                <a:spcPct val="90000"/>
              </a:lnSpc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dirty="0" smtClean="0">
                <a:solidFill>
                  <a:srgbClr val="6A737B"/>
                </a:solidFill>
              </a:rPr>
              <a:t>Title Slide for Walgreens Entities that Have “Walgreens” in the Logo</a:t>
            </a:r>
            <a:endParaRPr lang="en-US" dirty="0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1355978" y="2478047"/>
            <a:ext cx="7128892" cy="863720"/>
          </a:xfrm>
        </p:spPr>
        <p:txBody>
          <a:bodyPr vert="horz" lIns="0" tIns="45720" rIns="91440" bIns="45720" rtlCol="0" anchor="t" anchorCtr="0">
            <a:noAutofit/>
          </a:bodyPr>
          <a:lstStyle>
            <a:lvl1pPr marL="0" indent="0">
              <a:lnSpc>
                <a:spcPct val="90000"/>
              </a:lnSpc>
              <a:buNone/>
              <a:defRPr lang="en-US" sz="2200" dirty="0" smtClean="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r>
              <a:rPr lang="en-US" dirty="0" smtClean="0"/>
              <a:t>Presenter Name or Subtopic Here</a:t>
            </a:r>
            <a:br>
              <a:rPr lang="en-US" dirty="0" smtClean="0"/>
            </a:br>
            <a:r>
              <a:rPr lang="en-US" dirty="0" smtClean="0"/>
              <a:t>Date</a:t>
            </a:r>
            <a:endParaRPr lang="en-US" dirty="0"/>
          </a:p>
        </p:txBody>
      </p:sp>
      <p:pic>
        <p:nvPicPr>
          <p:cNvPr id="9" name="Picture 8" descr="Walgreens_Corner-W-Flag_Red-Gradient_tm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828" y="1223951"/>
            <a:ext cx="785520" cy="618143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296685" y="4407261"/>
            <a:ext cx="3891816" cy="273844"/>
          </a:xfrm>
        </p:spPr>
        <p:txBody>
          <a:bodyPr/>
          <a:lstStyle>
            <a:lvl1pPr marL="0" marR="0" indent="0" algn="l" defTabSz="457200" rtl="0" eaLnBrk="0" fontAlgn="base" latinLnBrk="0" hangingPunct="0">
              <a:lnSpc>
                <a:spcPct val="95000"/>
              </a:lnSpc>
              <a:spcBef>
                <a:spcPts val="0"/>
              </a:spcBef>
              <a:spcAft>
                <a:spcPct val="0"/>
              </a:spcAft>
              <a:buClr>
                <a:srgbClr val="004C84"/>
              </a:buClr>
              <a:buSzTx/>
              <a:buFont typeface="Arial" charset="0"/>
              <a:buNone/>
              <a:tabLst/>
              <a:defRPr/>
            </a:lvl1pPr>
          </a:lstStyle>
          <a:p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©2013 Walgreen Co. All rights reserved. Confidential and proprietary information. For internal use only</a:t>
            </a:r>
            <a:r>
              <a:rPr lang="en-US" dirty="0" smtClean="0">
                <a:solidFill>
                  <a:srgbClr val="000000">
                    <a:tint val="75000"/>
                  </a:srgb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72215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ue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542_corp_background_outlin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224118" y="1894061"/>
            <a:ext cx="8695764" cy="768184"/>
          </a:xfr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000" b="1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Section Divider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485231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368-green_corp_bckgrd_outlin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224118" y="1894061"/>
            <a:ext cx="8695764" cy="768184"/>
          </a:xfr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000" b="1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Section Divider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71806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range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716-orange_corp_bckgrd_outlin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224118" y="1894061"/>
            <a:ext cx="8695764" cy="768184"/>
          </a:xfr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000" b="1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Section Divider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06540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550920" y="135564"/>
            <a:ext cx="8135880" cy="64645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pPr lvl="0" algn="l" defTabSz="457200"/>
            <a:r>
              <a:rPr lang="en-US" dirty="0" smtClean="0"/>
              <a:t>Type key insight here using sentence case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idx="1"/>
          </p:nvPr>
        </p:nvSpPr>
        <p:spPr>
          <a:xfrm>
            <a:off x="550920" y="1057279"/>
            <a:ext cx="8135880" cy="352996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2pPr>
              <a:defRPr>
                <a:solidFill>
                  <a:srgbClr val="6A737B"/>
                </a:solidFill>
              </a:defRPr>
            </a:lvl2pPr>
            <a:lvl3pPr>
              <a:defRPr>
                <a:solidFill>
                  <a:srgbClr val="6A737B"/>
                </a:solidFill>
              </a:defRPr>
            </a:lvl3pPr>
            <a:lvl4pPr>
              <a:defRPr>
                <a:solidFill>
                  <a:srgbClr val="6A737B"/>
                </a:solidFill>
              </a:defRPr>
            </a:lvl4pPr>
            <a:lvl5pPr>
              <a:defRPr>
                <a:solidFill>
                  <a:srgbClr val="6A737B"/>
                </a:solidFill>
              </a:defRPr>
            </a:lvl5pPr>
          </a:lstStyle>
          <a:p>
            <a:pPr lvl="1" defTabSz="457200">
              <a:buFont typeface="Arial"/>
            </a:pPr>
            <a:r>
              <a:rPr lang="en-US" dirty="0" smtClean="0"/>
              <a:t>First level</a:t>
            </a:r>
          </a:p>
          <a:p>
            <a:pPr lvl="2" defTabSz="457200">
              <a:buFont typeface="Arial"/>
            </a:pPr>
            <a:r>
              <a:rPr lang="en-US" dirty="0" smtClean="0"/>
              <a:t>Second level</a:t>
            </a:r>
          </a:p>
          <a:p>
            <a:pPr lvl="3" defTabSz="457200">
              <a:buFont typeface="Arial"/>
            </a:pPr>
            <a:r>
              <a:rPr lang="en-US" dirty="0" smtClean="0"/>
              <a:t>Third level</a:t>
            </a:r>
          </a:p>
          <a:p>
            <a:pPr lvl="4" defTabSz="457200">
              <a:buFont typeface="Arial"/>
            </a:pPr>
            <a:r>
              <a:rPr lang="en-US" dirty="0" smtClean="0"/>
              <a:t>Fourth level</a:t>
            </a:r>
            <a:endParaRPr lang="en-US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852804" y="4804872"/>
            <a:ext cx="479351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457200" rtl="0" eaLnBrk="0" fontAlgn="base" latinLnBrk="0" hangingPunct="0">
              <a:lnSpc>
                <a:spcPct val="95000"/>
              </a:lnSpc>
              <a:spcBef>
                <a:spcPct val="60000"/>
              </a:spcBef>
              <a:spcAft>
                <a:spcPct val="0"/>
              </a:spcAft>
              <a:buClr>
                <a:srgbClr val="004C84"/>
              </a:buClr>
              <a:buSzTx/>
              <a:buFont typeface="Arial" charset="0"/>
              <a:buNone/>
              <a:tabLst/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©2013 Walgreen Co. All rights reserved. Confidential and proprietary information. For internal use only</a:t>
            </a:r>
            <a:r>
              <a:rPr lang="en-US" dirty="0" smtClean="0">
                <a:solidFill>
                  <a:srgbClr val="000000">
                    <a:tint val="75000"/>
                  </a:srgbClr>
                </a:solidFill>
              </a:rPr>
              <a:t>.</a:t>
            </a: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989634" y="4809975"/>
            <a:ext cx="69716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9DB927-419E-B042-83CD-6E94FB32D87D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93784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li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50919" y="1066801"/>
            <a:ext cx="3944881" cy="3527822"/>
          </a:xfrm>
        </p:spPr>
        <p:txBody>
          <a:bodyPr vert="horz" lIns="0" tIns="0" rIns="0" bIns="0" rtlCol="0">
            <a:normAutofit/>
          </a:bodyPr>
          <a:lstStyle>
            <a:lvl1pPr>
              <a:defRPr lang="en-US" sz="2000" smtClean="0"/>
            </a:lvl1pPr>
            <a:lvl2pPr marL="228600" indent="-228600">
              <a:buFont typeface="Arial"/>
              <a:buChar char="•"/>
              <a:defRPr lang="en-US" sz="2200" smtClean="0">
                <a:solidFill>
                  <a:srgbClr val="6A737B"/>
                </a:solidFill>
              </a:defRPr>
            </a:lvl2pPr>
            <a:lvl3pPr>
              <a:defRPr lang="en-US" sz="2000" smtClean="0">
                <a:solidFill>
                  <a:srgbClr val="6A737B"/>
                </a:solidFill>
              </a:defRPr>
            </a:lvl3pPr>
            <a:lvl4pPr marL="731520" indent="-182880">
              <a:buFont typeface="Lucida Grande"/>
              <a:buChar char="»"/>
              <a:defRPr lang="en-US" sz="1800" smtClean="0">
                <a:solidFill>
                  <a:srgbClr val="6A737B"/>
                </a:solidFill>
              </a:defRPr>
            </a:lvl4pPr>
            <a:lvl5pPr marL="960120" indent="-228600">
              <a:buFont typeface="Arial"/>
              <a:buChar char="•"/>
              <a:defRPr lang="en-US" sz="1600">
                <a:solidFill>
                  <a:srgbClr val="6A737B"/>
                </a:solidFill>
              </a:defRPr>
            </a:lvl5pPr>
          </a:lstStyle>
          <a:p>
            <a:pPr lvl="1" defTabSz="457200">
              <a:buFont typeface="Arial"/>
            </a:pPr>
            <a:r>
              <a:rPr lang="en-US" dirty="0" smtClean="0"/>
              <a:t>First level</a:t>
            </a:r>
          </a:p>
          <a:p>
            <a:pPr lvl="2" defTabSz="457200">
              <a:buFont typeface="Arial"/>
            </a:pPr>
            <a:r>
              <a:rPr lang="en-US" dirty="0" smtClean="0"/>
              <a:t>Second level</a:t>
            </a:r>
          </a:p>
          <a:p>
            <a:pPr lvl="3" defTabSz="457200">
              <a:buFont typeface="Arial"/>
            </a:pPr>
            <a:r>
              <a:rPr lang="en-US" dirty="0" smtClean="0"/>
              <a:t>Third level</a:t>
            </a:r>
          </a:p>
          <a:p>
            <a:pPr lvl="4" defTabSz="457200">
              <a:buFont typeface="Arial"/>
            </a:pPr>
            <a:r>
              <a:rPr lang="en-US" dirty="0" smtClean="0"/>
              <a:t>Fourth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48200" y="1066801"/>
            <a:ext cx="4038600" cy="3527822"/>
          </a:xfrm>
        </p:spPr>
        <p:txBody>
          <a:bodyPr vert="horz" lIns="0" tIns="0" rIns="0" bIns="0" rtlCol="0">
            <a:normAutofit/>
          </a:bodyPr>
          <a:lstStyle>
            <a:lvl1pPr>
              <a:defRPr lang="en-US" sz="2000" smtClean="0"/>
            </a:lvl1pPr>
            <a:lvl2pPr>
              <a:defRPr lang="en-US" sz="2200" smtClean="0">
                <a:solidFill>
                  <a:srgbClr val="6A737B"/>
                </a:solidFill>
              </a:defRPr>
            </a:lvl2pPr>
            <a:lvl3pPr>
              <a:defRPr lang="en-US" sz="2000" smtClean="0">
                <a:solidFill>
                  <a:srgbClr val="6A737B"/>
                </a:solidFill>
              </a:defRPr>
            </a:lvl3pPr>
            <a:lvl4pPr marL="731520" indent="-182880">
              <a:buFont typeface="Lucida Grande"/>
              <a:buChar char="»"/>
              <a:defRPr lang="en-US" sz="1800" smtClean="0">
                <a:solidFill>
                  <a:srgbClr val="6A737B"/>
                </a:solidFill>
              </a:defRPr>
            </a:lvl4pPr>
            <a:lvl5pPr marL="960120" indent="-228600">
              <a:buFont typeface="Arial"/>
              <a:buChar char="•"/>
              <a:defRPr lang="en-US" sz="1600">
                <a:solidFill>
                  <a:srgbClr val="6A737B"/>
                </a:solidFill>
              </a:defRPr>
            </a:lvl5pPr>
          </a:lstStyle>
          <a:p>
            <a:pPr lvl="1" defTabSz="457200">
              <a:buFont typeface="Arial"/>
            </a:pPr>
            <a:r>
              <a:rPr lang="en-US" dirty="0" smtClean="0"/>
              <a:t>First level</a:t>
            </a:r>
          </a:p>
          <a:p>
            <a:pPr lvl="2" defTabSz="457200">
              <a:buFont typeface="Arial"/>
            </a:pPr>
            <a:r>
              <a:rPr lang="en-US" dirty="0" smtClean="0"/>
              <a:t>Second level</a:t>
            </a:r>
          </a:p>
          <a:p>
            <a:pPr lvl="3" defTabSz="457200">
              <a:buFont typeface="Arial"/>
            </a:pPr>
            <a:r>
              <a:rPr lang="en-US" dirty="0" smtClean="0"/>
              <a:t>Third level</a:t>
            </a:r>
          </a:p>
          <a:p>
            <a:pPr lvl="4" defTabSz="457200">
              <a:buFont typeface="Arial"/>
            </a:pPr>
            <a:r>
              <a:rPr lang="en-US" dirty="0" smtClean="0"/>
              <a:t>Fourth level</a:t>
            </a:r>
            <a:endParaRPr lang="en-US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550920" y="135564"/>
            <a:ext cx="8135880" cy="64645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pPr lvl="0" algn="l" defTabSz="457200"/>
            <a:r>
              <a:rPr lang="en-US" dirty="0" smtClean="0"/>
              <a:t>Type key insight here using sentence case</a:t>
            </a:r>
            <a:endParaRPr lang="en-US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852804" y="4804872"/>
            <a:ext cx="479351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457200" rtl="0" eaLnBrk="0" fontAlgn="base" latinLnBrk="0" hangingPunct="0">
              <a:lnSpc>
                <a:spcPct val="95000"/>
              </a:lnSpc>
              <a:spcBef>
                <a:spcPct val="60000"/>
              </a:spcBef>
              <a:spcAft>
                <a:spcPct val="0"/>
              </a:spcAft>
              <a:buClr>
                <a:srgbClr val="004C84"/>
              </a:buClr>
              <a:buSzTx/>
              <a:buFont typeface="Arial" charset="0"/>
              <a:buNone/>
              <a:tabLst/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©2013 Walgreen Co. All rights reserved. Confidential and proprietary information. For internal use only</a:t>
            </a:r>
            <a:r>
              <a:rPr lang="en-US" dirty="0" smtClean="0">
                <a:solidFill>
                  <a:srgbClr val="000000">
                    <a:tint val="75000"/>
                  </a:srgbClr>
                </a:solidFill>
              </a:rPr>
              <a:t>.</a:t>
            </a: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989634" y="4809975"/>
            <a:ext cx="69716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9DB927-419E-B042-83CD-6E94FB32D87D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1499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550920" y="135564"/>
            <a:ext cx="8135880" cy="64645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pPr lvl="0" algn="l" defTabSz="457200"/>
            <a:r>
              <a:rPr lang="en-US" dirty="0" smtClean="0"/>
              <a:t>Type key insight here using sentence case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idx="1"/>
          </p:nvPr>
        </p:nvSpPr>
        <p:spPr>
          <a:xfrm>
            <a:off x="550920" y="1057279"/>
            <a:ext cx="8135880" cy="352996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2pPr>
              <a:defRPr>
                <a:solidFill>
                  <a:srgbClr val="6A737B"/>
                </a:solidFill>
              </a:defRPr>
            </a:lvl2pPr>
            <a:lvl3pPr>
              <a:defRPr>
                <a:solidFill>
                  <a:srgbClr val="6A737B"/>
                </a:solidFill>
              </a:defRPr>
            </a:lvl3pPr>
            <a:lvl4pPr>
              <a:defRPr>
                <a:solidFill>
                  <a:srgbClr val="6A737B"/>
                </a:solidFill>
              </a:defRPr>
            </a:lvl4pPr>
            <a:lvl5pPr>
              <a:defRPr>
                <a:solidFill>
                  <a:srgbClr val="6A737B"/>
                </a:solidFill>
              </a:defRPr>
            </a:lvl5pPr>
          </a:lstStyle>
          <a:p>
            <a:pPr lvl="1" defTabSz="457200">
              <a:buFont typeface="Arial"/>
            </a:pPr>
            <a:r>
              <a:rPr lang="en-US" dirty="0" smtClean="0"/>
              <a:t>First level</a:t>
            </a:r>
          </a:p>
          <a:p>
            <a:pPr lvl="2" defTabSz="457200">
              <a:buFont typeface="Arial"/>
            </a:pPr>
            <a:r>
              <a:rPr lang="en-US" dirty="0" smtClean="0"/>
              <a:t>Second level</a:t>
            </a:r>
          </a:p>
          <a:p>
            <a:pPr lvl="3" defTabSz="457200">
              <a:buFont typeface="Arial"/>
            </a:pPr>
            <a:r>
              <a:rPr lang="en-US" dirty="0" smtClean="0"/>
              <a:t>Third level</a:t>
            </a:r>
          </a:p>
          <a:p>
            <a:pPr lvl="4" defTabSz="457200">
              <a:buFont typeface="Arial"/>
            </a:pPr>
            <a:r>
              <a:rPr lang="en-US" dirty="0" smtClean="0"/>
              <a:t>Fourth level</a:t>
            </a:r>
            <a:endParaRPr lang="en-US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852804" y="4804872"/>
            <a:ext cx="479351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457200" rtl="0" eaLnBrk="0" fontAlgn="base" latinLnBrk="0" hangingPunct="0">
              <a:lnSpc>
                <a:spcPct val="95000"/>
              </a:lnSpc>
              <a:spcBef>
                <a:spcPct val="60000"/>
              </a:spcBef>
              <a:spcAft>
                <a:spcPct val="0"/>
              </a:spcAft>
              <a:buClr>
                <a:srgbClr val="004C84"/>
              </a:buClr>
              <a:buSzTx/>
              <a:buFont typeface="Arial" charset="0"/>
              <a:buNone/>
              <a:tabLst/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\</a:t>
            </a:r>
            <a:endParaRPr lang="en-US" dirty="0" smtClean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989634" y="4809975"/>
            <a:ext cx="69716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9DB927-419E-B042-83CD-6E94FB32D87D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8442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lit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50918" y="1062699"/>
            <a:ext cx="3946470" cy="242750"/>
          </a:xfrm>
        </p:spPr>
        <p:txBody>
          <a:bodyPr anchor="b">
            <a:normAutofit/>
          </a:bodyPr>
          <a:lstStyle>
            <a:lvl1pPr marL="0" indent="0">
              <a:buNone/>
              <a:defRPr sz="2200" b="1">
                <a:solidFill>
                  <a:srgbClr val="6A737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Type content header here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6" y="1062699"/>
            <a:ext cx="4041775" cy="242750"/>
          </a:xfrm>
        </p:spPr>
        <p:txBody>
          <a:bodyPr anchor="b">
            <a:normAutofit/>
          </a:bodyPr>
          <a:lstStyle>
            <a:lvl1pPr marL="0" indent="0">
              <a:buNone/>
              <a:defRPr sz="2200" b="1">
                <a:solidFill>
                  <a:srgbClr val="6A737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Type content header here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550920" y="135564"/>
            <a:ext cx="8135880" cy="64645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pPr lvl="0" algn="l" defTabSz="457200"/>
            <a:r>
              <a:rPr lang="en-US" dirty="0" smtClean="0"/>
              <a:t>Type key insight here using sentence case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2" hasCustomPrompt="1"/>
          </p:nvPr>
        </p:nvSpPr>
        <p:spPr>
          <a:xfrm>
            <a:off x="550919" y="1365254"/>
            <a:ext cx="3944881" cy="3238496"/>
          </a:xfrm>
        </p:spPr>
        <p:txBody>
          <a:bodyPr vert="horz" lIns="0" tIns="0" rIns="0" bIns="0" rtlCol="0">
            <a:normAutofit/>
          </a:bodyPr>
          <a:lstStyle>
            <a:lvl1pPr>
              <a:defRPr lang="en-US" sz="2000" smtClean="0"/>
            </a:lvl1pPr>
            <a:lvl2pPr marL="342900" indent="-342900">
              <a:buFont typeface="Arial"/>
              <a:buChar char="•"/>
              <a:defRPr lang="en-US" sz="2200" smtClean="0">
                <a:solidFill>
                  <a:srgbClr val="6A737B"/>
                </a:solidFill>
              </a:defRPr>
            </a:lvl2pPr>
            <a:lvl3pPr>
              <a:defRPr lang="en-US" sz="2000" smtClean="0">
                <a:solidFill>
                  <a:srgbClr val="6A737B"/>
                </a:solidFill>
              </a:defRPr>
            </a:lvl3pPr>
            <a:lvl4pPr marL="731520" indent="-182880">
              <a:buFont typeface="Lucida Grande"/>
              <a:buChar char="»"/>
              <a:defRPr lang="en-US" sz="1800" smtClean="0">
                <a:solidFill>
                  <a:srgbClr val="6A737B"/>
                </a:solidFill>
              </a:defRPr>
            </a:lvl4pPr>
            <a:lvl5pPr marL="960120" indent="-228600">
              <a:buFont typeface="Arial"/>
              <a:buChar char="•"/>
              <a:defRPr lang="en-US" sz="1600">
                <a:solidFill>
                  <a:srgbClr val="6A737B"/>
                </a:solidFill>
              </a:defRPr>
            </a:lvl5pPr>
          </a:lstStyle>
          <a:p>
            <a:pPr lvl="1" defTabSz="457200">
              <a:buFont typeface="Arial"/>
            </a:pPr>
            <a:r>
              <a:rPr lang="en-US" dirty="0" smtClean="0"/>
              <a:t>First level</a:t>
            </a:r>
          </a:p>
          <a:p>
            <a:pPr lvl="2" defTabSz="457200">
              <a:buFont typeface="Arial"/>
            </a:pPr>
            <a:r>
              <a:rPr lang="en-US" dirty="0" smtClean="0"/>
              <a:t>Second level</a:t>
            </a:r>
          </a:p>
          <a:p>
            <a:pPr lvl="3" defTabSz="457200">
              <a:buFont typeface="Arial"/>
            </a:pPr>
            <a:r>
              <a:rPr lang="en-US" dirty="0" smtClean="0"/>
              <a:t>Third level</a:t>
            </a:r>
          </a:p>
          <a:p>
            <a:pPr lvl="4" defTabSz="457200">
              <a:buFont typeface="Arial"/>
            </a:pPr>
            <a:r>
              <a:rPr lang="en-US" dirty="0" smtClean="0"/>
              <a:t>Fourth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48200" y="1365254"/>
            <a:ext cx="4038600" cy="3238496"/>
          </a:xfrm>
        </p:spPr>
        <p:txBody>
          <a:bodyPr vert="horz" lIns="0" tIns="0" rIns="0" bIns="0" rtlCol="0">
            <a:normAutofit/>
          </a:bodyPr>
          <a:lstStyle>
            <a:lvl1pPr>
              <a:defRPr lang="en-US" sz="2000" smtClean="0"/>
            </a:lvl1pPr>
            <a:lvl2pPr>
              <a:defRPr lang="en-US" sz="2200" smtClean="0">
                <a:solidFill>
                  <a:srgbClr val="6A737B"/>
                </a:solidFill>
              </a:defRPr>
            </a:lvl2pPr>
            <a:lvl3pPr>
              <a:defRPr lang="en-US" sz="2000" smtClean="0">
                <a:solidFill>
                  <a:srgbClr val="6A737B"/>
                </a:solidFill>
              </a:defRPr>
            </a:lvl3pPr>
            <a:lvl4pPr marL="731520" indent="-182880">
              <a:buFont typeface="Lucida Grande"/>
              <a:buChar char="»"/>
              <a:defRPr lang="en-US" sz="1800" smtClean="0">
                <a:solidFill>
                  <a:srgbClr val="6A737B"/>
                </a:solidFill>
              </a:defRPr>
            </a:lvl4pPr>
            <a:lvl5pPr marL="960120" indent="-228600">
              <a:buFont typeface="Arial"/>
              <a:buChar char="•"/>
              <a:defRPr lang="en-US" sz="1600">
                <a:solidFill>
                  <a:srgbClr val="6A737B"/>
                </a:solidFill>
              </a:defRPr>
            </a:lvl5pPr>
          </a:lstStyle>
          <a:p>
            <a:pPr lvl="1" defTabSz="457200">
              <a:buFont typeface="Arial"/>
            </a:pPr>
            <a:r>
              <a:rPr lang="en-US" dirty="0" smtClean="0"/>
              <a:t>First level</a:t>
            </a:r>
          </a:p>
          <a:p>
            <a:pPr lvl="2" defTabSz="457200">
              <a:buFont typeface="Arial"/>
            </a:pPr>
            <a:r>
              <a:rPr lang="en-US" dirty="0" smtClean="0"/>
              <a:t>Second level</a:t>
            </a:r>
          </a:p>
          <a:p>
            <a:pPr lvl="3" defTabSz="457200">
              <a:buFont typeface="Arial"/>
            </a:pPr>
            <a:r>
              <a:rPr lang="en-US" dirty="0" smtClean="0"/>
              <a:t>Third level</a:t>
            </a:r>
          </a:p>
          <a:p>
            <a:pPr lvl="4" defTabSz="457200">
              <a:buFont typeface="Arial"/>
            </a:pPr>
            <a:r>
              <a:rPr lang="en-US" dirty="0" smtClean="0"/>
              <a:t>Fourth level</a:t>
            </a:r>
            <a:endParaRPr lang="en-US" dirty="0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3"/>
          </p:nvPr>
        </p:nvSpPr>
        <p:spPr>
          <a:xfrm>
            <a:off x="852804" y="4804872"/>
            <a:ext cx="479351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457200" rtl="0" eaLnBrk="0" fontAlgn="base" latinLnBrk="0" hangingPunct="0">
              <a:lnSpc>
                <a:spcPct val="95000"/>
              </a:lnSpc>
              <a:spcBef>
                <a:spcPct val="60000"/>
              </a:spcBef>
              <a:spcAft>
                <a:spcPct val="0"/>
              </a:spcAft>
              <a:buClr>
                <a:srgbClr val="004C84"/>
              </a:buClr>
              <a:buSzTx/>
              <a:buFont typeface="Arial" charset="0"/>
              <a:buNone/>
              <a:tabLst/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©2013 Walgreen Co. All rights reserved. Confidential and proprietary information. For internal use only</a:t>
            </a:r>
            <a:r>
              <a:rPr lang="en-US" dirty="0" smtClean="0">
                <a:solidFill>
                  <a:srgbClr val="000000">
                    <a:tint val="75000"/>
                  </a:srgbClr>
                </a:solidFill>
              </a:rPr>
              <a:t>.</a:t>
            </a:r>
          </a:p>
        </p:txBody>
      </p:sp>
      <p:sp>
        <p:nvSpPr>
          <p:cNvPr id="13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989634" y="4809975"/>
            <a:ext cx="69716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9DB927-419E-B042-83CD-6E94FB32D87D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609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550920" y="135564"/>
            <a:ext cx="8135880" cy="64645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pPr lvl="0" algn="l" defTabSz="457200"/>
            <a:r>
              <a:rPr lang="en-US" dirty="0" smtClean="0"/>
              <a:t>Type key insight here using sentence case</a:t>
            </a:r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852804" y="4804872"/>
            <a:ext cx="479351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457200" rtl="0" eaLnBrk="0" fontAlgn="base" latinLnBrk="0" hangingPunct="0">
              <a:lnSpc>
                <a:spcPct val="95000"/>
              </a:lnSpc>
              <a:spcBef>
                <a:spcPct val="60000"/>
              </a:spcBef>
              <a:spcAft>
                <a:spcPct val="0"/>
              </a:spcAft>
              <a:buClr>
                <a:srgbClr val="004C84"/>
              </a:buClr>
              <a:buSzTx/>
              <a:buFont typeface="Arial" charset="0"/>
              <a:buNone/>
              <a:tabLst/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©2013 Walgreen Co. All rights reserved. Confidential and proprietary information. For internal use only</a:t>
            </a:r>
            <a:r>
              <a:rPr lang="en-US" dirty="0" smtClean="0">
                <a:solidFill>
                  <a:srgbClr val="000000">
                    <a:tint val="75000"/>
                  </a:srgbClr>
                </a:solidFill>
              </a:rPr>
              <a:t>.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989634" y="4809975"/>
            <a:ext cx="69716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9DB927-419E-B042-83CD-6E94FB32D87D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47964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>
              <a:defRPr lang="en-US">
                <a:solidFill>
                  <a:schemeClr val="tx2"/>
                </a:solidFill>
              </a:defRPr>
            </a:lvl1pPr>
          </a:lstStyle>
          <a:p>
            <a:pPr lvl="0" algn="l" defTabSz="45720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191718"/>
            <a:ext cx="5486400" cy="2353964"/>
          </a:xfrm>
        </p:spPr>
        <p:txBody>
          <a:bodyPr>
            <a:normAutofit/>
          </a:bodyPr>
          <a:lstStyle>
            <a:lvl1pPr marL="0" indent="0">
              <a:buNone/>
              <a:defRPr sz="26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Title Placeholder 1"/>
          <p:cNvSpPr txBox="1">
            <a:spLocks/>
          </p:cNvSpPr>
          <p:nvPr userDrawn="1"/>
        </p:nvSpPr>
        <p:spPr>
          <a:xfrm>
            <a:off x="550920" y="135564"/>
            <a:ext cx="8135880" cy="64645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2400" kern="1200" baseline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algn="l" defTabSz="457200" fontAlgn="base">
              <a:lnSpc>
                <a:spcPct val="95000"/>
              </a:lnSpc>
              <a:spcAft>
                <a:spcPct val="0"/>
              </a:spcAft>
              <a:buClr>
                <a:srgbClr val="004C84"/>
              </a:buClr>
              <a:buFont typeface="Arial" charset="0"/>
              <a:buNone/>
            </a:pPr>
            <a:r>
              <a:rPr smtClean="0">
                <a:solidFill>
                  <a:srgbClr val="FFFFFF"/>
                </a:solidFill>
              </a:rPr>
              <a:t>Type key insight here using sentence case</a:t>
            </a:r>
            <a:endParaRPr dirty="0">
              <a:solidFill>
                <a:srgbClr val="FFFFFF"/>
              </a:solidFill>
            </a:endParaRPr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852804" y="4804872"/>
            <a:ext cx="479351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457200" rtl="0" eaLnBrk="0" fontAlgn="base" latinLnBrk="0" hangingPunct="0">
              <a:lnSpc>
                <a:spcPct val="95000"/>
              </a:lnSpc>
              <a:spcBef>
                <a:spcPct val="60000"/>
              </a:spcBef>
              <a:spcAft>
                <a:spcPct val="0"/>
              </a:spcAft>
              <a:buClr>
                <a:srgbClr val="004C84"/>
              </a:buClr>
              <a:buSzTx/>
              <a:buFont typeface="Arial" charset="0"/>
              <a:buNone/>
              <a:tabLst/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©2013 Walgreen Co. All rights reserved. Confidential and proprietary information. For internal use only</a:t>
            </a:r>
            <a:r>
              <a:rPr lang="en-US" dirty="0" smtClean="0">
                <a:solidFill>
                  <a:srgbClr val="000000">
                    <a:tint val="75000"/>
                  </a:srgbClr>
                </a:solidFill>
              </a:rPr>
              <a:t>.</a:t>
            </a:r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989634" y="4809975"/>
            <a:ext cx="69716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9DB927-419E-B042-83CD-6E94FB32D87D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32214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550921" y="848818"/>
            <a:ext cx="8143351" cy="320417"/>
          </a:xfrm>
        </p:spPr>
        <p:txBody>
          <a:bodyPr vert="horz" lIns="0" tIns="0" rIns="0" bIns="0" rtlCol="0" anchor="b">
            <a:normAutofit/>
          </a:bodyPr>
          <a:lstStyle>
            <a:lvl1pPr>
              <a:defRPr lang="en-US" b="1" dirty="0" smtClean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Type chart header / label here</a:t>
            </a: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550920" y="135564"/>
            <a:ext cx="8135880" cy="64645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lvl="0" algn="l" defTabSz="457200"/>
            <a:r>
              <a:rPr lang="en-US" dirty="0" smtClean="0"/>
              <a:t>Type key insight here using sentence case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550920" y="1259782"/>
            <a:ext cx="8135880" cy="330194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2pPr>
              <a:defRPr sz="2200">
                <a:solidFill>
                  <a:schemeClr val="tx2"/>
                </a:solidFill>
              </a:defRPr>
            </a:lvl2pPr>
            <a:lvl3pPr>
              <a:defRPr sz="2000">
                <a:solidFill>
                  <a:schemeClr val="tx2"/>
                </a:solidFill>
              </a:defRPr>
            </a:lvl3pPr>
            <a:lvl4pPr marL="731520" indent="-182880">
              <a:buFont typeface="Lucida Grande"/>
              <a:buChar char="»"/>
              <a:defRPr sz="1800">
                <a:solidFill>
                  <a:schemeClr val="tx2"/>
                </a:solidFill>
              </a:defRPr>
            </a:lvl4pPr>
            <a:lvl5pPr marL="960120" indent="-228600">
              <a:buFont typeface="Arial"/>
              <a:buChar char="•"/>
              <a:defRPr>
                <a:solidFill>
                  <a:schemeClr val="tx2"/>
                </a:solidFill>
              </a:defRPr>
            </a:lvl5pPr>
          </a:lstStyle>
          <a:p>
            <a:pPr lvl="1" defTabSz="457200">
              <a:buFont typeface="Arial"/>
            </a:pPr>
            <a:r>
              <a:rPr lang="en-US" dirty="0" smtClean="0"/>
              <a:t>First level</a:t>
            </a:r>
          </a:p>
          <a:p>
            <a:pPr lvl="2" defTabSz="457200">
              <a:buFont typeface="Arial"/>
            </a:pPr>
            <a:r>
              <a:rPr lang="en-US" dirty="0" smtClean="0"/>
              <a:t>Second level</a:t>
            </a:r>
          </a:p>
          <a:p>
            <a:pPr lvl="3" defTabSz="457200">
              <a:buFont typeface="Arial"/>
            </a:pPr>
            <a:r>
              <a:rPr lang="en-US" dirty="0" smtClean="0"/>
              <a:t>Third level</a:t>
            </a:r>
          </a:p>
          <a:p>
            <a:pPr lvl="4" defTabSz="457200">
              <a:buFont typeface="Arial"/>
            </a:pPr>
            <a:r>
              <a:rPr lang="en-US" dirty="0" smtClean="0"/>
              <a:t>Fourth level</a:t>
            </a:r>
            <a:endParaRPr lang="en-US" dirty="0"/>
          </a:p>
        </p:txBody>
      </p:sp>
      <p:pic>
        <p:nvPicPr>
          <p:cNvPr id="10" name="Picture 9" descr="Walgreens_Corner-W-Flag_Red-Gradient_4c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620" y="4800600"/>
            <a:ext cx="327660" cy="257844"/>
          </a:xfrm>
          <a:prstGeom prst="rect">
            <a:avLst/>
          </a:prstGeom>
        </p:spPr>
      </p:pic>
      <p:sp>
        <p:nvSpPr>
          <p:cNvPr id="1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852804" y="4804872"/>
            <a:ext cx="479351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457200" rtl="0" eaLnBrk="0" fontAlgn="base" latinLnBrk="0" hangingPunct="0">
              <a:lnSpc>
                <a:spcPct val="95000"/>
              </a:lnSpc>
              <a:spcBef>
                <a:spcPct val="60000"/>
              </a:spcBef>
              <a:spcAft>
                <a:spcPct val="0"/>
              </a:spcAft>
              <a:buClr>
                <a:srgbClr val="004C84"/>
              </a:buClr>
              <a:buSzTx/>
              <a:buFont typeface="Arial" charset="0"/>
              <a:buNone/>
              <a:tabLst/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©2013 Walgreen Co. All rights reserved. Confidential and proprietary information. For internal use only</a:t>
            </a:r>
            <a:r>
              <a:rPr lang="en-US" dirty="0" smtClean="0">
                <a:solidFill>
                  <a:srgbClr val="000000">
                    <a:tint val="75000"/>
                  </a:srgbClr>
                </a:solidFill>
              </a:rPr>
              <a:t>.</a:t>
            </a:r>
          </a:p>
        </p:txBody>
      </p:sp>
      <p:sp>
        <p:nvSpPr>
          <p:cNvPr id="1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989634" y="4809975"/>
            <a:ext cx="69716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9DB927-419E-B042-83CD-6E94FB32D87D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36165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>
                    <a:tint val="75000"/>
                  </a:srgbClr>
                </a:solidFill>
                <a:cs typeface="Arial" charset="0"/>
              </a:rPr>
              <a:t>©2013 Walgreen Co. All rights reserved. Confidential and proprietary information. For internal use only.</a:t>
            </a:r>
            <a:endParaRPr lang="en-US" dirty="0" smtClean="0">
              <a:solidFill>
                <a:srgbClr val="000000">
                  <a:tint val="75000"/>
                </a:srgbClr>
              </a:solidFill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457200" eaLnBrk="0" fontAlgn="base" hangingPunct="0">
              <a:lnSpc>
                <a:spcPct val="95000"/>
              </a:lnSpc>
              <a:spcBef>
                <a:spcPct val="60000"/>
              </a:spcBef>
              <a:spcAft>
                <a:spcPct val="0"/>
              </a:spcAft>
              <a:buClr>
                <a:srgbClr val="004C84"/>
              </a:buClr>
              <a:buFont typeface="Arial" charset="0"/>
              <a:buNone/>
            </a:pPr>
            <a:fld id="{569DB927-419E-B042-83CD-6E94FB32D87D}" type="slidenum">
              <a:rPr lang="en-US" smtClean="0">
                <a:solidFill>
                  <a:srgbClr val="000000">
                    <a:tint val="75000"/>
                  </a:srgbClr>
                </a:solidFill>
                <a:cs typeface="Arial" charset="0"/>
              </a:rPr>
              <a:pPr defTabSz="457200" eaLnBrk="0" fontAlgn="base" hangingPunct="0">
                <a:lnSpc>
                  <a:spcPct val="95000"/>
                </a:lnSpc>
                <a:spcBef>
                  <a:spcPct val="60000"/>
                </a:spcBef>
                <a:spcAft>
                  <a:spcPct val="0"/>
                </a:spcAft>
                <a:buClr>
                  <a:srgbClr val="004C84"/>
                </a:buClr>
                <a:buFont typeface="Arial" charset="0"/>
                <a:buNone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688311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hite background 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7022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542_corp_background_outlin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Picture 5" descr="Walgreens_CornerOfLockup_4c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7198" y="4462608"/>
            <a:ext cx="1947672" cy="417653"/>
          </a:xfrm>
          <a:prstGeom prst="rect">
            <a:avLst/>
          </a:prstGeom>
        </p:spPr>
      </p:pic>
      <p:pic>
        <p:nvPicPr>
          <p:cNvPr id="7" name="Picture 6" descr="Walgreens_Corner-W-Flag_Red-Gradient_tm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8828" y="1223951"/>
            <a:ext cx="785520" cy="618143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1355978" y="1709864"/>
            <a:ext cx="7128892" cy="768184"/>
          </a:xfrm>
        </p:spPr>
        <p:txBody>
          <a:bodyPr anchor="t" anchorCtr="0">
            <a:noAutofit/>
          </a:bodyPr>
          <a:lstStyle>
            <a:lvl1pPr algn="l">
              <a:lnSpc>
                <a:spcPct val="90000"/>
              </a:lnSpc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dirty="0" smtClean="0">
                <a:solidFill>
                  <a:srgbClr val="6A737B"/>
                </a:solidFill>
              </a:rPr>
              <a:t>Title of Presentation</a:t>
            </a:r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1355978" y="2478047"/>
            <a:ext cx="7128892" cy="863720"/>
          </a:xfrm>
        </p:spPr>
        <p:txBody>
          <a:bodyPr vert="horz" lIns="0" tIns="45720" rIns="91440" bIns="45720" rtlCol="0" anchor="t" anchorCtr="0">
            <a:noAutofit/>
          </a:bodyPr>
          <a:lstStyle>
            <a:lvl1pPr marL="0" indent="0">
              <a:lnSpc>
                <a:spcPct val="90000"/>
              </a:lnSpc>
              <a:buNone/>
              <a:defRPr lang="en-US" sz="2200" dirty="0" smtClean="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r>
              <a:rPr lang="en-US" dirty="0" smtClean="0"/>
              <a:t>Presenter Name or Subtopic Here</a:t>
            </a:r>
            <a:br>
              <a:rPr lang="en-US" dirty="0" smtClean="0"/>
            </a:br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1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259695" y="4712404"/>
            <a:ext cx="3891816" cy="273844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©2013 Walgreen Co. All rights reserved.</a:t>
            </a:r>
            <a:endParaRPr lang="en-US" dirty="0" smtClean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173022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ue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542_corp_background_outlin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224118" y="1894061"/>
            <a:ext cx="8695764" cy="768184"/>
          </a:xfr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000" b="1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Section Divider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641324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368-green_corp_bckgrd_outlin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224118" y="1894061"/>
            <a:ext cx="8695764" cy="768184"/>
          </a:xfr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000" b="1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Section Divider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223549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range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716-orange_corp_bckgrd_outlin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224118" y="1894061"/>
            <a:ext cx="8695764" cy="768184"/>
          </a:xfr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000" b="1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Section Divider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9169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li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50919" y="1066801"/>
            <a:ext cx="3944881" cy="3527822"/>
          </a:xfrm>
        </p:spPr>
        <p:txBody>
          <a:bodyPr vert="horz" lIns="0" tIns="0" rIns="0" bIns="0" rtlCol="0">
            <a:normAutofit/>
          </a:bodyPr>
          <a:lstStyle>
            <a:lvl1pPr>
              <a:defRPr lang="en-US" sz="2000" smtClean="0"/>
            </a:lvl1pPr>
            <a:lvl2pPr marL="228600" indent="-228600">
              <a:buFont typeface="Arial"/>
              <a:buChar char="•"/>
              <a:defRPr lang="en-US" sz="2200" smtClean="0">
                <a:solidFill>
                  <a:srgbClr val="6A737B"/>
                </a:solidFill>
              </a:defRPr>
            </a:lvl2pPr>
            <a:lvl3pPr>
              <a:defRPr lang="en-US" sz="2000" smtClean="0">
                <a:solidFill>
                  <a:srgbClr val="6A737B"/>
                </a:solidFill>
              </a:defRPr>
            </a:lvl3pPr>
            <a:lvl4pPr marL="731520" indent="-182880">
              <a:buFont typeface="Lucida Grande"/>
              <a:buChar char="»"/>
              <a:defRPr lang="en-US" sz="1800" smtClean="0">
                <a:solidFill>
                  <a:srgbClr val="6A737B"/>
                </a:solidFill>
              </a:defRPr>
            </a:lvl4pPr>
            <a:lvl5pPr marL="960120" indent="-228600">
              <a:buFont typeface="Arial"/>
              <a:buChar char="•"/>
              <a:defRPr lang="en-US" sz="1600">
                <a:solidFill>
                  <a:srgbClr val="6A737B"/>
                </a:solidFill>
              </a:defRPr>
            </a:lvl5pPr>
          </a:lstStyle>
          <a:p>
            <a:pPr lvl="1" defTabSz="457200">
              <a:buFont typeface="Arial"/>
            </a:pPr>
            <a:r>
              <a:rPr lang="en-US" dirty="0" smtClean="0"/>
              <a:t>First level</a:t>
            </a:r>
          </a:p>
          <a:p>
            <a:pPr lvl="2" defTabSz="457200">
              <a:buFont typeface="Arial"/>
            </a:pPr>
            <a:r>
              <a:rPr lang="en-US" dirty="0" smtClean="0"/>
              <a:t>Second level</a:t>
            </a:r>
          </a:p>
          <a:p>
            <a:pPr lvl="3" defTabSz="457200">
              <a:buFont typeface="Arial"/>
            </a:pPr>
            <a:r>
              <a:rPr lang="en-US" dirty="0" smtClean="0"/>
              <a:t>Third level</a:t>
            </a:r>
          </a:p>
          <a:p>
            <a:pPr lvl="4" defTabSz="457200">
              <a:buFont typeface="Arial"/>
            </a:pPr>
            <a:r>
              <a:rPr lang="en-US" dirty="0" smtClean="0"/>
              <a:t>Fourth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48200" y="1066801"/>
            <a:ext cx="4038600" cy="3527822"/>
          </a:xfrm>
        </p:spPr>
        <p:txBody>
          <a:bodyPr vert="horz" lIns="0" tIns="0" rIns="0" bIns="0" rtlCol="0">
            <a:normAutofit/>
          </a:bodyPr>
          <a:lstStyle>
            <a:lvl1pPr>
              <a:defRPr lang="en-US" sz="2000" smtClean="0"/>
            </a:lvl1pPr>
            <a:lvl2pPr>
              <a:defRPr lang="en-US" sz="2200" smtClean="0">
                <a:solidFill>
                  <a:srgbClr val="6A737B"/>
                </a:solidFill>
              </a:defRPr>
            </a:lvl2pPr>
            <a:lvl3pPr>
              <a:defRPr lang="en-US" sz="2000" smtClean="0">
                <a:solidFill>
                  <a:srgbClr val="6A737B"/>
                </a:solidFill>
              </a:defRPr>
            </a:lvl3pPr>
            <a:lvl4pPr marL="731520" indent="-182880">
              <a:buFont typeface="Lucida Grande"/>
              <a:buChar char="»"/>
              <a:defRPr lang="en-US" sz="1800" smtClean="0">
                <a:solidFill>
                  <a:srgbClr val="6A737B"/>
                </a:solidFill>
              </a:defRPr>
            </a:lvl4pPr>
            <a:lvl5pPr marL="960120" indent="-228600">
              <a:buFont typeface="Arial"/>
              <a:buChar char="•"/>
              <a:defRPr lang="en-US" sz="1600">
                <a:solidFill>
                  <a:srgbClr val="6A737B"/>
                </a:solidFill>
              </a:defRPr>
            </a:lvl5pPr>
          </a:lstStyle>
          <a:p>
            <a:pPr lvl="1" defTabSz="457200">
              <a:buFont typeface="Arial"/>
            </a:pPr>
            <a:r>
              <a:rPr lang="en-US" dirty="0" smtClean="0"/>
              <a:t>First level</a:t>
            </a:r>
          </a:p>
          <a:p>
            <a:pPr lvl="2" defTabSz="457200">
              <a:buFont typeface="Arial"/>
            </a:pPr>
            <a:r>
              <a:rPr lang="en-US" dirty="0" smtClean="0"/>
              <a:t>Second level</a:t>
            </a:r>
          </a:p>
          <a:p>
            <a:pPr lvl="3" defTabSz="457200">
              <a:buFont typeface="Arial"/>
            </a:pPr>
            <a:r>
              <a:rPr lang="en-US" dirty="0" smtClean="0"/>
              <a:t>Third level</a:t>
            </a:r>
          </a:p>
          <a:p>
            <a:pPr lvl="4" defTabSz="457200">
              <a:buFont typeface="Arial"/>
            </a:pPr>
            <a:r>
              <a:rPr lang="en-US" dirty="0" smtClean="0"/>
              <a:t>Fourth level</a:t>
            </a:r>
            <a:endParaRPr lang="en-US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550920" y="135564"/>
            <a:ext cx="8135880" cy="64645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pPr lvl="0" algn="l" defTabSz="457200"/>
            <a:r>
              <a:rPr lang="en-US" dirty="0" smtClean="0"/>
              <a:t>Type key insight here using sentence case</a:t>
            </a:r>
            <a:endParaRPr lang="en-US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852804" y="4804872"/>
            <a:ext cx="479351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457200" rtl="0" eaLnBrk="0" fontAlgn="base" latinLnBrk="0" hangingPunct="0">
              <a:lnSpc>
                <a:spcPct val="95000"/>
              </a:lnSpc>
              <a:spcBef>
                <a:spcPct val="60000"/>
              </a:spcBef>
              <a:spcAft>
                <a:spcPct val="0"/>
              </a:spcAft>
              <a:buClr>
                <a:srgbClr val="004C84"/>
              </a:buClr>
              <a:buSzTx/>
              <a:buFont typeface="Arial" charset="0"/>
              <a:buNone/>
              <a:tabLst/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\</a:t>
            </a:r>
            <a:endParaRPr lang="en-US" dirty="0" smtClean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989634" y="4809975"/>
            <a:ext cx="69716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9DB927-419E-B042-83CD-6E94FB32D87D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96396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550920" y="135564"/>
            <a:ext cx="8135880" cy="64645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pPr lvl="0" algn="l" defTabSz="45720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idx="1"/>
          </p:nvPr>
        </p:nvSpPr>
        <p:spPr>
          <a:xfrm>
            <a:off x="550920" y="1057279"/>
            <a:ext cx="8135880" cy="352996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defRPr sz="1600" b="1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>
                <a:solidFill>
                  <a:srgbClr val="6A737B"/>
                </a:solidFill>
              </a:defRPr>
            </a:lvl5pPr>
          </a:lstStyle>
          <a:p>
            <a:pPr lvl="0" defTabSz="457200">
              <a:buFont typeface="Arial"/>
            </a:pPr>
            <a:r>
              <a:rPr lang="en-US" smtClean="0"/>
              <a:t>Click to edit Master text styles</a:t>
            </a:r>
          </a:p>
          <a:p>
            <a:pPr lvl="1" defTabSz="457200">
              <a:buFont typeface="Arial"/>
            </a:pPr>
            <a:r>
              <a:rPr lang="en-US" smtClean="0"/>
              <a:t>Second level</a:t>
            </a:r>
          </a:p>
          <a:p>
            <a:pPr lvl="2" defTabSz="457200">
              <a:buFont typeface="Arial"/>
            </a:pPr>
            <a:r>
              <a:rPr lang="en-US" smtClean="0"/>
              <a:t>Third level</a:t>
            </a:r>
          </a:p>
          <a:p>
            <a:pPr lvl="3" defTabSz="457200">
              <a:buFont typeface="Arial"/>
            </a:pPr>
            <a:r>
              <a:rPr lang="en-US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41710223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pli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50919" y="1066801"/>
            <a:ext cx="3944881" cy="3527822"/>
          </a:xfrm>
        </p:spPr>
        <p:txBody>
          <a:bodyPr vert="horz" lIns="0" tIns="0" rIns="0" bIns="0" rtlCol="0">
            <a:normAutofit/>
          </a:bodyPr>
          <a:lstStyle>
            <a:lvl1pPr>
              <a:defRPr lang="en-US" sz="2000" smtClean="0"/>
            </a:lvl1pPr>
            <a:lvl2pPr marL="228600" indent="-228600">
              <a:buFont typeface="Arial"/>
              <a:buChar char="•"/>
              <a:defRPr lang="en-US" sz="2200" smtClean="0">
                <a:solidFill>
                  <a:srgbClr val="6A737B"/>
                </a:solidFill>
              </a:defRPr>
            </a:lvl2pPr>
            <a:lvl3pPr>
              <a:defRPr lang="en-US" sz="2000" smtClean="0">
                <a:solidFill>
                  <a:srgbClr val="6A737B"/>
                </a:solidFill>
              </a:defRPr>
            </a:lvl3pPr>
            <a:lvl4pPr marL="731520" indent="-182880">
              <a:buFont typeface="Lucida Grande"/>
              <a:buChar char="»"/>
              <a:defRPr lang="en-US" sz="1800" smtClean="0">
                <a:solidFill>
                  <a:srgbClr val="6A737B"/>
                </a:solidFill>
              </a:defRPr>
            </a:lvl4pPr>
            <a:lvl5pPr marL="960120" indent="-228600">
              <a:buFont typeface="Arial"/>
              <a:buChar char="•"/>
              <a:defRPr lang="en-US" sz="1600">
                <a:solidFill>
                  <a:srgbClr val="6A737B"/>
                </a:solidFill>
              </a:defRPr>
            </a:lvl5pPr>
          </a:lstStyle>
          <a:p>
            <a:pPr lvl="1" defTabSz="457200">
              <a:buFont typeface="Arial"/>
            </a:pPr>
            <a:r>
              <a:rPr lang="en-US" dirty="0" smtClean="0"/>
              <a:t>First level</a:t>
            </a:r>
          </a:p>
          <a:p>
            <a:pPr lvl="2" defTabSz="457200">
              <a:buFont typeface="Arial"/>
            </a:pPr>
            <a:r>
              <a:rPr lang="en-US" dirty="0" smtClean="0"/>
              <a:t>Second level</a:t>
            </a:r>
          </a:p>
          <a:p>
            <a:pPr lvl="3" defTabSz="457200">
              <a:buFont typeface="Arial"/>
            </a:pPr>
            <a:r>
              <a:rPr lang="en-US" dirty="0" smtClean="0"/>
              <a:t>Third level</a:t>
            </a:r>
          </a:p>
          <a:p>
            <a:pPr lvl="4" defTabSz="457200">
              <a:buFont typeface="Arial"/>
            </a:pPr>
            <a:r>
              <a:rPr lang="en-US" dirty="0" smtClean="0"/>
              <a:t>Fourth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48200" y="1066801"/>
            <a:ext cx="4038600" cy="3527822"/>
          </a:xfrm>
        </p:spPr>
        <p:txBody>
          <a:bodyPr vert="horz" lIns="0" tIns="0" rIns="0" bIns="0" rtlCol="0">
            <a:normAutofit/>
          </a:bodyPr>
          <a:lstStyle>
            <a:lvl1pPr>
              <a:defRPr lang="en-US" sz="2000" smtClean="0"/>
            </a:lvl1pPr>
            <a:lvl2pPr>
              <a:defRPr lang="en-US" sz="2200" smtClean="0">
                <a:solidFill>
                  <a:srgbClr val="6A737B"/>
                </a:solidFill>
              </a:defRPr>
            </a:lvl2pPr>
            <a:lvl3pPr>
              <a:defRPr lang="en-US" sz="2000" smtClean="0">
                <a:solidFill>
                  <a:srgbClr val="6A737B"/>
                </a:solidFill>
              </a:defRPr>
            </a:lvl3pPr>
            <a:lvl4pPr marL="731520" indent="-182880">
              <a:buFont typeface="Lucida Grande"/>
              <a:buChar char="»"/>
              <a:defRPr lang="en-US" sz="1800" smtClean="0">
                <a:solidFill>
                  <a:srgbClr val="6A737B"/>
                </a:solidFill>
              </a:defRPr>
            </a:lvl4pPr>
            <a:lvl5pPr marL="960120" indent="-228600">
              <a:buFont typeface="Arial"/>
              <a:buChar char="•"/>
              <a:defRPr lang="en-US" sz="1600">
                <a:solidFill>
                  <a:srgbClr val="6A737B"/>
                </a:solidFill>
              </a:defRPr>
            </a:lvl5pPr>
          </a:lstStyle>
          <a:p>
            <a:pPr lvl="1" defTabSz="457200">
              <a:buFont typeface="Arial"/>
            </a:pPr>
            <a:r>
              <a:rPr lang="en-US" dirty="0" smtClean="0"/>
              <a:t>First level</a:t>
            </a:r>
          </a:p>
          <a:p>
            <a:pPr lvl="2" defTabSz="457200">
              <a:buFont typeface="Arial"/>
            </a:pPr>
            <a:r>
              <a:rPr lang="en-US" dirty="0" smtClean="0"/>
              <a:t>Second level</a:t>
            </a:r>
          </a:p>
          <a:p>
            <a:pPr lvl="3" defTabSz="457200">
              <a:buFont typeface="Arial"/>
            </a:pPr>
            <a:r>
              <a:rPr lang="en-US" dirty="0" smtClean="0"/>
              <a:t>Third level</a:t>
            </a:r>
          </a:p>
          <a:p>
            <a:pPr lvl="4" defTabSz="457200">
              <a:buFont typeface="Arial"/>
            </a:pPr>
            <a:r>
              <a:rPr lang="en-US" dirty="0" smtClean="0"/>
              <a:t>Fourth level</a:t>
            </a:r>
            <a:endParaRPr lang="en-US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550920" y="135564"/>
            <a:ext cx="8135880" cy="64645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pPr lvl="0" algn="l" defTabSz="457200"/>
            <a:r>
              <a:rPr lang="en-US" dirty="0" smtClean="0"/>
              <a:t>Type key insight here using sentence case</a:t>
            </a:r>
            <a:endParaRPr lang="en-US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852804" y="4804872"/>
            <a:ext cx="479351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457200" rtl="0" eaLnBrk="0" fontAlgn="base" latinLnBrk="0" hangingPunct="0">
              <a:lnSpc>
                <a:spcPct val="95000"/>
              </a:lnSpc>
              <a:spcBef>
                <a:spcPct val="60000"/>
              </a:spcBef>
              <a:spcAft>
                <a:spcPct val="0"/>
              </a:spcAft>
              <a:buClr>
                <a:srgbClr val="004C84"/>
              </a:buClr>
              <a:buSzTx/>
              <a:buFont typeface="Arial" charset="0"/>
              <a:buNone/>
              <a:tabLst/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*FY16 projection;  Includes recognition of breakage in up front cost of points ©2013 Walgreen Co. All rights reserved. Confidential and proprietary information. For internal use only.</a:t>
            </a:r>
            <a:endParaRPr lang="en-US" dirty="0" smtClean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989634" y="4809975"/>
            <a:ext cx="69716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eaLnBrk="0" fontAlgn="base" hangingPunct="0">
              <a:lnSpc>
                <a:spcPct val="95000"/>
              </a:lnSpc>
              <a:spcBef>
                <a:spcPct val="60000"/>
              </a:spcBef>
              <a:spcAft>
                <a:spcPct val="0"/>
              </a:spcAft>
              <a:buClr>
                <a:srgbClr val="004C84"/>
              </a:buClr>
              <a:buFont typeface="Arial" charset="0"/>
              <a:buNone/>
            </a:pPr>
            <a:fld id="{569DB927-419E-B042-83CD-6E94FB32D87D}" type="slidenum">
              <a:rPr lang="en-US" smtClean="0">
                <a:solidFill>
                  <a:srgbClr val="000000">
                    <a:tint val="75000"/>
                  </a:srgbClr>
                </a:solidFill>
                <a:ea typeface="ＭＳ Ｐゴシック" charset="0"/>
                <a:cs typeface="Arial" charset="0"/>
              </a:rPr>
              <a:pPr defTabSz="457200" eaLnBrk="0" fontAlgn="base" hangingPunct="0">
                <a:lnSpc>
                  <a:spcPct val="95000"/>
                </a:lnSpc>
                <a:spcBef>
                  <a:spcPct val="60000"/>
                </a:spcBef>
                <a:spcAft>
                  <a:spcPct val="0"/>
                </a:spcAft>
                <a:buClr>
                  <a:srgbClr val="004C84"/>
                </a:buClr>
                <a:buFont typeface="Arial" charset="0"/>
                <a:buNone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  <a:ea typeface="ＭＳ Ｐゴシック" charset="0"/>
              <a:cs typeface="Arial" charset="0"/>
            </a:endParaRP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0"/>
          </p:nvPr>
        </p:nvSpPr>
        <p:spPr>
          <a:xfrm>
            <a:off x="1588" y="1191"/>
            <a:ext cx="1588" cy="119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5069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White Backgro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300"/>
              </a:spcBef>
              <a:defRPr/>
            </a:lvl2pPr>
            <a:lvl3pPr>
              <a:spcBef>
                <a:spcPts val="300"/>
              </a:spcBef>
              <a:defRPr/>
            </a:lvl3pPr>
            <a:lvl4pPr>
              <a:spcBef>
                <a:spcPts val="300"/>
              </a:spcBef>
              <a:defRPr/>
            </a:lvl4pPr>
            <a:lvl5pPr>
              <a:spcBef>
                <a:spcPts val="30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852804" y="4805175"/>
            <a:ext cx="479351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457200" rtl="0" eaLnBrk="0" fontAlgn="base" latinLnBrk="0" hangingPunct="0">
              <a:lnSpc>
                <a:spcPct val="95000"/>
              </a:lnSpc>
              <a:spcBef>
                <a:spcPct val="60000"/>
              </a:spcBef>
              <a:spcAft>
                <a:spcPct val="0"/>
              </a:spcAft>
              <a:buClr>
                <a:srgbClr val="004C84"/>
              </a:buClr>
              <a:buSzTx/>
              <a:buFont typeface="Arial" charset="0"/>
              <a:buNone/>
              <a:tabLst/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>
                <a:solidFill>
                  <a:srgbClr val="000000">
                    <a:tint val="75000"/>
                  </a:srgbClr>
                </a:solidFill>
              </a:rPr>
              <a:t>©2013 Walgreen Co. All rights reserved. Confidential and </a:t>
            </a:r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proprietary inforation</a:t>
            </a:r>
            <a:r>
              <a:rPr lang="en-US" dirty="0" smtClean="0">
                <a:solidFill>
                  <a:srgbClr val="000000">
                    <a:tint val="75000"/>
                  </a:srgbClr>
                </a:solidFill>
              </a:rPr>
              <a:t>. For internal use only.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989634" y="4810278"/>
            <a:ext cx="69716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eaLnBrk="0" fontAlgn="base" hangingPunct="0">
              <a:lnSpc>
                <a:spcPct val="95000"/>
              </a:lnSpc>
              <a:spcBef>
                <a:spcPct val="60000"/>
              </a:spcBef>
              <a:spcAft>
                <a:spcPct val="0"/>
              </a:spcAft>
              <a:buClr>
                <a:srgbClr val="004C84"/>
              </a:buClr>
              <a:buFont typeface="Arial" charset="0"/>
              <a:buNone/>
            </a:pPr>
            <a:fld id="{569DB927-419E-B042-83CD-6E94FB32D87D}" type="slidenum">
              <a:rPr lang="en-US" smtClean="0">
                <a:solidFill>
                  <a:srgbClr val="000000">
                    <a:tint val="75000"/>
                  </a:srgbClr>
                </a:solidFill>
                <a:ea typeface="ＭＳ Ｐゴシック" charset="0"/>
                <a:cs typeface="Arial" charset="0"/>
              </a:rPr>
              <a:pPr defTabSz="457200" eaLnBrk="0" fontAlgn="base" hangingPunct="0">
                <a:lnSpc>
                  <a:spcPct val="95000"/>
                </a:lnSpc>
                <a:spcBef>
                  <a:spcPct val="60000"/>
                </a:spcBef>
                <a:spcAft>
                  <a:spcPct val="0"/>
                </a:spcAft>
                <a:buClr>
                  <a:srgbClr val="004C84"/>
                </a:buClr>
                <a:buFont typeface="Arial" charset="0"/>
                <a:buNone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45551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algreens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542_corp_background_outlin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978" y="4383570"/>
            <a:ext cx="2030626" cy="336812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1355978" y="1709864"/>
            <a:ext cx="7128892" cy="768184"/>
          </a:xfrm>
        </p:spPr>
        <p:txBody>
          <a:bodyPr rIns="0" anchor="t" anchorCtr="0">
            <a:noAutofit/>
          </a:bodyPr>
          <a:lstStyle>
            <a:lvl1pPr algn="l">
              <a:lnSpc>
                <a:spcPct val="90000"/>
              </a:lnSpc>
              <a:defRPr sz="3200">
                <a:solidFill>
                  <a:srgbClr val="58595B"/>
                </a:solidFill>
              </a:defRPr>
            </a:lvl1pPr>
          </a:lstStyle>
          <a:p>
            <a:r>
              <a:rPr lang="en-US" dirty="0" smtClean="0">
                <a:solidFill>
                  <a:srgbClr val="6A737B"/>
                </a:solidFill>
              </a:rPr>
              <a:t>Title of Presentation</a:t>
            </a:r>
            <a:endParaRPr lang="en-US" dirty="0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1355978" y="2478047"/>
            <a:ext cx="7128892" cy="863720"/>
          </a:xfrm>
        </p:spPr>
        <p:txBody>
          <a:bodyPr vert="horz" lIns="0" tIns="45720" rIns="91440" bIns="45720" rtlCol="0" anchor="t" anchorCtr="0">
            <a:noAutofit/>
          </a:bodyPr>
          <a:lstStyle>
            <a:lvl1pPr marL="0" indent="0">
              <a:lnSpc>
                <a:spcPct val="90000"/>
              </a:lnSpc>
              <a:buNone/>
              <a:defRPr lang="en-US" sz="2200" dirty="0" smtClean="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r>
              <a:rPr lang="en-US" dirty="0" smtClean="0"/>
              <a:t>Presenter Name or Subtopic Here</a:t>
            </a:r>
            <a:br>
              <a:rPr lang="en-US" dirty="0" smtClean="0"/>
            </a:br>
            <a:r>
              <a:rPr lang="en-US" dirty="0" smtClean="0"/>
              <a:t>Date</a:t>
            </a:r>
            <a:endParaRPr lang="en-US" dirty="0"/>
          </a:p>
        </p:txBody>
      </p:sp>
      <p:pic>
        <p:nvPicPr>
          <p:cNvPr id="9" name="Picture 8" descr="Walgreens_Corner-W-Flag_Red-Gradient_tm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828" y="1223951"/>
            <a:ext cx="785520" cy="618143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1355978" y="4809615"/>
            <a:ext cx="4740022" cy="119642"/>
          </a:xfrm>
        </p:spPr>
        <p:txBody>
          <a:bodyPr/>
          <a:lstStyle>
            <a:lvl1pPr marL="0" marR="0" indent="0" algn="l" defTabSz="457200" rtl="0" eaLnBrk="0" fontAlgn="base" latinLnBrk="0" hangingPunct="0">
              <a:lnSpc>
                <a:spcPct val="95000"/>
              </a:lnSpc>
              <a:spcBef>
                <a:spcPct val="60000"/>
              </a:spcBef>
              <a:spcAft>
                <a:spcPct val="0"/>
              </a:spcAft>
              <a:buClr>
                <a:srgbClr val="004C84"/>
              </a:buClr>
              <a:buSzTx/>
              <a:buFont typeface="Arial" charset="0"/>
              <a:buNone/>
              <a:tabLst/>
              <a:defRPr/>
            </a:lvl1pPr>
          </a:lstStyle>
          <a:p>
            <a:r>
              <a:rPr lang="en-US" dirty="0" smtClean="0"/>
              <a:t>©2013 Walgreen Co. All rights reserved. Confidential and proprietary information. For internal use only.</a:t>
            </a:r>
          </a:p>
        </p:txBody>
      </p:sp>
    </p:spTree>
    <p:extLst>
      <p:ext uri="{BB962C8B-B14F-4D97-AF65-F5344CB8AC3E}">
        <p14:creationId xmlns:p14="http://schemas.microsoft.com/office/powerpoint/2010/main" val="383509945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EF3FD13-C9FC-F348-8754-7BEB6D09BF8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2" name="Content Placeholder 21"/>
          <p:cNvSpPr>
            <a:spLocks noGrp="1"/>
          </p:cNvSpPr>
          <p:nvPr>
            <p:ph sz="quarter" idx="12" hasCustomPrompt="1"/>
          </p:nvPr>
        </p:nvSpPr>
        <p:spPr>
          <a:xfrm>
            <a:off x="457200" y="1191857"/>
            <a:ext cx="8229600" cy="3402765"/>
          </a:xfrm>
        </p:spPr>
        <p:txBody>
          <a:bodyPr/>
          <a:lstStyle>
            <a:lvl1pPr>
              <a:defRPr>
                <a:solidFill>
                  <a:srgbClr val="58595B"/>
                </a:solidFill>
              </a:defRPr>
            </a:lvl1pPr>
            <a:lvl2pPr>
              <a:defRPr>
                <a:solidFill>
                  <a:srgbClr val="58595B"/>
                </a:solidFill>
              </a:defRPr>
            </a:lvl2pPr>
            <a:lvl3pPr>
              <a:defRPr>
                <a:solidFill>
                  <a:srgbClr val="58595B"/>
                </a:solidFill>
              </a:defRPr>
            </a:lvl3pPr>
            <a:lvl4pPr>
              <a:defRPr>
                <a:solidFill>
                  <a:srgbClr val="58595B"/>
                </a:solidFill>
              </a:defRPr>
            </a:lvl4pPr>
            <a:lvl5pPr>
              <a:defRPr>
                <a:solidFill>
                  <a:srgbClr val="58595B"/>
                </a:solidFill>
              </a:defRPr>
            </a:lvl5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792268" y="4897800"/>
            <a:ext cx="4877012" cy="119642"/>
          </a:xfrm>
        </p:spPr>
        <p:txBody>
          <a:bodyPr/>
          <a:lstStyle/>
          <a:p>
            <a:r>
              <a:rPr lang="en-US" dirty="0" smtClean="0">
                <a:solidFill>
                  <a:srgbClr val="000000">
                    <a:tint val="75000"/>
                  </a:srgbClr>
                </a:solidFill>
              </a:rPr>
              <a:t>©2014 Walgreen Co. All rights reserved. Confidential and proprietary information. For internal use only.</a:t>
            </a:r>
          </a:p>
        </p:txBody>
      </p:sp>
    </p:spTree>
    <p:extLst>
      <p:ext uri="{BB962C8B-B14F-4D97-AF65-F5344CB8AC3E}">
        <p14:creationId xmlns:p14="http://schemas.microsoft.com/office/powerpoint/2010/main" val="5874632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li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EF3FD13-C9FC-F348-8754-7BEB6D09BF8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457201" y="1191857"/>
            <a:ext cx="3944881" cy="3402765"/>
          </a:xfrm>
        </p:spPr>
        <p:txBody>
          <a:bodyPr/>
          <a:lstStyle/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 hasCustomPrompt="1"/>
          </p:nvPr>
        </p:nvSpPr>
        <p:spPr>
          <a:xfrm>
            <a:off x="4648200" y="1191857"/>
            <a:ext cx="4038600" cy="3402765"/>
          </a:xfrm>
        </p:spPr>
        <p:txBody>
          <a:bodyPr/>
          <a:lstStyle/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792268" y="4897800"/>
            <a:ext cx="4877012" cy="119642"/>
          </a:xfrm>
        </p:spPr>
        <p:txBody>
          <a:bodyPr/>
          <a:lstStyle/>
          <a:p>
            <a:r>
              <a:rPr lang="en-US" dirty="0" smtClean="0">
                <a:solidFill>
                  <a:srgbClr val="000000">
                    <a:tint val="75000"/>
                  </a:srgbClr>
                </a:solidFill>
              </a:rPr>
              <a:t>©2014 Walgreen Co. All rights reserved. Confidential and proprietary information. For internal use only.</a:t>
            </a:r>
          </a:p>
        </p:txBody>
      </p:sp>
    </p:spTree>
    <p:extLst>
      <p:ext uri="{BB962C8B-B14F-4D97-AF65-F5344CB8AC3E}">
        <p14:creationId xmlns:p14="http://schemas.microsoft.com/office/powerpoint/2010/main" val="67193516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lit Content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EF3FD13-C9FC-F348-8754-7BEB6D09BF8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457201" y="1552089"/>
            <a:ext cx="3944881" cy="3042533"/>
          </a:xfrm>
        </p:spPr>
        <p:txBody>
          <a:bodyPr/>
          <a:lstStyle/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 hasCustomPrompt="1"/>
          </p:nvPr>
        </p:nvSpPr>
        <p:spPr>
          <a:xfrm>
            <a:off x="4648200" y="1552089"/>
            <a:ext cx="4038600" cy="3042533"/>
          </a:xfrm>
        </p:spPr>
        <p:txBody>
          <a:bodyPr/>
          <a:lstStyle/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1191857"/>
            <a:ext cx="3944938" cy="272045"/>
          </a:xfrm>
        </p:spPr>
        <p:txBody>
          <a:bodyPr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ts val="2600"/>
              </a:lnSpc>
              <a:spcBef>
                <a:spcPts val="525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b="1"/>
            </a:lvl1pPr>
          </a:lstStyle>
          <a:p>
            <a:pPr marL="0" marR="0" lvl="0" indent="0" algn="l" defTabSz="914400" rtl="0" eaLnBrk="1" fontAlgn="auto" latinLnBrk="0" hangingPunct="1">
              <a:lnSpc>
                <a:spcPts val="2600"/>
              </a:lnSpc>
              <a:spcBef>
                <a:spcPts val="525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Type content header here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4648200" y="1187772"/>
            <a:ext cx="4038600" cy="272045"/>
          </a:xfrm>
        </p:spPr>
        <p:txBody>
          <a:bodyPr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ts val="2600"/>
              </a:lnSpc>
              <a:spcBef>
                <a:spcPts val="525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b="1"/>
            </a:lvl1pPr>
          </a:lstStyle>
          <a:p>
            <a:pPr marL="0" marR="0" lvl="0" indent="0" algn="l" defTabSz="914400" rtl="0" eaLnBrk="1" fontAlgn="auto" latinLnBrk="0" hangingPunct="1">
              <a:lnSpc>
                <a:spcPts val="2600"/>
              </a:lnSpc>
              <a:spcBef>
                <a:spcPts val="525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Type content header here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792268" y="4897800"/>
            <a:ext cx="4877012" cy="119642"/>
          </a:xfrm>
        </p:spPr>
        <p:txBody>
          <a:bodyPr/>
          <a:lstStyle/>
          <a:p>
            <a:r>
              <a:rPr lang="en-US" dirty="0" smtClean="0">
                <a:solidFill>
                  <a:srgbClr val="000000">
                    <a:tint val="75000"/>
                  </a:srgbClr>
                </a:solidFill>
              </a:rPr>
              <a:t>©2014 Walgreen Co. All rights reserved. Confidential and proprietary information. For internal use only.</a:t>
            </a:r>
          </a:p>
        </p:txBody>
      </p:sp>
    </p:spTree>
    <p:extLst>
      <p:ext uri="{BB962C8B-B14F-4D97-AF65-F5344CB8AC3E}">
        <p14:creationId xmlns:p14="http://schemas.microsoft.com/office/powerpoint/2010/main" val="23140915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EF3FD13-C9FC-F348-8754-7BEB6D09BF8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792268" y="4897800"/>
            <a:ext cx="4877012" cy="119642"/>
          </a:xfrm>
        </p:spPr>
        <p:txBody>
          <a:bodyPr/>
          <a:lstStyle/>
          <a:p>
            <a:r>
              <a:rPr lang="en-US" dirty="0" smtClean="0">
                <a:solidFill>
                  <a:srgbClr val="000000">
                    <a:tint val="75000"/>
                  </a:srgbClr>
                </a:solidFill>
              </a:rPr>
              <a:t>©2014 Walgreen Co. All rights reserved. Confidential and proprietary information. For internal use only.</a:t>
            </a:r>
          </a:p>
        </p:txBody>
      </p:sp>
    </p:spTree>
    <p:extLst>
      <p:ext uri="{BB962C8B-B14F-4D97-AF65-F5344CB8AC3E}">
        <p14:creationId xmlns:p14="http://schemas.microsoft.com/office/powerpoint/2010/main" val="293010830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EF3FD13-C9FC-F348-8754-7BEB6D09BF8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2600" kern="1200" baseline="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pPr defTabSz="457200" fontAlgn="base">
              <a:lnSpc>
                <a:spcPts val="2600"/>
              </a:lnSpc>
              <a:spcBef>
                <a:spcPts val="525"/>
              </a:spcBef>
              <a:spcAft>
                <a:spcPct val="0"/>
              </a:spcAft>
              <a:buClr>
                <a:srgbClr val="004C84"/>
              </a:buClr>
              <a:buFont typeface="Arial" charset="0"/>
              <a:buNone/>
            </a:pPr>
            <a:r>
              <a:rPr sz="2200" dirty="0" smtClean="0">
                <a:solidFill>
                  <a:srgbClr val="58595B"/>
                </a:solidFill>
              </a:rPr>
              <a:t>Click to edit Master title style</a:t>
            </a:r>
            <a:endParaRPr sz="2200" dirty="0">
              <a:solidFill>
                <a:srgbClr val="58595B"/>
              </a:solidFill>
            </a:endParaRP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lnSpc>
                <a:spcPts val="1600"/>
              </a:lnSpc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2" hasCustomPrompt="1"/>
          </p:nvPr>
        </p:nvSpPr>
        <p:spPr>
          <a:xfrm>
            <a:off x="1792288" y="1191817"/>
            <a:ext cx="5486400" cy="235386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ts val="2600"/>
              </a:lnSpc>
              <a:spcBef>
                <a:spcPts val="525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1pPr>
          </a:lstStyle>
          <a:p>
            <a:r>
              <a:rPr lang="en-US" dirty="0" smtClean="0"/>
              <a:t>Click icon to add picture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792268" y="4897800"/>
            <a:ext cx="4877012" cy="119642"/>
          </a:xfrm>
        </p:spPr>
        <p:txBody>
          <a:bodyPr/>
          <a:lstStyle/>
          <a:p>
            <a:r>
              <a:rPr lang="en-US" dirty="0" smtClean="0">
                <a:solidFill>
                  <a:srgbClr val="000000">
                    <a:tint val="75000"/>
                  </a:srgbClr>
                </a:solidFill>
              </a:rPr>
              <a:t>©2014 Walgreen Co. All rights reserved. Confidential and proprietary information. For internal use only.</a:t>
            </a:r>
          </a:p>
        </p:txBody>
      </p:sp>
    </p:spTree>
    <p:extLst>
      <p:ext uri="{BB962C8B-B14F-4D97-AF65-F5344CB8AC3E}">
        <p14:creationId xmlns:p14="http://schemas.microsoft.com/office/powerpoint/2010/main" val="69874286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EF3FD13-C9FC-F348-8754-7BEB6D09BF8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6A0E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56848" y="1192739"/>
            <a:ext cx="8229952" cy="320417"/>
          </a:xfrm>
        </p:spPr>
        <p:txBody>
          <a:bodyPr vert="horz" lIns="0" tIns="0" rIns="0" bIns="0" rtlCol="0" anchor="ctr" anchorCtr="0">
            <a:noAutofit/>
          </a:bodyPr>
          <a:lstStyle>
            <a:lvl1pPr marL="0" indent="0">
              <a:buNone/>
              <a:defRPr lang="en-US" b="1" dirty="0" smtClean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Type chart header / label here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 hasCustomPrompt="1"/>
          </p:nvPr>
        </p:nvSpPr>
        <p:spPr>
          <a:xfrm>
            <a:off x="457200" y="1603772"/>
            <a:ext cx="8229600" cy="2990850"/>
          </a:xfrm>
        </p:spPr>
        <p:txBody>
          <a:bodyPr/>
          <a:lstStyle/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Picture 6" descr="Walgreens_Corner-W-Flag_Red-Gradient_4c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018" y="4816152"/>
            <a:ext cx="327660" cy="257844"/>
          </a:xfrm>
          <a:prstGeom prst="rect">
            <a:avLst/>
          </a:prstGeom>
        </p:spPr>
      </p:pic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792268" y="4897800"/>
            <a:ext cx="4877012" cy="119642"/>
          </a:xfrm>
        </p:spPr>
        <p:txBody>
          <a:bodyPr/>
          <a:lstStyle/>
          <a:p>
            <a:r>
              <a:rPr lang="en-US" dirty="0" smtClean="0">
                <a:solidFill>
                  <a:srgbClr val="000000">
                    <a:tint val="75000"/>
                  </a:srgbClr>
                </a:solidFill>
              </a:rPr>
              <a:t>©2014 Walgreen Co. All rights reserved. Confidential and proprietary information. For internal use only.</a:t>
            </a:r>
          </a:p>
        </p:txBody>
      </p:sp>
    </p:spTree>
    <p:extLst>
      <p:ext uri="{BB962C8B-B14F-4D97-AF65-F5344CB8AC3E}">
        <p14:creationId xmlns:p14="http://schemas.microsoft.com/office/powerpoint/2010/main" val="4084416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lit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50918" y="1062699"/>
            <a:ext cx="3946470" cy="242750"/>
          </a:xfrm>
        </p:spPr>
        <p:txBody>
          <a:bodyPr anchor="b">
            <a:normAutofit/>
          </a:bodyPr>
          <a:lstStyle>
            <a:lvl1pPr marL="0" indent="0">
              <a:buNone/>
              <a:defRPr sz="2200" b="1">
                <a:solidFill>
                  <a:srgbClr val="6A737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Type content header here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6" y="1062699"/>
            <a:ext cx="4041775" cy="242750"/>
          </a:xfrm>
        </p:spPr>
        <p:txBody>
          <a:bodyPr anchor="b">
            <a:normAutofit/>
          </a:bodyPr>
          <a:lstStyle>
            <a:lvl1pPr marL="0" indent="0">
              <a:buNone/>
              <a:defRPr sz="2200" b="1">
                <a:solidFill>
                  <a:srgbClr val="6A737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Type content header here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550920" y="135564"/>
            <a:ext cx="8135880" cy="64645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pPr lvl="0" algn="l" defTabSz="457200"/>
            <a:r>
              <a:rPr lang="en-US" dirty="0" smtClean="0"/>
              <a:t>Type key insight here using sentence case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2" hasCustomPrompt="1"/>
          </p:nvPr>
        </p:nvSpPr>
        <p:spPr>
          <a:xfrm>
            <a:off x="550919" y="1365254"/>
            <a:ext cx="3944881" cy="3238496"/>
          </a:xfrm>
        </p:spPr>
        <p:txBody>
          <a:bodyPr vert="horz" lIns="0" tIns="0" rIns="0" bIns="0" rtlCol="0">
            <a:normAutofit/>
          </a:bodyPr>
          <a:lstStyle>
            <a:lvl1pPr>
              <a:defRPr lang="en-US" sz="2000" smtClean="0"/>
            </a:lvl1pPr>
            <a:lvl2pPr marL="342900" indent="-342900">
              <a:buFont typeface="Arial"/>
              <a:buChar char="•"/>
              <a:defRPr lang="en-US" sz="2200" smtClean="0">
                <a:solidFill>
                  <a:srgbClr val="6A737B"/>
                </a:solidFill>
              </a:defRPr>
            </a:lvl2pPr>
            <a:lvl3pPr>
              <a:defRPr lang="en-US" sz="2000" smtClean="0">
                <a:solidFill>
                  <a:srgbClr val="6A737B"/>
                </a:solidFill>
              </a:defRPr>
            </a:lvl3pPr>
            <a:lvl4pPr marL="731520" indent="-182880">
              <a:buFont typeface="Lucida Grande"/>
              <a:buChar char="»"/>
              <a:defRPr lang="en-US" sz="1800" smtClean="0">
                <a:solidFill>
                  <a:srgbClr val="6A737B"/>
                </a:solidFill>
              </a:defRPr>
            </a:lvl4pPr>
            <a:lvl5pPr marL="960120" indent="-228600">
              <a:buFont typeface="Arial"/>
              <a:buChar char="•"/>
              <a:defRPr lang="en-US" sz="1600">
                <a:solidFill>
                  <a:srgbClr val="6A737B"/>
                </a:solidFill>
              </a:defRPr>
            </a:lvl5pPr>
          </a:lstStyle>
          <a:p>
            <a:pPr lvl="1" defTabSz="457200">
              <a:buFont typeface="Arial"/>
            </a:pPr>
            <a:r>
              <a:rPr lang="en-US" dirty="0" smtClean="0"/>
              <a:t>First level</a:t>
            </a:r>
          </a:p>
          <a:p>
            <a:pPr lvl="2" defTabSz="457200">
              <a:buFont typeface="Arial"/>
            </a:pPr>
            <a:r>
              <a:rPr lang="en-US" dirty="0" smtClean="0"/>
              <a:t>Second level</a:t>
            </a:r>
          </a:p>
          <a:p>
            <a:pPr lvl="3" defTabSz="457200">
              <a:buFont typeface="Arial"/>
            </a:pPr>
            <a:r>
              <a:rPr lang="en-US" dirty="0" smtClean="0"/>
              <a:t>Third level</a:t>
            </a:r>
          </a:p>
          <a:p>
            <a:pPr lvl="4" defTabSz="457200">
              <a:buFont typeface="Arial"/>
            </a:pPr>
            <a:r>
              <a:rPr lang="en-US" dirty="0" smtClean="0"/>
              <a:t>Fourth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48200" y="1365254"/>
            <a:ext cx="4038600" cy="3238496"/>
          </a:xfrm>
        </p:spPr>
        <p:txBody>
          <a:bodyPr vert="horz" lIns="0" tIns="0" rIns="0" bIns="0" rtlCol="0">
            <a:normAutofit/>
          </a:bodyPr>
          <a:lstStyle>
            <a:lvl1pPr>
              <a:defRPr lang="en-US" sz="2000" smtClean="0"/>
            </a:lvl1pPr>
            <a:lvl2pPr>
              <a:defRPr lang="en-US" sz="2200" smtClean="0">
                <a:solidFill>
                  <a:srgbClr val="6A737B"/>
                </a:solidFill>
              </a:defRPr>
            </a:lvl2pPr>
            <a:lvl3pPr>
              <a:defRPr lang="en-US" sz="2000" smtClean="0">
                <a:solidFill>
                  <a:srgbClr val="6A737B"/>
                </a:solidFill>
              </a:defRPr>
            </a:lvl3pPr>
            <a:lvl4pPr marL="731520" indent="-182880">
              <a:buFont typeface="Lucida Grande"/>
              <a:buChar char="»"/>
              <a:defRPr lang="en-US" sz="1800" smtClean="0">
                <a:solidFill>
                  <a:srgbClr val="6A737B"/>
                </a:solidFill>
              </a:defRPr>
            </a:lvl4pPr>
            <a:lvl5pPr marL="960120" indent="-228600">
              <a:buFont typeface="Arial"/>
              <a:buChar char="•"/>
              <a:defRPr lang="en-US" sz="1600">
                <a:solidFill>
                  <a:srgbClr val="6A737B"/>
                </a:solidFill>
              </a:defRPr>
            </a:lvl5pPr>
          </a:lstStyle>
          <a:p>
            <a:pPr lvl="1" defTabSz="457200">
              <a:buFont typeface="Arial"/>
            </a:pPr>
            <a:r>
              <a:rPr lang="en-US" dirty="0" smtClean="0"/>
              <a:t>First level</a:t>
            </a:r>
          </a:p>
          <a:p>
            <a:pPr lvl="2" defTabSz="457200">
              <a:buFont typeface="Arial"/>
            </a:pPr>
            <a:r>
              <a:rPr lang="en-US" dirty="0" smtClean="0"/>
              <a:t>Second level</a:t>
            </a:r>
          </a:p>
          <a:p>
            <a:pPr lvl="3" defTabSz="457200">
              <a:buFont typeface="Arial"/>
            </a:pPr>
            <a:r>
              <a:rPr lang="en-US" dirty="0" smtClean="0"/>
              <a:t>Third level</a:t>
            </a:r>
          </a:p>
          <a:p>
            <a:pPr lvl="4" defTabSz="457200">
              <a:buFont typeface="Arial"/>
            </a:pPr>
            <a:r>
              <a:rPr lang="en-US" dirty="0" smtClean="0"/>
              <a:t>Fourth level</a:t>
            </a:r>
            <a:endParaRPr lang="en-US" dirty="0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3"/>
          </p:nvPr>
        </p:nvSpPr>
        <p:spPr>
          <a:xfrm>
            <a:off x="852804" y="4804872"/>
            <a:ext cx="479351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457200" rtl="0" eaLnBrk="0" fontAlgn="base" latinLnBrk="0" hangingPunct="0">
              <a:lnSpc>
                <a:spcPct val="95000"/>
              </a:lnSpc>
              <a:spcBef>
                <a:spcPct val="60000"/>
              </a:spcBef>
              <a:spcAft>
                <a:spcPct val="0"/>
              </a:spcAft>
              <a:buClr>
                <a:srgbClr val="004C84"/>
              </a:buClr>
              <a:buSzTx/>
              <a:buFont typeface="Arial" charset="0"/>
              <a:buNone/>
              <a:tabLst/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\</a:t>
            </a:r>
            <a:endParaRPr lang="en-US" dirty="0" smtClean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3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989634" y="4809975"/>
            <a:ext cx="69716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9DB927-419E-B042-83CD-6E94FB32D87D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51822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542_corp_background_outlin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Picture 5" descr="Walgreens_CornerOfLockup_4c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7198" y="4462608"/>
            <a:ext cx="1947672" cy="417653"/>
          </a:xfrm>
          <a:prstGeom prst="rect">
            <a:avLst/>
          </a:prstGeom>
        </p:spPr>
      </p:pic>
      <p:pic>
        <p:nvPicPr>
          <p:cNvPr id="7" name="Picture 6" descr="Walgreens_Corner-W-Flag_Red-Gradient_tm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828" y="1223951"/>
            <a:ext cx="785520" cy="618143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1355978" y="1709864"/>
            <a:ext cx="7128892" cy="768184"/>
          </a:xfrm>
        </p:spPr>
        <p:txBody>
          <a:bodyPr anchor="t" anchorCtr="0">
            <a:noAutofit/>
          </a:bodyPr>
          <a:lstStyle>
            <a:lvl1pPr algn="l">
              <a:lnSpc>
                <a:spcPct val="90000"/>
              </a:lnSpc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dirty="0" smtClean="0">
                <a:solidFill>
                  <a:srgbClr val="6A737B"/>
                </a:solidFill>
              </a:rPr>
              <a:t>Title of Presentation</a:t>
            </a:r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1355978" y="2478047"/>
            <a:ext cx="7128892" cy="863720"/>
          </a:xfrm>
        </p:spPr>
        <p:txBody>
          <a:bodyPr vert="horz" lIns="0" tIns="45720" rIns="91440" bIns="45720" rtlCol="0" anchor="t" anchorCtr="0">
            <a:noAutofit/>
          </a:bodyPr>
          <a:lstStyle>
            <a:lvl1pPr marL="0" indent="0">
              <a:lnSpc>
                <a:spcPct val="90000"/>
              </a:lnSpc>
              <a:buNone/>
              <a:defRPr lang="en-US" sz="2200" dirty="0" smtClean="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r>
              <a:rPr lang="en-US" dirty="0" smtClean="0"/>
              <a:t>Presenter Name or Subtopic Here</a:t>
            </a:r>
            <a:br>
              <a:rPr lang="en-US" dirty="0" smtClean="0"/>
            </a:br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1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259694" y="4712404"/>
            <a:ext cx="4843497" cy="273844"/>
          </a:xfrm>
        </p:spPr>
        <p:txBody>
          <a:bodyPr/>
          <a:lstStyle>
            <a:lvl1pPr marL="0" marR="0" indent="0" algn="l" defTabSz="457200" rtl="0" eaLnBrk="0" fontAlgn="base" latinLnBrk="0" hangingPunct="0">
              <a:lnSpc>
                <a:spcPct val="95000"/>
              </a:lnSpc>
              <a:spcBef>
                <a:spcPct val="60000"/>
              </a:spcBef>
              <a:spcAft>
                <a:spcPct val="0"/>
              </a:spcAft>
              <a:buClr>
                <a:srgbClr val="004C84"/>
              </a:buClr>
              <a:buSzTx/>
              <a:buFont typeface="Arial" charset="0"/>
              <a:buNone/>
              <a:tabLst/>
              <a:defRPr/>
            </a:lvl1pPr>
          </a:lstStyle>
          <a:p>
            <a:r>
              <a:rPr lang="en-US" dirty="0" smtClean="0">
                <a:solidFill>
                  <a:srgbClr val="000000">
                    <a:tint val="75000"/>
                  </a:srgbClr>
                </a:solidFill>
              </a:rPr>
              <a:t>©2013 Walgreen Co. All rights reserved. Confidential and proprietary information. For internal use only.</a:t>
            </a:r>
          </a:p>
        </p:txBody>
      </p:sp>
    </p:spTree>
    <p:extLst>
      <p:ext uri="{BB962C8B-B14F-4D97-AF65-F5344CB8AC3E}">
        <p14:creationId xmlns:p14="http://schemas.microsoft.com/office/powerpoint/2010/main" val="49926969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542_corp_background_outlin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978" y="4383570"/>
            <a:ext cx="2030626" cy="336812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1355978" y="1709864"/>
            <a:ext cx="7128892" cy="768184"/>
          </a:xfrm>
        </p:spPr>
        <p:txBody>
          <a:bodyPr anchor="t" anchorCtr="0">
            <a:noAutofit/>
          </a:bodyPr>
          <a:lstStyle>
            <a:lvl1pPr algn="l">
              <a:lnSpc>
                <a:spcPct val="90000"/>
              </a:lnSpc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1355978" y="2478047"/>
            <a:ext cx="7128892" cy="863720"/>
          </a:xfrm>
        </p:spPr>
        <p:txBody>
          <a:bodyPr vert="horz" lIns="0" tIns="45720" rIns="91440" bIns="45720" rtlCol="0" anchor="t" anchorCtr="0">
            <a:noAutofit/>
          </a:bodyPr>
          <a:lstStyle>
            <a:lvl1pPr marL="0" indent="0">
              <a:lnSpc>
                <a:spcPct val="90000"/>
              </a:lnSpc>
              <a:buNone/>
              <a:defRPr lang="en-US" sz="2200" dirty="0" smtClean="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r>
              <a:rPr lang="en-US" dirty="0" smtClean="0"/>
              <a:t>Presenter Name or Subtopic Here</a:t>
            </a:r>
            <a:br>
              <a:rPr lang="en-US" dirty="0" smtClean="0"/>
            </a:br>
            <a:r>
              <a:rPr lang="en-US" dirty="0" smtClean="0"/>
              <a:t>Date</a:t>
            </a:r>
            <a:endParaRPr lang="en-US" dirty="0"/>
          </a:p>
        </p:txBody>
      </p:sp>
      <p:pic>
        <p:nvPicPr>
          <p:cNvPr id="10" name="Picture 9" descr="Walgreens_Corner-W-Flag_Red-Gradient_tm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828" y="1223951"/>
            <a:ext cx="785520" cy="618143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259695" y="4712404"/>
            <a:ext cx="4892816" cy="273844"/>
          </a:xfrm>
        </p:spPr>
        <p:txBody>
          <a:bodyPr/>
          <a:lstStyle>
            <a:lvl1pPr marL="0" marR="0" indent="0" algn="l" defTabSz="457200" rtl="0" eaLnBrk="0" fontAlgn="base" latinLnBrk="0" hangingPunct="0">
              <a:lnSpc>
                <a:spcPct val="95000"/>
              </a:lnSpc>
              <a:spcBef>
                <a:spcPct val="60000"/>
              </a:spcBef>
              <a:spcAft>
                <a:spcPct val="0"/>
              </a:spcAft>
              <a:buClr>
                <a:srgbClr val="004C84"/>
              </a:buClr>
              <a:buSzTx/>
              <a:buFont typeface="Arial" charset="0"/>
              <a:buNone/>
              <a:tabLst/>
              <a:defRPr/>
            </a:lvl1pPr>
          </a:lstStyle>
          <a:p>
            <a:r>
              <a:rPr lang="en-US" dirty="0" smtClean="0">
                <a:solidFill>
                  <a:srgbClr val="000000">
                    <a:tint val="75000"/>
                  </a:srgbClr>
                </a:solidFill>
              </a:rPr>
              <a:t>©2013 Walgreen Co. All rights reserved. Confidential and proprietary information. For internal use only.</a:t>
            </a:r>
          </a:p>
        </p:txBody>
      </p:sp>
    </p:spTree>
    <p:extLst>
      <p:ext uri="{BB962C8B-B14F-4D97-AF65-F5344CB8AC3E}">
        <p14:creationId xmlns:p14="http://schemas.microsoft.com/office/powerpoint/2010/main" val="94749810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IGHT_SP_BUI_LockUp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8796" y="4341842"/>
            <a:ext cx="4553712" cy="342900"/>
          </a:xfrm>
          <a:prstGeom prst="rect">
            <a:avLst/>
          </a:prstGeom>
        </p:spPr>
      </p:pic>
      <p:pic>
        <p:nvPicPr>
          <p:cNvPr id="6" name="Picture 5" descr="542_corp_background_outlin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1355978" y="1709864"/>
            <a:ext cx="7128892" cy="768184"/>
          </a:xfrm>
        </p:spPr>
        <p:txBody>
          <a:bodyPr anchor="t" anchorCtr="0">
            <a:noAutofit/>
          </a:bodyPr>
          <a:lstStyle>
            <a:lvl1pPr algn="l">
              <a:lnSpc>
                <a:spcPct val="90000"/>
              </a:lnSpc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dirty="0" smtClean="0">
                <a:solidFill>
                  <a:srgbClr val="6A737B"/>
                </a:solidFill>
              </a:rPr>
              <a:t>Title Slide for Walgreens Entities that Have “Walgreens” in the Logo</a:t>
            </a:r>
            <a:endParaRPr lang="en-US" dirty="0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1355978" y="2478047"/>
            <a:ext cx="7128892" cy="863720"/>
          </a:xfrm>
        </p:spPr>
        <p:txBody>
          <a:bodyPr vert="horz" lIns="0" tIns="45720" rIns="91440" bIns="45720" rtlCol="0" anchor="t" anchorCtr="0">
            <a:noAutofit/>
          </a:bodyPr>
          <a:lstStyle>
            <a:lvl1pPr marL="0" indent="0">
              <a:lnSpc>
                <a:spcPct val="90000"/>
              </a:lnSpc>
              <a:buNone/>
              <a:defRPr lang="en-US" sz="2200" dirty="0" smtClean="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r>
              <a:rPr lang="en-US" dirty="0" smtClean="0"/>
              <a:t>Presenter Name or Subtopic Here</a:t>
            </a:r>
            <a:br>
              <a:rPr lang="en-US" dirty="0" smtClean="0"/>
            </a:br>
            <a:r>
              <a:rPr lang="en-US" dirty="0" smtClean="0"/>
              <a:t>Date</a:t>
            </a:r>
            <a:endParaRPr lang="en-US" dirty="0"/>
          </a:p>
        </p:txBody>
      </p:sp>
      <p:pic>
        <p:nvPicPr>
          <p:cNvPr id="9" name="Picture 8" descr="Walgreens_Corner-W-Flag_Red-Gradient_tm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828" y="1223951"/>
            <a:ext cx="785520" cy="618143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296685" y="4407261"/>
            <a:ext cx="3891816" cy="273844"/>
          </a:xfrm>
        </p:spPr>
        <p:txBody>
          <a:bodyPr/>
          <a:lstStyle>
            <a:lvl1pPr marL="0" marR="0" indent="0" algn="l" defTabSz="457200" rtl="0" eaLnBrk="0" fontAlgn="base" latinLnBrk="0" hangingPunct="0">
              <a:lnSpc>
                <a:spcPct val="95000"/>
              </a:lnSpc>
              <a:spcBef>
                <a:spcPts val="0"/>
              </a:spcBef>
              <a:spcAft>
                <a:spcPct val="0"/>
              </a:spcAft>
              <a:buClr>
                <a:srgbClr val="004C84"/>
              </a:buClr>
              <a:buSzTx/>
              <a:buFont typeface="Arial" charset="0"/>
              <a:buNone/>
              <a:tabLst/>
              <a:defRPr/>
            </a:lvl1pPr>
          </a:lstStyle>
          <a:p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©2013 Walgreen Co. All rights reserved. Confidential and proprietary information. For internal use only.</a:t>
            </a:r>
            <a:endParaRPr lang="en-US" dirty="0" smtClean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863957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ue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542_corp_background_outlin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224118" y="1894061"/>
            <a:ext cx="8695764" cy="768184"/>
          </a:xfr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000" b="1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Section Divider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931860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368-green_corp_bckgrd_outlin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224118" y="1894061"/>
            <a:ext cx="8695764" cy="768184"/>
          </a:xfr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000" b="1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Section Divider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35645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range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716-orange_corp_bckgrd_outlin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224118" y="1894061"/>
            <a:ext cx="8695764" cy="768184"/>
          </a:xfr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000" b="1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Section Divider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799874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550920" y="135564"/>
            <a:ext cx="8135880" cy="64645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pPr lvl="0" algn="l" defTabSz="457200"/>
            <a:r>
              <a:rPr lang="en-US" dirty="0" smtClean="0"/>
              <a:t>Type key insight here using sentence case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idx="1"/>
          </p:nvPr>
        </p:nvSpPr>
        <p:spPr>
          <a:xfrm>
            <a:off x="550920" y="1057279"/>
            <a:ext cx="8135880" cy="352996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2pPr>
              <a:defRPr>
                <a:solidFill>
                  <a:srgbClr val="6A737B"/>
                </a:solidFill>
              </a:defRPr>
            </a:lvl2pPr>
            <a:lvl3pPr>
              <a:defRPr>
                <a:solidFill>
                  <a:srgbClr val="6A737B"/>
                </a:solidFill>
              </a:defRPr>
            </a:lvl3pPr>
            <a:lvl4pPr>
              <a:defRPr>
                <a:solidFill>
                  <a:srgbClr val="6A737B"/>
                </a:solidFill>
              </a:defRPr>
            </a:lvl4pPr>
            <a:lvl5pPr>
              <a:defRPr>
                <a:solidFill>
                  <a:srgbClr val="6A737B"/>
                </a:solidFill>
              </a:defRPr>
            </a:lvl5pPr>
          </a:lstStyle>
          <a:p>
            <a:pPr lvl="1" defTabSz="457200">
              <a:buFont typeface="Arial"/>
            </a:pPr>
            <a:r>
              <a:rPr lang="en-US" dirty="0" smtClean="0"/>
              <a:t>First level</a:t>
            </a:r>
          </a:p>
          <a:p>
            <a:pPr lvl="2" defTabSz="457200">
              <a:buFont typeface="Arial"/>
            </a:pPr>
            <a:r>
              <a:rPr lang="en-US" dirty="0" smtClean="0"/>
              <a:t>Second level</a:t>
            </a:r>
          </a:p>
          <a:p>
            <a:pPr lvl="3" defTabSz="457200">
              <a:buFont typeface="Arial"/>
            </a:pPr>
            <a:r>
              <a:rPr lang="en-US" dirty="0" smtClean="0"/>
              <a:t>Third level</a:t>
            </a:r>
          </a:p>
          <a:p>
            <a:pPr lvl="4" defTabSz="457200">
              <a:buFont typeface="Arial"/>
            </a:pPr>
            <a:r>
              <a:rPr lang="en-US" dirty="0" smtClean="0"/>
              <a:t>Fourth level</a:t>
            </a:r>
            <a:endParaRPr lang="en-US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852804" y="4804872"/>
            <a:ext cx="479351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457200" rtl="0" eaLnBrk="0" fontAlgn="base" latinLnBrk="0" hangingPunct="0">
              <a:lnSpc>
                <a:spcPct val="95000"/>
              </a:lnSpc>
              <a:spcBef>
                <a:spcPct val="60000"/>
              </a:spcBef>
              <a:spcAft>
                <a:spcPct val="0"/>
              </a:spcAft>
              <a:buClr>
                <a:srgbClr val="004C84"/>
              </a:buClr>
              <a:buSzTx/>
              <a:buFont typeface="Arial" charset="0"/>
              <a:buNone/>
              <a:tabLst/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>
                <a:solidFill>
                  <a:srgbClr val="000000">
                    <a:tint val="75000"/>
                  </a:srgbClr>
                </a:solidFill>
              </a:rPr>
              <a:t>©2013 Walgreen Co. All rights reserved. Confidential and proprietary information. For internal use only.</a:t>
            </a: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989634" y="4809975"/>
            <a:ext cx="69716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9DB927-419E-B042-83CD-6E94FB32D87D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1487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li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50919" y="1066801"/>
            <a:ext cx="3944881" cy="3527822"/>
          </a:xfrm>
        </p:spPr>
        <p:txBody>
          <a:bodyPr vert="horz" lIns="0" tIns="0" rIns="0" bIns="0" rtlCol="0">
            <a:normAutofit/>
          </a:bodyPr>
          <a:lstStyle>
            <a:lvl1pPr>
              <a:defRPr lang="en-US" sz="2000" smtClean="0"/>
            </a:lvl1pPr>
            <a:lvl2pPr marL="228600" indent="-228600">
              <a:buFont typeface="Arial"/>
              <a:buChar char="•"/>
              <a:defRPr lang="en-US" sz="2200" smtClean="0">
                <a:solidFill>
                  <a:srgbClr val="6A737B"/>
                </a:solidFill>
              </a:defRPr>
            </a:lvl2pPr>
            <a:lvl3pPr>
              <a:defRPr lang="en-US" sz="2000" smtClean="0">
                <a:solidFill>
                  <a:srgbClr val="6A737B"/>
                </a:solidFill>
              </a:defRPr>
            </a:lvl3pPr>
            <a:lvl4pPr marL="731520" indent="-182880">
              <a:buFont typeface="Lucida Grande"/>
              <a:buChar char="»"/>
              <a:defRPr lang="en-US" sz="1800" smtClean="0">
                <a:solidFill>
                  <a:srgbClr val="6A737B"/>
                </a:solidFill>
              </a:defRPr>
            </a:lvl4pPr>
            <a:lvl5pPr marL="960120" indent="-228600">
              <a:buFont typeface="Arial"/>
              <a:buChar char="•"/>
              <a:defRPr lang="en-US" sz="1600">
                <a:solidFill>
                  <a:srgbClr val="6A737B"/>
                </a:solidFill>
              </a:defRPr>
            </a:lvl5pPr>
          </a:lstStyle>
          <a:p>
            <a:pPr lvl="1" defTabSz="457200">
              <a:buFont typeface="Arial"/>
            </a:pPr>
            <a:r>
              <a:rPr lang="en-US" dirty="0" smtClean="0"/>
              <a:t>First level</a:t>
            </a:r>
          </a:p>
          <a:p>
            <a:pPr lvl="2" defTabSz="457200">
              <a:buFont typeface="Arial"/>
            </a:pPr>
            <a:r>
              <a:rPr lang="en-US" dirty="0" smtClean="0"/>
              <a:t>Second level</a:t>
            </a:r>
          </a:p>
          <a:p>
            <a:pPr lvl="3" defTabSz="457200">
              <a:buFont typeface="Arial"/>
            </a:pPr>
            <a:r>
              <a:rPr lang="en-US" dirty="0" smtClean="0"/>
              <a:t>Third level</a:t>
            </a:r>
          </a:p>
          <a:p>
            <a:pPr lvl="4" defTabSz="457200">
              <a:buFont typeface="Arial"/>
            </a:pPr>
            <a:r>
              <a:rPr lang="en-US" dirty="0" smtClean="0"/>
              <a:t>Fourth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48200" y="1066801"/>
            <a:ext cx="4038600" cy="3527822"/>
          </a:xfrm>
        </p:spPr>
        <p:txBody>
          <a:bodyPr vert="horz" lIns="0" tIns="0" rIns="0" bIns="0" rtlCol="0">
            <a:normAutofit/>
          </a:bodyPr>
          <a:lstStyle>
            <a:lvl1pPr>
              <a:defRPr lang="en-US" sz="2000" smtClean="0"/>
            </a:lvl1pPr>
            <a:lvl2pPr>
              <a:defRPr lang="en-US" sz="2200" smtClean="0">
                <a:solidFill>
                  <a:srgbClr val="6A737B"/>
                </a:solidFill>
              </a:defRPr>
            </a:lvl2pPr>
            <a:lvl3pPr>
              <a:defRPr lang="en-US" sz="2000" smtClean="0">
                <a:solidFill>
                  <a:srgbClr val="6A737B"/>
                </a:solidFill>
              </a:defRPr>
            </a:lvl3pPr>
            <a:lvl4pPr marL="731520" indent="-182880">
              <a:buFont typeface="Lucida Grande"/>
              <a:buChar char="»"/>
              <a:defRPr lang="en-US" sz="1800" smtClean="0">
                <a:solidFill>
                  <a:srgbClr val="6A737B"/>
                </a:solidFill>
              </a:defRPr>
            </a:lvl4pPr>
            <a:lvl5pPr marL="960120" indent="-228600">
              <a:buFont typeface="Arial"/>
              <a:buChar char="•"/>
              <a:defRPr lang="en-US" sz="1600">
                <a:solidFill>
                  <a:srgbClr val="6A737B"/>
                </a:solidFill>
              </a:defRPr>
            </a:lvl5pPr>
          </a:lstStyle>
          <a:p>
            <a:pPr lvl="1" defTabSz="457200">
              <a:buFont typeface="Arial"/>
            </a:pPr>
            <a:r>
              <a:rPr lang="en-US" dirty="0" smtClean="0"/>
              <a:t>First level</a:t>
            </a:r>
          </a:p>
          <a:p>
            <a:pPr lvl="2" defTabSz="457200">
              <a:buFont typeface="Arial"/>
            </a:pPr>
            <a:r>
              <a:rPr lang="en-US" dirty="0" smtClean="0"/>
              <a:t>Second level</a:t>
            </a:r>
          </a:p>
          <a:p>
            <a:pPr lvl="3" defTabSz="457200">
              <a:buFont typeface="Arial"/>
            </a:pPr>
            <a:r>
              <a:rPr lang="en-US" dirty="0" smtClean="0"/>
              <a:t>Third level</a:t>
            </a:r>
          </a:p>
          <a:p>
            <a:pPr lvl="4" defTabSz="457200">
              <a:buFont typeface="Arial"/>
            </a:pPr>
            <a:r>
              <a:rPr lang="en-US" dirty="0" smtClean="0"/>
              <a:t>Fourth level</a:t>
            </a:r>
            <a:endParaRPr lang="en-US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550920" y="135564"/>
            <a:ext cx="8135880" cy="64645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pPr lvl="0" algn="l" defTabSz="457200"/>
            <a:r>
              <a:rPr lang="en-US" dirty="0" smtClean="0"/>
              <a:t>Type key insight here using sentence case</a:t>
            </a:r>
            <a:endParaRPr lang="en-US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852804" y="4804872"/>
            <a:ext cx="479351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457200" rtl="0" eaLnBrk="0" fontAlgn="base" latinLnBrk="0" hangingPunct="0">
              <a:lnSpc>
                <a:spcPct val="95000"/>
              </a:lnSpc>
              <a:spcBef>
                <a:spcPct val="60000"/>
              </a:spcBef>
              <a:spcAft>
                <a:spcPct val="0"/>
              </a:spcAft>
              <a:buClr>
                <a:srgbClr val="004C84"/>
              </a:buClr>
              <a:buSzTx/>
              <a:buFont typeface="Arial" charset="0"/>
              <a:buNone/>
              <a:tabLst/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>
                <a:solidFill>
                  <a:srgbClr val="000000">
                    <a:tint val="75000"/>
                  </a:srgbClr>
                </a:solidFill>
              </a:rPr>
              <a:t>©2013 Walgreen Co. All rights reserved. Confidential and proprietary information. For internal use only.</a:t>
            </a: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989634" y="4809975"/>
            <a:ext cx="69716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9DB927-419E-B042-83CD-6E94FB32D87D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9634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lit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50918" y="1062699"/>
            <a:ext cx="3946470" cy="242750"/>
          </a:xfrm>
        </p:spPr>
        <p:txBody>
          <a:bodyPr anchor="b">
            <a:normAutofit/>
          </a:bodyPr>
          <a:lstStyle>
            <a:lvl1pPr marL="0" indent="0">
              <a:buNone/>
              <a:defRPr sz="2200" b="1">
                <a:solidFill>
                  <a:srgbClr val="6A737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Type content header here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6" y="1062699"/>
            <a:ext cx="4041775" cy="242750"/>
          </a:xfrm>
        </p:spPr>
        <p:txBody>
          <a:bodyPr anchor="b">
            <a:normAutofit/>
          </a:bodyPr>
          <a:lstStyle>
            <a:lvl1pPr marL="0" indent="0">
              <a:buNone/>
              <a:defRPr sz="2200" b="1">
                <a:solidFill>
                  <a:srgbClr val="6A737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Type content header here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550920" y="135564"/>
            <a:ext cx="8135880" cy="64645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pPr lvl="0" algn="l" defTabSz="457200"/>
            <a:r>
              <a:rPr lang="en-US" dirty="0" smtClean="0"/>
              <a:t>Type key insight here using sentence case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2" hasCustomPrompt="1"/>
          </p:nvPr>
        </p:nvSpPr>
        <p:spPr>
          <a:xfrm>
            <a:off x="550919" y="1365254"/>
            <a:ext cx="3944881" cy="3238496"/>
          </a:xfrm>
        </p:spPr>
        <p:txBody>
          <a:bodyPr vert="horz" lIns="0" tIns="0" rIns="0" bIns="0" rtlCol="0">
            <a:normAutofit/>
          </a:bodyPr>
          <a:lstStyle>
            <a:lvl1pPr>
              <a:defRPr lang="en-US" sz="2000" smtClean="0"/>
            </a:lvl1pPr>
            <a:lvl2pPr marL="342900" indent="-342900">
              <a:buFont typeface="Arial"/>
              <a:buChar char="•"/>
              <a:defRPr lang="en-US" sz="2200" smtClean="0">
                <a:solidFill>
                  <a:srgbClr val="6A737B"/>
                </a:solidFill>
              </a:defRPr>
            </a:lvl2pPr>
            <a:lvl3pPr>
              <a:defRPr lang="en-US" sz="2000" smtClean="0">
                <a:solidFill>
                  <a:srgbClr val="6A737B"/>
                </a:solidFill>
              </a:defRPr>
            </a:lvl3pPr>
            <a:lvl4pPr marL="731520" indent="-182880">
              <a:buFont typeface="Lucida Grande"/>
              <a:buChar char="»"/>
              <a:defRPr lang="en-US" sz="1800" smtClean="0">
                <a:solidFill>
                  <a:srgbClr val="6A737B"/>
                </a:solidFill>
              </a:defRPr>
            </a:lvl4pPr>
            <a:lvl5pPr marL="960120" indent="-228600">
              <a:buFont typeface="Arial"/>
              <a:buChar char="•"/>
              <a:defRPr lang="en-US" sz="1600">
                <a:solidFill>
                  <a:srgbClr val="6A737B"/>
                </a:solidFill>
              </a:defRPr>
            </a:lvl5pPr>
          </a:lstStyle>
          <a:p>
            <a:pPr lvl="1" defTabSz="457200">
              <a:buFont typeface="Arial"/>
            </a:pPr>
            <a:r>
              <a:rPr lang="en-US" dirty="0" smtClean="0"/>
              <a:t>First level</a:t>
            </a:r>
          </a:p>
          <a:p>
            <a:pPr lvl="2" defTabSz="457200">
              <a:buFont typeface="Arial"/>
            </a:pPr>
            <a:r>
              <a:rPr lang="en-US" dirty="0" smtClean="0"/>
              <a:t>Second level</a:t>
            </a:r>
          </a:p>
          <a:p>
            <a:pPr lvl="3" defTabSz="457200">
              <a:buFont typeface="Arial"/>
            </a:pPr>
            <a:r>
              <a:rPr lang="en-US" dirty="0" smtClean="0"/>
              <a:t>Third level</a:t>
            </a:r>
          </a:p>
          <a:p>
            <a:pPr lvl="4" defTabSz="457200">
              <a:buFont typeface="Arial"/>
            </a:pPr>
            <a:r>
              <a:rPr lang="en-US" dirty="0" smtClean="0"/>
              <a:t>Fourth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48200" y="1365254"/>
            <a:ext cx="4038600" cy="3238496"/>
          </a:xfrm>
        </p:spPr>
        <p:txBody>
          <a:bodyPr vert="horz" lIns="0" tIns="0" rIns="0" bIns="0" rtlCol="0">
            <a:normAutofit/>
          </a:bodyPr>
          <a:lstStyle>
            <a:lvl1pPr>
              <a:defRPr lang="en-US" sz="2000" smtClean="0"/>
            </a:lvl1pPr>
            <a:lvl2pPr>
              <a:defRPr lang="en-US" sz="2200" smtClean="0">
                <a:solidFill>
                  <a:srgbClr val="6A737B"/>
                </a:solidFill>
              </a:defRPr>
            </a:lvl2pPr>
            <a:lvl3pPr>
              <a:defRPr lang="en-US" sz="2000" smtClean="0">
                <a:solidFill>
                  <a:srgbClr val="6A737B"/>
                </a:solidFill>
              </a:defRPr>
            </a:lvl3pPr>
            <a:lvl4pPr marL="731520" indent="-182880">
              <a:buFont typeface="Lucida Grande"/>
              <a:buChar char="»"/>
              <a:defRPr lang="en-US" sz="1800" smtClean="0">
                <a:solidFill>
                  <a:srgbClr val="6A737B"/>
                </a:solidFill>
              </a:defRPr>
            </a:lvl4pPr>
            <a:lvl5pPr marL="960120" indent="-228600">
              <a:buFont typeface="Arial"/>
              <a:buChar char="•"/>
              <a:defRPr lang="en-US" sz="1600">
                <a:solidFill>
                  <a:srgbClr val="6A737B"/>
                </a:solidFill>
              </a:defRPr>
            </a:lvl5pPr>
          </a:lstStyle>
          <a:p>
            <a:pPr lvl="1" defTabSz="457200">
              <a:buFont typeface="Arial"/>
            </a:pPr>
            <a:r>
              <a:rPr lang="en-US" dirty="0" smtClean="0"/>
              <a:t>First level</a:t>
            </a:r>
          </a:p>
          <a:p>
            <a:pPr lvl="2" defTabSz="457200">
              <a:buFont typeface="Arial"/>
            </a:pPr>
            <a:r>
              <a:rPr lang="en-US" dirty="0" smtClean="0"/>
              <a:t>Second level</a:t>
            </a:r>
          </a:p>
          <a:p>
            <a:pPr lvl="3" defTabSz="457200">
              <a:buFont typeface="Arial"/>
            </a:pPr>
            <a:r>
              <a:rPr lang="en-US" dirty="0" smtClean="0"/>
              <a:t>Third level</a:t>
            </a:r>
          </a:p>
          <a:p>
            <a:pPr lvl="4" defTabSz="457200">
              <a:buFont typeface="Arial"/>
            </a:pPr>
            <a:r>
              <a:rPr lang="en-US" dirty="0" smtClean="0"/>
              <a:t>Fourth level</a:t>
            </a:r>
            <a:endParaRPr lang="en-US" dirty="0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3"/>
          </p:nvPr>
        </p:nvSpPr>
        <p:spPr>
          <a:xfrm>
            <a:off x="852804" y="4804872"/>
            <a:ext cx="479351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457200" rtl="0" eaLnBrk="0" fontAlgn="base" latinLnBrk="0" hangingPunct="0">
              <a:lnSpc>
                <a:spcPct val="95000"/>
              </a:lnSpc>
              <a:spcBef>
                <a:spcPct val="60000"/>
              </a:spcBef>
              <a:spcAft>
                <a:spcPct val="0"/>
              </a:spcAft>
              <a:buClr>
                <a:srgbClr val="004C84"/>
              </a:buClr>
              <a:buSzTx/>
              <a:buFont typeface="Arial" charset="0"/>
              <a:buNone/>
              <a:tabLst/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>
                <a:solidFill>
                  <a:srgbClr val="000000">
                    <a:tint val="75000"/>
                  </a:srgbClr>
                </a:solidFill>
              </a:rPr>
              <a:t>©2013 Walgreen Co. All rights reserved. Confidential and proprietary information. For internal use only.</a:t>
            </a:r>
          </a:p>
        </p:txBody>
      </p:sp>
      <p:sp>
        <p:nvSpPr>
          <p:cNvPr id="13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989634" y="4809975"/>
            <a:ext cx="69716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9DB927-419E-B042-83CD-6E94FB32D87D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968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550920" y="135564"/>
            <a:ext cx="8135880" cy="64645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pPr lvl="0" algn="l" defTabSz="457200"/>
            <a:r>
              <a:rPr lang="en-US" dirty="0" smtClean="0"/>
              <a:t>Type key insight here using sentence case</a:t>
            </a:r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852804" y="4804872"/>
            <a:ext cx="479351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457200" rtl="0" eaLnBrk="0" fontAlgn="base" latinLnBrk="0" hangingPunct="0">
              <a:lnSpc>
                <a:spcPct val="95000"/>
              </a:lnSpc>
              <a:spcBef>
                <a:spcPct val="60000"/>
              </a:spcBef>
              <a:spcAft>
                <a:spcPct val="0"/>
              </a:spcAft>
              <a:buClr>
                <a:srgbClr val="004C84"/>
              </a:buClr>
              <a:buSzTx/>
              <a:buFont typeface="Arial" charset="0"/>
              <a:buNone/>
              <a:tabLst/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>
                <a:solidFill>
                  <a:srgbClr val="000000">
                    <a:tint val="75000"/>
                  </a:srgbClr>
                </a:solidFill>
              </a:rPr>
              <a:t>©2013 Walgreen Co. All rights reserved. Confidential and proprietary information. For internal use only.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989634" y="4809975"/>
            <a:ext cx="69716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9DB927-419E-B042-83CD-6E94FB32D87D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75156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2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mlDrawing" Target="../drawings/vmlDrawing1.v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theme" Target="../theme/theme1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85.xml"/><Relationship Id="rId7" Type="http://schemas.openxmlformats.org/officeDocument/2006/relationships/slideLayout" Target="../slideLayouts/slideLayout89.xml"/><Relationship Id="rId12" Type="http://schemas.openxmlformats.org/officeDocument/2006/relationships/image" Target="../media/image11.emf"/><Relationship Id="rId2" Type="http://schemas.openxmlformats.org/officeDocument/2006/relationships/slideLayout" Target="../slideLayouts/slideLayout84.xml"/><Relationship Id="rId1" Type="http://schemas.openxmlformats.org/officeDocument/2006/relationships/slideLayout" Target="../slideLayouts/slideLayout83.xml"/><Relationship Id="rId6" Type="http://schemas.openxmlformats.org/officeDocument/2006/relationships/slideLayout" Target="../slideLayouts/slideLayout88.xml"/><Relationship Id="rId11" Type="http://schemas.openxmlformats.org/officeDocument/2006/relationships/oleObject" Target="../embeddings/oleObject10.bin"/><Relationship Id="rId5" Type="http://schemas.openxmlformats.org/officeDocument/2006/relationships/slideLayout" Target="../slideLayouts/slideLayout87.xml"/><Relationship Id="rId10" Type="http://schemas.openxmlformats.org/officeDocument/2006/relationships/tags" Target="../tags/tag11.xml"/><Relationship Id="rId4" Type="http://schemas.openxmlformats.org/officeDocument/2006/relationships/slideLayout" Target="../slideLayouts/slideLayout86.xml"/><Relationship Id="rId9" Type="http://schemas.openxmlformats.org/officeDocument/2006/relationships/vmlDrawing" Target="../drawings/vmlDrawing10.vml"/><Relationship Id="rId14" Type="http://schemas.openxmlformats.org/officeDocument/2006/relationships/image" Target="../media/image3.pn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13" Type="http://schemas.openxmlformats.org/officeDocument/2006/relationships/theme" Target="../theme/theme11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slideLayout" Target="../slideLayouts/slideLayout101.xml"/><Relationship Id="rId17" Type="http://schemas.openxmlformats.org/officeDocument/2006/relationships/image" Target="../media/image11.emf"/><Relationship Id="rId2" Type="http://schemas.openxmlformats.org/officeDocument/2006/relationships/slideLayout" Target="../slideLayouts/slideLayout91.xml"/><Relationship Id="rId16" Type="http://schemas.openxmlformats.org/officeDocument/2006/relationships/oleObject" Target="../embeddings/oleObject11.bin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5" Type="http://schemas.openxmlformats.org/officeDocument/2006/relationships/tags" Target="../tags/tag12.xml"/><Relationship Id="rId10" Type="http://schemas.openxmlformats.org/officeDocument/2006/relationships/slideLayout" Target="../slideLayouts/slideLayout99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Relationship Id="rId14" Type="http://schemas.openxmlformats.org/officeDocument/2006/relationships/vmlDrawing" Target="../drawings/vmlDrawing11.v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9.xml"/><Relationship Id="rId13" Type="http://schemas.openxmlformats.org/officeDocument/2006/relationships/theme" Target="../theme/theme12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108.xml"/><Relationship Id="rId12" Type="http://schemas.openxmlformats.org/officeDocument/2006/relationships/slideLayout" Target="../slideLayouts/slideLayout113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103.xml"/><Relationship Id="rId16" Type="http://schemas.openxmlformats.org/officeDocument/2006/relationships/oleObject" Target="../embeddings/oleObject12.bin"/><Relationship Id="rId1" Type="http://schemas.openxmlformats.org/officeDocument/2006/relationships/slideLayout" Target="../slideLayouts/slideLayout102.xml"/><Relationship Id="rId6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2.xml"/><Relationship Id="rId5" Type="http://schemas.openxmlformats.org/officeDocument/2006/relationships/slideLayout" Target="../slideLayouts/slideLayout106.xml"/><Relationship Id="rId15" Type="http://schemas.openxmlformats.org/officeDocument/2006/relationships/tags" Target="../tags/tag13.xml"/><Relationship Id="rId10" Type="http://schemas.openxmlformats.org/officeDocument/2006/relationships/slideLayout" Target="../slideLayouts/slideLayout111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105.xml"/><Relationship Id="rId9" Type="http://schemas.openxmlformats.org/officeDocument/2006/relationships/slideLayout" Target="../slideLayouts/slideLayout110.xml"/><Relationship Id="rId14" Type="http://schemas.openxmlformats.org/officeDocument/2006/relationships/vmlDrawing" Target="../drawings/vmlDrawing12.v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1.xml"/><Relationship Id="rId13" Type="http://schemas.openxmlformats.org/officeDocument/2006/relationships/tags" Target="../tags/tag14.xml"/><Relationship Id="rId3" Type="http://schemas.openxmlformats.org/officeDocument/2006/relationships/slideLayout" Target="../slideLayouts/slideLayout116.xml"/><Relationship Id="rId7" Type="http://schemas.openxmlformats.org/officeDocument/2006/relationships/slideLayout" Target="../slideLayouts/slideLayout120.xml"/><Relationship Id="rId12" Type="http://schemas.openxmlformats.org/officeDocument/2006/relationships/vmlDrawing" Target="../drawings/vmlDrawing13.v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115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14.xml"/><Relationship Id="rId6" Type="http://schemas.openxmlformats.org/officeDocument/2006/relationships/slideLayout" Target="../slideLayouts/slideLayout119.xml"/><Relationship Id="rId11" Type="http://schemas.openxmlformats.org/officeDocument/2006/relationships/theme" Target="../theme/theme13.xml"/><Relationship Id="rId5" Type="http://schemas.openxmlformats.org/officeDocument/2006/relationships/slideLayout" Target="../slideLayouts/slideLayout118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23.xml"/><Relationship Id="rId4" Type="http://schemas.openxmlformats.org/officeDocument/2006/relationships/slideLayout" Target="../slideLayouts/slideLayout117.xml"/><Relationship Id="rId9" Type="http://schemas.openxmlformats.org/officeDocument/2006/relationships/slideLayout" Target="../slideLayouts/slideLayout122.xml"/><Relationship Id="rId14" Type="http://schemas.openxmlformats.org/officeDocument/2006/relationships/oleObject" Target="../embeddings/oleObject13.bin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theme" Target="../theme/theme14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26.xml"/><Relationship Id="rId7" Type="http://schemas.openxmlformats.org/officeDocument/2006/relationships/slideLayout" Target="../slideLayouts/slideLayout130.xml"/><Relationship Id="rId12" Type="http://schemas.openxmlformats.org/officeDocument/2006/relationships/image" Target="../media/image15.emf"/><Relationship Id="rId2" Type="http://schemas.openxmlformats.org/officeDocument/2006/relationships/slideLayout" Target="../slideLayouts/slideLayout125.xml"/><Relationship Id="rId1" Type="http://schemas.openxmlformats.org/officeDocument/2006/relationships/slideLayout" Target="../slideLayouts/slideLayout124.xml"/><Relationship Id="rId6" Type="http://schemas.openxmlformats.org/officeDocument/2006/relationships/slideLayout" Target="../slideLayouts/slideLayout129.xml"/><Relationship Id="rId11" Type="http://schemas.openxmlformats.org/officeDocument/2006/relationships/oleObject" Target="../embeddings/oleObject14.bin"/><Relationship Id="rId5" Type="http://schemas.openxmlformats.org/officeDocument/2006/relationships/slideLayout" Target="../slideLayouts/slideLayout128.xml"/><Relationship Id="rId10" Type="http://schemas.openxmlformats.org/officeDocument/2006/relationships/tags" Target="../tags/tag15.xml"/><Relationship Id="rId4" Type="http://schemas.openxmlformats.org/officeDocument/2006/relationships/slideLayout" Target="../slideLayouts/slideLayout127.xml"/><Relationship Id="rId9" Type="http://schemas.openxmlformats.org/officeDocument/2006/relationships/vmlDrawing" Target="../drawings/vmlDrawing14.v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8.xml"/><Relationship Id="rId13" Type="http://schemas.openxmlformats.org/officeDocument/2006/relationships/slideLayout" Target="../slideLayouts/slideLayout143.xml"/><Relationship Id="rId18" Type="http://schemas.openxmlformats.org/officeDocument/2006/relationships/oleObject" Target="../embeddings/oleObject15.bin"/><Relationship Id="rId3" Type="http://schemas.openxmlformats.org/officeDocument/2006/relationships/slideLayout" Target="../slideLayouts/slideLayout133.xml"/><Relationship Id="rId21" Type="http://schemas.openxmlformats.org/officeDocument/2006/relationships/image" Target="../media/image12.png"/><Relationship Id="rId7" Type="http://schemas.openxmlformats.org/officeDocument/2006/relationships/slideLayout" Target="../slideLayouts/slideLayout137.xml"/><Relationship Id="rId12" Type="http://schemas.openxmlformats.org/officeDocument/2006/relationships/slideLayout" Target="../slideLayouts/slideLayout142.xml"/><Relationship Id="rId17" Type="http://schemas.openxmlformats.org/officeDocument/2006/relationships/tags" Target="../tags/tag16.xml"/><Relationship Id="rId2" Type="http://schemas.openxmlformats.org/officeDocument/2006/relationships/slideLayout" Target="../slideLayouts/slideLayout132.xml"/><Relationship Id="rId16" Type="http://schemas.openxmlformats.org/officeDocument/2006/relationships/vmlDrawing" Target="../drawings/vmlDrawing15.v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31.xml"/><Relationship Id="rId6" Type="http://schemas.openxmlformats.org/officeDocument/2006/relationships/slideLayout" Target="../slideLayouts/slideLayout136.xml"/><Relationship Id="rId11" Type="http://schemas.openxmlformats.org/officeDocument/2006/relationships/slideLayout" Target="../slideLayouts/slideLayout141.xml"/><Relationship Id="rId5" Type="http://schemas.openxmlformats.org/officeDocument/2006/relationships/slideLayout" Target="../slideLayouts/slideLayout135.xml"/><Relationship Id="rId15" Type="http://schemas.openxmlformats.org/officeDocument/2006/relationships/theme" Target="../theme/theme15.xml"/><Relationship Id="rId10" Type="http://schemas.openxmlformats.org/officeDocument/2006/relationships/slideLayout" Target="../slideLayouts/slideLayout140.xml"/><Relationship Id="rId19" Type="http://schemas.openxmlformats.org/officeDocument/2006/relationships/image" Target="../media/image18.emf"/><Relationship Id="rId4" Type="http://schemas.openxmlformats.org/officeDocument/2006/relationships/slideLayout" Target="../slideLayouts/slideLayout134.xml"/><Relationship Id="rId9" Type="http://schemas.openxmlformats.org/officeDocument/2006/relationships/slideLayout" Target="../slideLayouts/slideLayout139.xml"/><Relationship Id="rId14" Type="http://schemas.openxmlformats.org/officeDocument/2006/relationships/slideLayout" Target="../slideLayouts/slideLayout144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2.xml"/><Relationship Id="rId13" Type="http://schemas.openxmlformats.org/officeDocument/2006/relationships/slideLayout" Target="../slideLayouts/slideLayout157.xml"/><Relationship Id="rId18" Type="http://schemas.openxmlformats.org/officeDocument/2006/relationships/oleObject" Target="../embeddings/oleObject16.bin"/><Relationship Id="rId3" Type="http://schemas.openxmlformats.org/officeDocument/2006/relationships/slideLayout" Target="../slideLayouts/slideLayout147.xml"/><Relationship Id="rId21" Type="http://schemas.openxmlformats.org/officeDocument/2006/relationships/image" Target="../media/image12.png"/><Relationship Id="rId7" Type="http://schemas.openxmlformats.org/officeDocument/2006/relationships/slideLayout" Target="../slideLayouts/slideLayout151.xml"/><Relationship Id="rId12" Type="http://schemas.openxmlformats.org/officeDocument/2006/relationships/slideLayout" Target="../slideLayouts/slideLayout156.xml"/><Relationship Id="rId17" Type="http://schemas.openxmlformats.org/officeDocument/2006/relationships/tags" Target="../tags/tag17.xml"/><Relationship Id="rId2" Type="http://schemas.openxmlformats.org/officeDocument/2006/relationships/slideLayout" Target="../slideLayouts/slideLayout146.xml"/><Relationship Id="rId16" Type="http://schemas.openxmlformats.org/officeDocument/2006/relationships/vmlDrawing" Target="../drawings/vmlDrawing16.v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45.xml"/><Relationship Id="rId6" Type="http://schemas.openxmlformats.org/officeDocument/2006/relationships/slideLayout" Target="../slideLayouts/slideLayout150.xml"/><Relationship Id="rId11" Type="http://schemas.openxmlformats.org/officeDocument/2006/relationships/slideLayout" Target="../slideLayouts/slideLayout155.xml"/><Relationship Id="rId5" Type="http://schemas.openxmlformats.org/officeDocument/2006/relationships/slideLayout" Target="../slideLayouts/slideLayout149.xml"/><Relationship Id="rId15" Type="http://schemas.openxmlformats.org/officeDocument/2006/relationships/theme" Target="../theme/theme16.xml"/><Relationship Id="rId10" Type="http://schemas.openxmlformats.org/officeDocument/2006/relationships/slideLayout" Target="../slideLayouts/slideLayout154.xml"/><Relationship Id="rId19" Type="http://schemas.openxmlformats.org/officeDocument/2006/relationships/image" Target="../media/image18.emf"/><Relationship Id="rId4" Type="http://schemas.openxmlformats.org/officeDocument/2006/relationships/slideLayout" Target="../slideLayouts/slideLayout148.xml"/><Relationship Id="rId9" Type="http://schemas.openxmlformats.org/officeDocument/2006/relationships/slideLayout" Target="../slideLayouts/slideLayout153.xml"/><Relationship Id="rId14" Type="http://schemas.openxmlformats.org/officeDocument/2006/relationships/slideLayout" Target="../slideLayouts/slideLayout158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6.xml"/><Relationship Id="rId13" Type="http://schemas.openxmlformats.org/officeDocument/2006/relationships/slideLayout" Target="../slideLayouts/slideLayout171.xml"/><Relationship Id="rId18" Type="http://schemas.openxmlformats.org/officeDocument/2006/relationships/oleObject" Target="../embeddings/oleObject17.bin"/><Relationship Id="rId3" Type="http://schemas.openxmlformats.org/officeDocument/2006/relationships/slideLayout" Target="../slideLayouts/slideLayout161.xml"/><Relationship Id="rId21" Type="http://schemas.openxmlformats.org/officeDocument/2006/relationships/image" Target="../media/image12.png"/><Relationship Id="rId7" Type="http://schemas.openxmlformats.org/officeDocument/2006/relationships/slideLayout" Target="../slideLayouts/slideLayout165.xml"/><Relationship Id="rId12" Type="http://schemas.openxmlformats.org/officeDocument/2006/relationships/slideLayout" Target="../slideLayouts/slideLayout170.xml"/><Relationship Id="rId17" Type="http://schemas.openxmlformats.org/officeDocument/2006/relationships/tags" Target="../tags/tag18.xml"/><Relationship Id="rId2" Type="http://schemas.openxmlformats.org/officeDocument/2006/relationships/slideLayout" Target="../slideLayouts/slideLayout160.xml"/><Relationship Id="rId16" Type="http://schemas.openxmlformats.org/officeDocument/2006/relationships/vmlDrawing" Target="../drawings/vmlDrawing17.v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59.xml"/><Relationship Id="rId6" Type="http://schemas.openxmlformats.org/officeDocument/2006/relationships/slideLayout" Target="../slideLayouts/slideLayout164.xml"/><Relationship Id="rId11" Type="http://schemas.openxmlformats.org/officeDocument/2006/relationships/slideLayout" Target="../slideLayouts/slideLayout169.xml"/><Relationship Id="rId5" Type="http://schemas.openxmlformats.org/officeDocument/2006/relationships/slideLayout" Target="../slideLayouts/slideLayout163.xml"/><Relationship Id="rId15" Type="http://schemas.openxmlformats.org/officeDocument/2006/relationships/theme" Target="../theme/theme17.xml"/><Relationship Id="rId10" Type="http://schemas.openxmlformats.org/officeDocument/2006/relationships/slideLayout" Target="../slideLayouts/slideLayout168.xml"/><Relationship Id="rId19" Type="http://schemas.openxmlformats.org/officeDocument/2006/relationships/image" Target="../media/image18.emf"/><Relationship Id="rId4" Type="http://schemas.openxmlformats.org/officeDocument/2006/relationships/slideLayout" Target="../slideLayouts/slideLayout162.xml"/><Relationship Id="rId9" Type="http://schemas.openxmlformats.org/officeDocument/2006/relationships/slideLayout" Target="../slideLayouts/slideLayout167.xml"/><Relationship Id="rId14" Type="http://schemas.openxmlformats.org/officeDocument/2006/relationships/slideLayout" Target="../slideLayouts/slideLayout172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0.xml"/><Relationship Id="rId13" Type="http://schemas.openxmlformats.org/officeDocument/2006/relationships/slideLayout" Target="../slideLayouts/slideLayout185.xml"/><Relationship Id="rId18" Type="http://schemas.openxmlformats.org/officeDocument/2006/relationships/oleObject" Target="../embeddings/oleObject18.bin"/><Relationship Id="rId3" Type="http://schemas.openxmlformats.org/officeDocument/2006/relationships/slideLayout" Target="../slideLayouts/slideLayout175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179.xml"/><Relationship Id="rId12" Type="http://schemas.openxmlformats.org/officeDocument/2006/relationships/slideLayout" Target="../slideLayouts/slideLayout184.xml"/><Relationship Id="rId17" Type="http://schemas.openxmlformats.org/officeDocument/2006/relationships/tags" Target="../tags/tag19.xml"/><Relationship Id="rId2" Type="http://schemas.openxmlformats.org/officeDocument/2006/relationships/slideLayout" Target="../slideLayouts/slideLayout174.xml"/><Relationship Id="rId16" Type="http://schemas.openxmlformats.org/officeDocument/2006/relationships/vmlDrawing" Target="../drawings/vmlDrawing18.v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73.xml"/><Relationship Id="rId6" Type="http://schemas.openxmlformats.org/officeDocument/2006/relationships/slideLayout" Target="../slideLayouts/slideLayout178.xml"/><Relationship Id="rId11" Type="http://schemas.openxmlformats.org/officeDocument/2006/relationships/slideLayout" Target="../slideLayouts/slideLayout183.xml"/><Relationship Id="rId5" Type="http://schemas.openxmlformats.org/officeDocument/2006/relationships/slideLayout" Target="../slideLayouts/slideLayout177.xml"/><Relationship Id="rId15" Type="http://schemas.openxmlformats.org/officeDocument/2006/relationships/theme" Target="../theme/theme18.xml"/><Relationship Id="rId10" Type="http://schemas.openxmlformats.org/officeDocument/2006/relationships/slideLayout" Target="../slideLayouts/slideLayout182.xml"/><Relationship Id="rId19" Type="http://schemas.openxmlformats.org/officeDocument/2006/relationships/image" Target="../media/image19.emf"/><Relationship Id="rId4" Type="http://schemas.openxmlformats.org/officeDocument/2006/relationships/slideLayout" Target="../slideLayouts/slideLayout176.xml"/><Relationship Id="rId9" Type="http://schemas.openxmlformats.org/officeDocument/2006/relationships/slideLayout" Target="../slideLayouts/slideLayout181.xml"/><Relationship Id="rId14" Type="http://schemas.openxmlformats.org/officeDocument/2006/relationships/slideLayout" Target="../slideLayouts/slideLayout186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4.xml"/><Relationship Id="rId13" Type="http://schemas.openxmlformats.org/officeDocument/2006/relationships/oleObject" Target="../embeddings/oleObject19.bin"/><Relationship Id="rId3" Type="http://schemas.openxmlformats.org/officeDocument/2006/relationships/slideLayout" Target="../slideLayouts/slideLayout189.xml"/><Relationship Id="rId7" Type="http://schemas.openxmlformats.org/officeDocument/2006/relationships/slideLayout" Target="../slideLayouts/slideLayout193.xml"/><Relationship Id="rId12" Type="http://schemas.openxmlformats.org/officeDocument/2006/relationships/tags" Target="../tags/tag20.xml"/><Relationship Id="rId2" Type="http://schemas.openxmlformats.org/officeDocument/2006/relationships/slideLayout" Target="../slideLayouts/slideLayout188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87.xml"/><Relationship Id="rId6" Type="http://schemas.openxmlformats.org/officeDocument/2006/relationships/slideLayout" Target="../slideLayouts/slideLayout192.xml"/><Relationship Id="rId11" Type="http://schemas.openxmlformats.org/officeDocument/2006/relationships/vmlDrawing" Target="../drawings/vmlDrawing19.vml"/><Relationship Id="rId5" Type="http://schemas.openxmlformats.org/officeDocument/2006/relationships/slideLayout" Target="../slideLayouts/slideLayout191.xml"/><Relationship Id="rId15" Type="http://schemas.openxmlformats.org/officeDocument/2006/relationships/image" Target="../media/image2.png"/><Relationship Id="rId10" Type="http://schemas.openxmlformats.org/officeDocument/2006/relationships/theme" Target="../theme/theme19.xml"/><Relationship Id="rId4" Type="http://schemas.openxmlformats.org/officeDocument/2006/relationships/slideLayout" Target="../slideLayouts/slideLayout190.xml"/><Relationship Id="rId9" Type="http://schemas.openxmlformats.org/officeDocument/2006/relationships/slideLayout" Target="../slideLayouts/slideLayout195.xml"/><Relationship Id="rId14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oleObject" Target="../embeddings/oleObject2.bin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ags" Target="../tags/tag3.xm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vmlDrawing" Target="../drawings/vmlDrawing2.v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png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emf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3.xml"/><Relationship Id="rId13" Type="http://schemas.openxmlformats.org/officeDocument/2006/relationships/tags" Target="../tags/tag21.xml"/><Relationship Id="rId3" Type="http://schemas.openxmlformats.org/officeDocument/2006/relationships/slideLayout" Target="../slideLayouts/slideLayout198.xml"/><Relationship Id="rId7" Type="http://schemas.openxmlformats.org/officeDocument/2006/relationships/slideLayout" Target="../slideLayouts/slideLayout202.xml"/><Relationship Id="rId12" Type="http://schemas.openxmlformats.org/officeDocument/2006/relationships/vmlDrawing" Target="../drawings/vmlDrawing20.v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197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96.xml"/><Relationship Id="rId6" Type="http://schemas.openxmlformats.org/officeDocument/2006/relationships/slideLayout" Target="../slideLayouts/slideLayout201.xml"/><Relationship Id="rId11" Type="http://schemas.openxmlformats.org/officeDocument/2006/relationships/theme" Target="../theme/theme20.xml"/><Relationship Id="rId5" Type="http://schemas.openxmlformats.org/officeDocument/2006/relationships/slideLayout" Target="../slideLayouts/slideLayout200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205.xml"/><Relationship Id="rId4" Type="http://schemas.openxmlformats.org/officeDocument/2006/relationships/slideLayout" Target="../slideLayouts/slideLayout199.xml"/><Relationship Id="rId9" Type="http://schemas.openxmlformats.org/officeDocument/2006/relationships/slideLayout" Target="../slideLayouts/slideLayout204.xml"/><Relationship Id="rId14" Type="http://schemas.openxmlformats.org/officeDocument/2006/relationships/oleObject" Target="../embeddings/oleObject20.bin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3.xml"/><Relationship Id="rId13" Type="http://schemas.openxmlformats.org/officeDocument/2006/relationships/oleObject" Target="../embeddings/oleObject21.bin"/><Relationship Id="rId3" Type="http://schemas.openxmlformats.org/officeDocument/2006/relationships/slideLayout" Target="../slideLayouts/slideLayout208.xml"/><Relationship Id="rId7" Type="http://schemas.openxmlformats.org/officeDocument/2006/relationships/slideLayout" Target="../slideLayouts/slideLayout212.xml"/><Relationship Id="rId12" Type="http://schemas.openxmlformats.org/officeDocument/2006/relationships/tags" Target="../tags/tag22.xml"/><Relationship Id="rId2" Type="http://schemas.openxmlformats.org/officeDocument/2006/relationships/slideLayout" Target="../slideLayouts/slideLayout207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206.xml"/><Relationship Id="rId6" Type="http://schemas.openxmlformats.org/officeDocument/2006/relationships/slideLayout" Target="../slideLayouts/slideLayout211.xml"/><Relationship Id="rId11" Type="http://schemas.openxmlformats.org/officeDocument/2006/relationships/vmlDrawing" Target="../drawings/vmlDrawing21.vml"/><Relationship Id="rId5" Type="http://schemas.openxmlformats.org/officeDocument/2006/relationships/slideLayout" Target="../slideLayouts/slideLayout210.xml"/><Relationship Id="rId15" Type="http://schemas.openxmlformats.org/officeDocument/2006/relationships/image" Target="../media/image2.png"/><Relationship Id="rId10" Type="http://schemas.openxmlformats.org/officeDocument/2006/relationships/theme" Target="../theme/theme21.xml"/><Relationship Id="rId4" Type="http://schemas.openxmlformats.org/officeDocument/2006/relationships/slideLayout" Target="../slideLayouts/slideLayout209.xml"/><Relationship Id="rId9" Type="http://schemas.openxmlformats.org/officeDocument/2006/relationships/slideLayout" Target="../slideLayouts/slideLayout214.xml"/><Relationship Id="rId14" Type="http://schemas.openxmlformats.org/officeDocument/2006/relationships/image" Target="../media/image1.emf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2.xml"/><Relationship Id="rId13" Type="http://schemas.openxmlformats.org/officeDocument/2006/relationships/oleObject" Target="../embeddings/oleObject22.bin"/><Relationship Id="rId3" Type="http://schemas.openxmlformats.org/officeDocument/2006/relationships/slideLayout" Target="../slideLayouts/slideLayout217.xml"/><Relationship Id="rId7" Type="http://schemas.openxmlformats.org/officeDocument/2006/relationships/slideLayout" Target="../slideLayouts/slideLayout221.xml"/><Relationship Id="rId12" Type="http://schemas.openxmlformats.org/officeDocument/2006/relationships/tags" Target="../tags/tag23.xml"/><Relationship Id="rId2" Type="http://schemas.openxmlformats.org/officeDocument/2006/relationships/slideLayout" Target="../slideLayouts/slideLayout216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215.xml"/><Relationship Id="rId6" Type="http://schemas.openxmlformats.org/officeDocument/2006/relationships/slideLayout" Target="../slideLayouts/slideLayout220.xml"/><Relationship Id="rId11" Type="http://schemas.openxmlformats.org/officeDocument/2006/relationships/vmlDrawing" Target="../drawings/vmlDrawing22.vml"/><Relationship Id="rId5" Type="http://schemas.openxmlformats.org/officeDocument/2006/relationships/slideLayout" Target="../slideLayouts/slideLayout219.xml"/><Relationship Id="rId15" Type="http://schemas.openxmlformats.org/officeDocument/2006/relationships/image" Target="../media/image2.png"/><Relationship Id="rId10" Type="http://schemas.openxmlformats.org/officeDocument/2006/relationships/theme" Target="../theme/theme22.xml"/><Relationship Id="rId4" Type="http://schemas.openxmlformats.org/officeDocument/2006/relationships/slideLayout" Target="../slideLayouts/slideLayout218.xml"/><Relationship Id="rId9" Type="http://schemas.openxmlformats.org/officeDocument/2006/relationships/slideLayout" Target="../slideLayouts/slideLayout223.xml"/><Relationship Id="rId14" Type="http://schemas.openxmlformats.org/officeDocument/2006/relationships/image" Target="../media/image1.emf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1.xml"/><Relationship Id="rId13" Type="http://schemas.openxmlformats.org/officeDocument/2006/relationships/tags" Target="../tags/tag24.xml"/><Relationship Id="rId3" Type="http://schemas.openxmlformats.org/officeDocument/2006/relationships/slideLayout" Target="../slideLayouts/slideLayout226.xml"/><Relationship Id="rId7" Type="http://schemas.openxmlformats.org/officeDocument/2006/relationships/slideLayout" Target="../slideLayouts/slideLayout230.xml"/><Relationship Id="rId12" Type="http://schemas.openxmlformats.org/officeDocument/2006/relationships/vmlDrawing" Target="../drawings/vmlDrawing23.v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25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224.xml"/><Relationship Id="rId6" Type="http://schemas.openxmlformats.org/officeDocument/2006/relationships/slideLayout" Target="../slideLayouts/slideLayout229.xml"/><Relationship Id="rId11" Type="http://schemas.openxmlformats.org/officeDocument/2006/relationships/theme" Target="../theme/theme23.xml"/><Relationship Id="rId5" Type="http://schemas.openxmlformats.org/officeDocument/2006/relationships/slideLayout" Target="../slideLayouts/slideLayout228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233.xml"/><Relationship Id="rId4" Type="http://schemas.openxmlformats.org/officeDocument/2006/relationships/slideLayout" Target="../slideLayouts/slideLayout227.xml"/><Relationship Id="rId9" Type="http://schemas.openxmlformats.org/officeDocument/2006/relationships/slideLayout" Target="../slideLayouts/slideLayout232.xml"/><Relationship Id="rId14" Type="http://schemas.openxmlformats.org/officeDocument/2006/relationships/oleObject" Target="../embeddings/oleObject23.bin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1.xml"/><Relationship Id="rId13" Type="http://schemas.openxmlformats.org/officeDocument/2006/relationships/tags" Target="../tags/tag25.xml"/><Relationship Id="rId3" Type="http://schemas.openxmlformats.org/officeDocument/2006/relationships/slideLayout" Target="../slideLayouts/slideLayout236.xml"/><Relationship Id="rId7" Type="http://schemas.openxmlformats.org/officeDocument/2006/relationships/slideLayout" Target="../slideLayouts/slideLayout240.xml"/><Relationship Id="rId12" Type="http://schemas.openxmlformats.org/officeDocument/2006/relationships/vmlDrawing" Target="../drawings/vmlDrawing24.v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35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234.xml"/><Relationship Id="rId6" Type="http://schemas.openxmlformats.org/officeDocument/2006/relationships/slideLayout" Target="../slideLayouts/slideLayout239.xml"/><Relationship Id="rId11" Type="http://schemas.openxmlformats.org/officeDocument/2006/relationships/theme" Target="../theme/theme24.xml"/><Relationship Id="rId5" Type="http://schemas.openxmlformats.org/officeDocument/2006/relationships/slideLayout" Target="../slideLayouts/slideLayout238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243.xml"/><Relationship Id="rId4" Type="http://schemas.openxmlformats.org/officeDocument/2006/relationships/slideLayout" Target="../slideLayouts/slideLayout237.xml"/><Relationship Id="rId9" Type="http://schemas.openxmlformats.org/officeDocument/2006/relationships/slideLayout" Target="../slideLayouts/slideLayout242.xml"/><Relationship Id="rId14" Type="http://schemas.openxmlformats.org/officeDocument/2006/relationships/oleObject" Target="../embeddings/oleObject24.bin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oleObject" Target="../embeddings/oleObject3.bin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ags" Target="../tags/tag4.xml"/><Relationship Id="rId2" Type="http://schemas.openxmlformats.org/officeDocument/2006/relationships/slideLayout" Target="../slideLayouts/slideLayout23.xml"/><Relationship Id="rId16" Type="http://schemas.openxmlformats.org/officeDocument/2006/relationships/image" Target="../media/image12.png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vmlDrawing" Target="../drawings/vmlDrawing3.vml"/><Relationship Id="rId5" Type="http://schemas.openxmlformats.org/officeDocument/2006/relationships/slideLayout" Target="../slideLayouts/slideLayout26.xml"/><Relationship Id="rId15" Type="http://schemas.openxmlformats.org/officeDocument/2006/relationships/image" Target="../media/image2.png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image" Target="../media/image11.emf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oleObject" Target="../embeddings/oleObject4.bin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tags" Target="../tags/tag5.xml"/><Relationship Id="rId2" Type="http://schemas.openxmlformats.org/officeDocument/2006/relationships/slideLayout" Target="../slideLayouts/slideLayout32.xml"/><Relationship Id="rId16" Type="http://schemas.openxmlformats.org/officeDocument/2006/relationships/image" Target="../media/image12.png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vmlDrawing" Target="../drawings/vmlDrawing4.vml"/><Relationship Id="rId5" Type="http://schemas.openxmlformats.org/officeDocument/2006/relationships/slideLayout" Target="../slideLayouts/slideLayout35.xml"/><Relationship Id="rId15" Type="http://schemas.openxmlformats.org/officeDocument/2006/relationships/image" Target="../media/image2.png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image" Target="../media/image11.emf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oleObject" Target="../embeddings/oleObject5.bin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tags" Target="../tags/tag6.xml"/><Relationship Id="rId5" Type="http://schemas.openxmlformats.org/officeDocument/2006/relationships/slideLayout" Target="../slideLayouts/slideLayout44.xml"/><Relationship Id="rId15" Type="http://schemas.openxmlformats.org/officeDocument/2006/relationships/image" Target="../media/image3.png"/><Relationship Id="rId10" Type="http://schemas.openxmlformats.org/officeDocument/2006/relationships/vmlDrawing" Target="../drawings/vmlDrawing5.vml"/><Relationship Id="rId4" Type="http://schemas.openxmlformats.org/officeDocument/2006/relationships/slideLayout" Target="../slideLayouts/slideLayout43.xml"/><Relationship Id="rId9" Type="http://schemas.openxmlformats.org/officeDocument/2006/relationships/theme" Target="../theme/theme5.xml"/><Relationship Id="rId14" Type="http://schemas.openxmlformats.org/officeDocument/2006/relationships/image" Target="../media/image2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oleObject" Target="../embeddings/oleObject6.bin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tags" Target="../tags/tag7.xml"/><Relationship Id="rId5" Type="http://schemas.openxmlformats.org/officeDocument/2006/relationships/slideLayout" Target="../slideLayouts/slideLayout52.xml"/><Relationship Id="rId15" Type="http://schemas.openxmlformats.org/officeDocument/2006/relationships/image" Target="../media/image3.png"/><Relationship Id="rId10" Type="http://schemas.openxmlformats.org/officeDocument/2006/relationships/vmlDrawing" Target="../drawings/vmlDrawing6.vml"/><Relationship Id="rId4" Type="http://schemas.openxmlformats.org/officeDocument/2006/relationships/slideLayout" Target="../slideLayouts/slideLayout51.xml"/><Relationship Id="rId9" Type="http://schemas.openxmlformats.org/officeDocument/2006/relationships/theme" Target="../theme/theme6.xml"/><Relationship Id="rId14" Type="http://schemas.openxmlformats.org/officeDocument/2006/relationships/image" Target="../media/image2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7.vml"/><Relationship Id="rId3" Type="http://schemas.openxmlformats.org/officeDocument/2006/relationships/slideLayout" Target="../slideLayouts/slideLayout58.xml"/><Relationship Id="rId7" Type="http://schemas.openxmlformats.org/officeDocument/2006/relationships/theme" Target="../theme/theme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image" Target="../media/image11.emf"/><Relationship Id="rId5" Type="http://schemas.openxmlformats.org/officeDocument/2006/relationships/slideLayout" Target="../slideLayouts/slideLayout60.xml"/><Relationship Id="rId10" Type="http://schemas.openxmlformats.org/officeDocument/2006/relationships/oleObject" Target="../embeddings/oleObject7.bin"/><Relationship Id="rId4" Type="http://schemas.openxmlformats.org/officeDocument/2006/relationships/slideLayout" Target="../slideLayouts/slideLayout59.xml"/><Relationship Id="rId9" Type="http://schemas.openxmlformats.org/officeDocument/2006/relationships/tags" Target="../tags/tag8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13" Type="http://schemas.openxmlformats.org/officeDocument/2006/relationships/slideLayout" Target="../slideLayouts/slideLayout74.xml"/><Relationship Id="rId18" Type="http://schemas.openxmlformats.org/officeDocument/2006/relationships/oleObject" Target="../embeddings/oleObject8.bin"/><Relationship Id="rId3" Type="http://schemas.openxmlformats.org/officeDocument/2006/relationships/slideLayout" Target="../slideLayouts/slideLayout64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68.xml"/><Relationship Id="rId12" Type="http://schemas.openxmlformats.org/officeDocument/2006/relationships/slideLayout" Target="../slideLayouts/slideLayout73.xml"/><Relationship Id="rId17" Type="http://schemas.openxmlformats.org/officeDocument/2006/relationships/tags" Target="../tags/tag9.xml"/><Relationship Id="rId2" Type="http://schemas.openxmlformats.org/officeDocument/2006/relationships/slideLayout" Target="../slideLayouts/slideLayout63.xml"/><Relationship Id="rId16" Type="http://schemas.openxmlformats.org/officeDocument/2006/relationships/vmlDrawing" Target="../drawings/vmlDrawing8.v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5" Type="http://schemas.openxmlformats.org/officeDocument/2006/relationships/theme" Target="../theme/theme8.xml"/><Relationship Id="rId10" Type="http://schemas.openxmlformats.org/officeDocument/2006/relationships/slideLayout" Target="../slideLayouts/slideLayout71.xml"/><Relationship Id="rId19" Type="http://schemas.openxmlformats.org/officeDocument/2006/relationships/image" Target="../media/image11.emf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Relationship Id="rId14" Type="http://schemas.openxmlformats.org/officeDocument/2006/relationships/slideLayout" Target="../slideLayouts/slideLayout75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theme" Target="../theme/theme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78.xml"/><Relationship Id="rId7" Type="http://schemas.openxmlformats.org/officeDocument/2006/relationships/slideLayout" Target="../slideLayouts/slideLayout82.xml"/><Relationship Id="rId12" Type="http://schemas.openxmlformats.org/officeDocument/2006/relationships/image" Target="../media/image15.emf"/><Relationship Id="rId2" Type="http://schemas.openxmlformats.org/officeDocument/2006/relationships/slideLayout" Target="../slideLayouts/slideLayout77.xml"/><Relationship Id="rId1" Type="http://schemas.openxmlformats.org/officeDocument/2006/relationships/slideLayout" Target="../slideLayouts/slideLayout76.xml"/><Relationship Id="rId6" Type="http://schemas.openxmlformats.org/officeDocument/2006/relationships/slideLayout" Target="../slideLayouts/slideLayout81.xml"/><Relationship Id="rId11" Type="http://schemas.openxmlformats.org/officeDocument/2006/relationships/oleObject" Target="../embeddings/oleObject9.bin"/><Relationship Id="rId5" Type="http://schemas.openxmlformats.org/officeDocument/2006/relationships/slideLayout" Target="../slideLayouts/slideLayout80.xml"/><Relationship Id="rId10" Type="http://schemas.openxmlformats.org/officeDocument/2006/relationships/tags" Target="../tags/tag10.xml"/><Relationship Id="rId4" Type="http://schemas.openxmlformats.org/officeDocument/2006/relationships/slideLayout" Target="../slideLayouts/slideLayout79.xml"/><Relationship Id="rId9" Type="http://schemas.openxmlformats.org/officeDocument/2006/relationships/vmlDrawing" Target="../drawings/vmlDrawing9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5"/>
            </p:custDataLst>
            <p:extLst>
              <p:ext uri="{D42A27DB-BD31-4B8C-83A1-F6EECF244321}">
                <p14:modId xmlns:p14="http://schemas.microsoft.com/office/powerpoint/2010/main" val="3593784950"/>
              </p:ext>
            </p:extLst>
          </p:nvPr>
        </p:nvGraphicFramePr>
        <p:xfrm>
          <a:off x="1589" y="1192"/>
          <a:ext cx="1587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4" name="think-cell Slide" r:id="rId16" imgW="360" imgH="360" progId="TCLayout.ActiveDocument.1">
                  <p:embed/>
                </p:oleObj>
              </mc:Choice>
              <mc:Fallback>
                <p:oleObj name="think-cell Slide" r:id="rId16" imgW="360" imgH="36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589" y="1192"/>
                        <a:ext cx="1587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 descr="content-header.png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85725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550920" y="1057279"/>
            <a:ext cx="8135880" cy="352996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1" defTabSz="457200">
              <a:buFont typeface="Arial"/>
            </a:pPr>
            <a:r>
              <a:rPr lang="en-US" dirty="0" smtClean="0"/>
              <a:t>First level</a:t>
            </a:r>
          </a:p>
          <a:p>
            <a:pPr lvl="2" defTabSz="457200">
              <a:buFont typeface="Arial"/>
            </a:pPr>
            <a:r>
              <a:rPr lang="en-US" dirty="0" smtClean="0"/>
              <a:t>Second level</a:t>
            </a:r>
          </a:p>
          <a:p>
            <a:pPr lvl="3" defTabSz="457200">
              <a:buFont typeface="Arial"/>
            </a:pPr>
            <a:r>
              <a:rPr lang="en-US" dirty="0" smtClean="0"/>
              <a:t>Third level</a:t>
            </a:r>
          </a:p>
          <a:p>
            <a:pPr lvl="4" defTabSz="457200">
              <a:buFont typeface="Arial"/>
            </a:pPr>
            <a:r>
              <a:rPr lang="en-US" dirty="0" smtClean="0"/>
              <a:t>Fourth level</a:t>
            </a:r>
            <a:endParaRPr lang="en-US" dirty="0"/>
          </a:p>
        </p:txBody>
      </p:sp>
      <p:sp>
        <p:nvSpPr>
          <p:cNvPr id="14" name="Title Placeholder 1"/>
          <p:cNvSpPr>
            <a:spLocks noGrp="1"/>
          </p:cNvSpPr>
          <p:nvPr userDrawn="1">
            <p:ph type="title"/>
          </p:nvPr>
        </p:nvSpPr>
        <p:spPr>
          <a:xfrm>
            <a:off x="550920" y="126040"/>
            <a:ext cx="8135880" cy="64645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pPr lvl="0" algn="l" defTabSz="457200"/>
            <a:r>
              <a:rPr lang="en-US" dirty="0" smtClean="0"/>
              <a:t>Type key insight here using sentence case</a:t>
            </a:r>
            <a:endParaRPr lang="en-US" dirty="0"/>
          </a:p>
        </p:txBody>
      </p:sp>
      <p:pic>
        <p:nvPicPr>
          <p:cNvPr id="9" name="Picture 8" descr="Walgreens_Corner-W-Flag_Red-Gradient_4c.png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620" y="4800600"/>
            <a:ext cx="327660" cy="257844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852805" y="4804872"/>
            <a:ext cx="511476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457200" rtl="0" eaLnBrk="0" fontAlgn="base" latinLnBrk="0" hangingPunct="0">
              <a:lnSpc>
                <a:spcPct val="95000"/>
              </a:lnSpc>
              <a:spcBef>
                <a:spcPct val="60000"/>
              </a:spcBef>
              <a:spcAft>
                <a:spcPct val="0"/>
              </a:spcAft>
              <a:buClr>
                <a:srgbClr val="004C84"/>
              </a:buClr>
              <a:buSzTx/>
              <a:buFont typeface="Arial" charset="0"/>
              <a:buNone/>
              <a:tabLst/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srgbClr val="000000">
                    <a:tint val="75000"/>
                  </a:srgbClr>
                </a:solidFill>
                <a:cs typeface="Arial" charset="0"/>
              </a:rPr>
              <a:t>\</a:t>
            </a:r>
            <a:endParaRPr lang="en-US" dirty="0" smtClean="0">
              <a:solidFill>
                <a:srgbClr val="000000">
                  <a:tint val="75000"/>
                </a:srgbClr>
              </a:solidFill>
              <a:cs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989634" y="4809975"/>
            <a:ext cx="69716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eaLnBrk="0" fontAlgn="base" hangingPunct="0">
              <a:lnSpc>
                <a:spcPct val="95000"/>
              </a:lnSpc>
              <a:spcBef>
                <a:spcPct val="60000"/>
              </a:spcBef>
              <a:spcAft>
                <a:spcPct val="0"/>
              </a:spcAft>
              <a:buClr>
                <a:srgbClr val="004C84"/>
              </a:buClr>
              <a:buFont typeface="Arial" charset="0"/>
              <a:buNone/>
            </a:pPr>
            <a:fld id="{569DB927-419E-B042-83CD-6E94FB32D87D}" type="slidenum">
              <a:rPr lang="en-US" smtClean="0">
                <a:solidFill>
                  <a:srgbClr val="000000">
                    <a:tint val="75000"/>
                  </a:srgbClr>
                </a:solidFill>
                <a:cs typeface="Arial" charset="0"/>
              </a:rPr>
              <a:pPr defTabSz="457200" eaLnBrk="0" fontAlgn="base" hangingPunct="0">
                <a:lnSpc>
                  <a:spcPct val="95000"/>
                </a:lnSpc>
                <a:spcBef>
                  <a:spcPct val="60000"/>
                </a:spcBef>
                <a:spcAft>
                  <a:spcPct val="0"/>
                </a:spcAft>
                <a:buClr>
                  <a:srgbClr val="004C84"/>
                </a:buClr>
                <a:buFont typeface="Arial" charset="0"/>
                <a:buNone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1690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lang="en-US" sz="2600" kern="1200" baseline="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528"/>
        </a:spcBef>
        <a:buFont typeface="Arial" pitchFamily="34" charset="0"/>
        <a:buNone/>
        <a:defRPr lang="en-US" sz="2200" kern="1200" smtClean="0">
          <a:solidFill>
            <a:srgbClr val="58595B"/>
          </a:solidFill>
          <a:latin typeface="Arial"/>
          <a:ea typeface="+mn-ea"/>
          <a:cs typeface="Arial"/>
        </a:defRPr>
      </a:lvl1pPr>
      <a:lvl2pPr marL="228600" indent="-228600" algn="l" defTabSz="914400" rtl="0" eaLnBrk="1" latinLnBrk="0" hangingPunct="1">
        <a:lnSpc>
          <a:spcPts val="2600"/>
        </a:lnSpc>
        <a:spcBef>
          <a:spcPts val="525"/>
        </a:spcBef>
        <a:buFont typeface="Arial"/>
        <a:buChar char="•"/>
        <a:defRPr lang="en-US" sz="2200" kern="1200" smtClean="0">
          <a:solidFill>
            <a:schemeClr val="tx2"/>
          </a:solidFill>
          <a:latin typeface="Arial"/>
          <a:ea typeface="+mn-ea"/>
          <a:cs typeface="Arial"/>
        </a:defRPr>
      </a:lvl2pPr>
      <a:lvl3pPr marL="548640" indent="-182880" algn="l" defTabSz="914400" rtl="0" eaLnBrk="1" latinLnBrk="0" hangingPunct="1">
        <a:lnSpc>
          <a:spcPts val="2400"/>
        </a:lnSpc>
        <a:spcBef>
          <a:spcPts val="525"/>
        </a:spcBef>
        <a:buFont typeface="Arial" pitchFamily="34" charset="0"/>
        <a:buChar char="̶"/>
        <a:defRPr lang="en-US" sz="2000" kern="1200" smtClean="0">
          <a:solidFill>
            <a:schemeClr val="tx2"/>
          </a:solidFill>
          <a:latin typeface="Arial"/>
          <a:ea typeface="+mn-ea"/>
          <a:cs typeface="Arial"/>
        </a:defRPr>
      </a:lvl3pPr>
      <a:lvl4pPr marL="731520" indent="-182880" algn="l" defTabSz="914400" rtl="0" eaLnBrk="1" latinLnBrk="0" hangingPunct="1">
        <a:lnSpc>
          <a:spcPts val="2200"/>
        </a:lnSpc>
        <a:spcBef>
          <a:spcPts val="525"/>
        </a:spcBef>
        <a:buFont typeface="Lucida Grande"/>
        <a:buChar char="»"/>
        <a:defRPr lang="en-US" sz="1800" kern="1200" smtClean="0">
          <a:solidFill>
            <a:schemeClr val="tx2"/>
          </a:solidFill>
          <a:latin typeface="Arial"/>
          <a:ea typeface="+mn-ea"/>
          <a:cs typeface="Arial"/>
        </a:defRPr>
      </a:lvl4pPr>
      <a:lvl5pPr marL="960120" indent="-228600" algn="l" defTabSz="914400" rtl="0" eaLnBrk="1" latinLnBrk="0" hangingPunct="1">
        <a:lnSpc>
          <a:spcPts val="2000"/>
        </a:lnSpc>
        <a:spcBef>
          <a:spcPts val="525"/>
        </a:spcBef>
        <a:buFont typeface="Arial"/>
        <a:buChar char="•"/>
        <a:defRPr lang="en-US" sz="1600" kern="1200">
          <a:solidFill>
            <a:schemeClr val="tx2"/>
          </a:solidFill>
          <a:latin typeface="Arial"/>
          <a:ea typeface="+mn-ea"/>
          <a:cs typeface="Arial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0"/>
            </p:custDataLst>
            <p:extLst>
              <p:ext uri="{D42A27DB-BD31-4B8C-83A1-F6EECF244321}">
                <p14:modId xmlns:p14="http://schemas.microsoft.com/office/powerpoint/2010/main" val="3663309658"/>
              </p:ext>
            </p:extLst>
          </p:nvPr>
        </p:nvGraphicFramePr>
        <p:xfrm>
          <a:off x="1589" y="1192"/>
          <a:ext cx="1587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98" name="think-cell Slide" r:id="rId11" imgW="360" imgH="360" progId="TCLayout.ActiveDocument.1">
                  <p:embed/>
                </p:oleObj>
              </mc:Choice>
              <mc:Fallback>
                <p:oleObj name="think-cell Slide" r:id="rId11" imgW="360" imgH="36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589" y="1192"/>
                        <a:ext cx="1587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 descr="content-header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857250"/>
          </a:xfrm>
          <a:prstGeom prst="rect">
            <a:avLst/>
          </a:prstGeom>
        </p:spPr>
      </p:pic>
      <p:pic>
        <p:nvPicPr>
          <p:cNvPr id="9" name="Picture 8" descr="Walgreens_Corner-W-Flag_Red-Gradient_4c.png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018" y="4816152"/>
            <a:ext cx="327660" cy="257844"/>
          </a:xfrm>
          <a:prstGeom prst="rect">
            <a:avLst/>
          </a:prstGeom>
        </p:spPr>
      </p:pic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548640" y="137160"/>
            <a:ext cx="8138160" cy="695908"/>
          </a:xfrm>
          <a:prstGeom prst="rect">
            <a:avLst/>
          </a:prstGeom>
        </p:spPr>
        <p:txBody>
          <a:bodyPr vert="horz" lIns="0" tIns="0" rIns="91440" bIns="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792268" y="4897800"/>
            <a:ext cx="4877012" cy="119642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buNone/>
              <a:defRPr sz="800">
                <a:solidFill>
                  <a:srgbClr val="58595B"/>
                </a:solidFill>
              </a:defRPr>
            </a:lvl1pPr>
          </a:lstStyle>
          <a:p>
            <a:pPr defTabSz="457200" eaLnBrk="0" fontAlgn="base" hangingPunct="0">
              <a:lnSpc>
                <a:spcPct val="95000"/>
              </a:lnSpc>
              <a:spcBef>
                <a:spcPct val="60000"/>
              </a:spcBef>
              <a:spcAft>
                <a:spcPct val="0"/>
              </a:spcAft>
              <a:buClr>
                <a:srgbClr val="004C84"/>
              </a:buClr>
              <a:buFont typeface="Arial" charset="0"/>
              <a:buNone/>
            </a:pPr>
            <a:r>
              <a:rPr lang="en-US" dirty="0" smtClean="0">
                <a:cs typeface="Arial" charset="0"/>
              </a:rPr>
              <a:t>©2014 Walgreen Co. All rights reserved. Confidential and proprietary information. For internal use only.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4"/>
          </p:nvPr>
        </p:nvSpPr>
        <p:spPr>
          <a:xfrm>
            <a:off x="6553200" y="4897353"/>
            <a:ext cx="2133600" cy="1305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buNone/>
              <a:defRPr sz="800">
                <a:solidFill>
                  <a:srgbClr val="58595B"/>
                </a:solidFill>
              </a:defRPr>
            </a:lvl1pPr>
          </a:lstStyle>
          <a:p>
            <a:pPr defTabSz="457200" eaLnBrk="0" fontAlgn="base" hangingPunct="0">
              <a:lnSpc>
                <a:spcPct val="95000"/>
              </a:lnSpc>
              <a:spcBef>
                <a:spcPct val="60000"/>
              </a:spcBef>
              <a:spcAft>
                <a:spcPct val="0"/>
              </a:spcAft>
              <a:buClr>
                <a:srgbClr val="004C84"/>
              </a:buClr>
              <a:buFont typeface="Arial" charset="0"/>
              <a:buNone/>
            </a:pPr>
            <a:fld id="{8EF3FD13-C9FC-F348-8754-7BEB6D09BF8B}" type="slidenum">
              <a:rPr lang="en-US" smtClean="0">
                <a:cs typeface="Arial" charset="0"/>
              </a:rPr>
              <a:pPr defTabSz="457200" eaLnBrk="0" fontAlgn="base" hangingPunct="0">
                <a:lnSpc>
                  <a:spcPct val="95000"/>
                </a:lnSpc>
                <a:spcBef>
                  <a:spcPct val="60000"/>
                </a:spcBef>
                <a:spcAft>
                  <a:spcPct val="0"/>
                </a:spcAft>
                <a:buClr>
                  <a:srgbClr val="004C84"/>
                </a:buClr>
                <a:buFont typeface="Arial" charset="0"/>
                <a:buNone/>
              </a:pPr>
              <a:t>‹#›</a:t>
            </a:fld>
            <a:endParaRPr lang="en-US" dirty="0">
              <a:cs typeface="Arial" charset="0"/>
            </a:endParaRPr>
          </a:p>
        </p:txBody>
      </p:sp>
      <p:sp>
        <p:nvSpPr>
          <p:cNvPr id="17" name="Text Placeholder 16"/>
          <p:cNvSpPr>
            <a:spLocks noGrp="1"/>
          </p:cNvSpPr>
          <p:nvPr>
            <p:ph type="body" idx="1"/>
          </p:nvPr>
        </p:nvSpPr>
        <p:spPr>
          <a:xfrm>
            <a:off x="548640" y="1234440"/>
            <a:ext cx="8138160" cy="339447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1698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lang="en-US" sz="2600" kern="1200" baseline="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914400" rtl="0" eaLnBrk="1" latinLnBrk="0" hangingPunct="1">
        <a:lnSpc>
          <a:spcPts val="2600"/>
        </a:lnSpc>
        <a:spcBef>
          <a:spcPts val="525"/>
        </a:spcBef>
        <a:buFont typeface="Arial"/>
        <a:buChar char="•"/>
        <a:defRPr lang="en-US" sz="2200" kern="1200" smtClean="0">
          <a:solidFill>
            <a:srgbClr val="58595B"/>
          </a:solidFill>
          <a:latin typeface="Arial"/>
          <a:ea typeface="+mn-ea"/>
          <a:cs typeface="Arial"/>
        </a:defRPr>
      </a:lvl1pPr>
      <a:lvl2pPr marL="741363" indent="-398463" algn="l" defTabSz="914400" rtl="0" eaLnBrk="1" latinLnBrk="0" hangingPunct="1">
        <a:lnSpc>
          <a:spcPts val="2400"/>
        </a:lnSpc>
        <a:spcBef>
          <a:spcPts val="525"/>
        </a:spcBef>
        <a:buFont typeface="Lucida Grande"/>
        <a:buChar char="—"/>
        <a:defRPr lang="en-US" sz="2000" kern="1200" smtClean="0">
          <a:solidFill>
            <a:srgbClr val="58595B"/>
          </a:solidFill>
          <a:latin typeface="Arial"/>
          <a:ea typeface="+mn-ea"/>
          <a:cs typeface="Arial"/>
        </a:defRPr>
      </a:lvl2pPr>
      <a:lvl3pPr marL="976313" indent="-234950" algn="l" defTabSz="914400" rtl="0" eaLnBrk="1" latinLnBrk="0" hangingPunct="1">
        <a:lnSpc>
          <a:spcPts val="2200"/>
        </a:lnSpc>
        <a:spcBef>
          <a:spcPts val="525"/>
        </a:spcBef>
        <a:buFont typeface="Lucida Grande"/>
        <a:buChar char="»"/>
        <a:defRPr lang="en-US" sz="1800" kern="1200" smtClean="0">
          <a:solidFill>
            <a:srgbClr val="58595B"/>
          </a:solidFill>
          <a:latin typeface="Arial"/>
          <a:ea typeface="+mn-ea"/>
          <a:cs typeface="Arial"/>
        </a:defRPr>
      </a:lvl3pPr>
      <a:lvl4pPr marL="1200150" indent="-223838" algn="l" defTabSz="914400" rtl="0" eaLnBrk="1" latinLnBrk="0" hangingPunct="1">
        <a:lnSpc>
          <a:spcPts val="2000"/>
        </a:lnSpc>
        <a:spcBef>
          <a:spcPts val="525"/>
        </a:spcBef>
        <a:buFont typeface="Arial"/>
        <a:buChar char="•"/>
        <a:defRPr lang="en-US" sz="1600" kern="1200" smtClean="0">
          <a:solidFill>
            <a:srgbClr val="58595B"/>
          </a:solidFill>
          <a:latin typeface="Arial"/>
          <a:ea typeface="+mn-ea"/>
          <a:cs typeface="Arial"/>
        </a:defRPr>
      </a:lvl4pPr>
      <a:lvl5pPr marL="1435100" indent="-234950" algn="l" defTabSz="914400" rtl="0" eaLnBrk="1" latinLnBrk="0" hangingPunct="1">
        <a:lnSpc>
          <a:spcPts val="1800"/>
        </a:lnSpc>
        <a:spcBef>
          <a:spcPts val="525"/>
        </a:spcBef>
        <a:buFont typeface="Arial"/>
        <a:buChar char="•"/>
        <a:defRPr lang="en-US" sz="1400" kern="1200">
          <a:solidFill>
            <a:srgbClr val="58595B"/>
          </a:solidFill>
          <a:latin typeface="Arial"/>
          <a:ea typeface="+mn-ea"/>
          <a:cs typeface="Arial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5"/>
            </p:custDataLst>
            <p:extLst>
              <p:ext uri="{D42A27DB-BD31-4B8C-83A1-F6EECF244321}">
                <p14:modId xmlns:p14="http://schemas.microsoft.com/office/powerpoint/2010/main" val="3608661296"/>
              </p:ext>
            </p:extLst>
          </p:nvPr>
        </p:nvGraphicFramePr>
        <p:xfrm>
          <a:off x="1589" y="1192"/>
          <a:ext cx="1587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22" name="think-cell Slide" r:id="rId16" imgW="407" imgH="409" progId="TCLayout.ActiveDocument.1">
                  <p:embed/>
                </p:oleObj>
              </mc:Choice>
              <mc:Fallback>
                <p:oleObj name="think-cell Slide" r:id="rId16" imgW="407" imgH="409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589" y="1192"/>
                        <a:ext cx="1587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 descr="content-header.png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85725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0920" y="1057279"/>
            <a:ext cx="8135880" cy="352996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1" defTabSz="457200">
              <a:buFont typeface="Arial"/>
            </a:pPr>
            <a:r>
              <a:rPr lang="en-US" dirty="0" smtClean="0"/>
              <a:t>First level</a:t>
            </a:r>
          </a:p>
          <a:p>
            <a:pPr lvl="2" defTabSz="457200">
              <a:buFont typeface="Arial"/>
            </a:pPr>
            <a:r>
              <a:rPr lang="en-US" dirty="0" smtClean="0"/>
              <a:t>Second level</a:t>
            </a:r>
          </a:p>
          <a:p>
            <a:pPr lvl="3" defTabSz="457200">
              <a:buFont typeface="Arial"/>
            </a:pPr>
            <a:r>
              <a:rPr lang="en-US" dirty="0" smtClean="0"/>
              <a:t>Third level</a:t>
            </a:r>
          </a:p>
          <a:p>
            <a:pPr lvl="4" defTabSz="457200">
              <a:buFont typeface="Arial"/>
            </a:pPr>
            <a:r>
              <a:rPr lang="en-US" dirty="0" smtClean="0"/>
              <a:t>Fourth level</a:t>
            </a:r>
            <a:endParaRPr lang="en-US" dirty="0"/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550920" y="126040"/>
            <a:ext cx="8135880" cy="64645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pPr lvl="0" algn="l" defTabSz="457200"/>
            <a:r>
              <a:rPr lang="en-US" dirty="0" smtClean="0"/>
              <a:t>Type key insight here using sentence case</a:t>
            </a:r>
            <a:endParaRPr lang="en-US" dirty="0"/>
          </a:p>
        </p:txBody>
      </p:sp>
      <p:pic>
        <p:nvPicPr>
          <p:cNvPr id="9" name="Picture 8" descr="Walgreens_Corner-W-Flag_Red-Gradient_4c.png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620" y="4800600"/>
            <a:ext cx="327660" cy="257844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852805" y="4804872"/>
            <a:ext cx="511476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457200" rtl="0" eaLnBrk="0" fontAlgn="base" latinLnBrk="0" hangingPunct="0">
              <a:lnSpc>
                <a:spcPct val="95000"/>
              </a:lnSpc>
              <a:spcBef>
                <a:spcPct val="60000"/>
              </a:spcBef>
              <a:spcAft>
                <a:spcPct val="0"/>
              </a:spcAft>
              <a:buClr>
                <a:srgbClr val="004C84"/>
              </a:buClr>
              <a:buSzTx/>
              <a:buFont typeface="Arial" charset="0"/>
              <a:buNone/>
              <a:tabLst/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>
                <a:solidFill>
                  <a:srgbClr val="000000">
                    <a:tint val="75000"/>
                  </a:srgbClr>
                </a:solidFill>
                <a:ea typeface="ＭＳ Ｐゴシック" charset="0"/>
                <a:cs typeface="Arial" charset="0"/>
              </a:rPr>
              <a:t>©2013 Walgreen Co. All rights reserved. Confidential and proprietary information. For internal use only.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989634" y="4809975"/>
            <a:ext cx="69716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eaLnBrk="0" fontAlgn="base" hangingPunct="0">
              <a:lnSpc>
                <a:spcPct val="95000"/>
              </a:lnSpc>
              <a:spcBef>
                <a:spcPct val="60000"/>
              </a:spcBef>
              <a:spcAft>
                <a:spcPct val="0"/>
              </a:spcAft>
              <a:buClr>
                <a:srgbClr val="004C84"/>
              </a:buClr>
              <a:buFont typeface="Arial" charset="0"/>
              <a:buNone/>
            </a:pPr>
            <a:fld id="{569DB927-419E-B042-83CD-6E94FB32D87D}" type="slidenum">
              <a:rPr lang="en-US" smtClean="0">
                <a:solidFill>
                  <a:srgbClr val="000000">
                    <a:tint val="75000"/>
                  </a:srgbClr>
                </a:solidFill>
                <a:ea typeface="ＭＳ Ｐゴシック" charset="0"/>
                <a:cs typeface="Arial" charset="0"/>
              </a:rPr>
              <a:pPr defTabSz="457200" eaLnBrk="0" fontAlgn="base" hangingPunct="0">
                <a:lnSpc>
                  <a:spcPct val="95000"/>
                </a:lnSpc>
                <a:spcBef>
                  <a:spcPct val="60000"/>
                </a:spcBef>
                <a:spcAft>
                  <a:spcPct val="0"/>
                </a:spcAft>
                <a:buClr>
                  <a:srgbClr val="004C84"/>
                </a:buClr>
                <a:buFont typeface="Arial" charset="0"/>
                <a:buNone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2914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776" r:id="rId12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lang="en-US" sz="2600" kern="1200" baseline="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528"/>
        </a:spcBef>
        <a:buFont typeface="Arial" pitchFamily="34" charset="0"/>
        <a:buNone/>
        <a:defRPr lang="en-US" sz="2200" kern="1200" smtClean="0">
          <a:solidFill>
            <a:srgbClr val="58595B"/>
          </a:solidFill>
          <a:latin typeface="Arial"/>
          <a:ea typeface="+mn-ea"/>
          <a:cs typeface="Arial"/>
        </a:defRPr>
      </a:lvl1pPr>
      <a:lvl2pPr marL="228600" indent="-228600" algn="l" defTabSz="914400" rtl="0" eaLnBrk="1" latinLnBrk="0" hangingPunct="1">
        <a:lnSpc>
          <a:spcPts val="2600"/>
        </a:lnSpc>
        <a:spcBef>
          <a:spcPts val="525"/>
        </a:spcBef>
        <a:buFont typeface="Arial"/>
        <a:buChar char="•"/>
        <a:defRPr lang="en-US" sz="2200" kern="1200" smtClean="0">
          <a:solidFill>
            <a:schemeClr val="tx2"/>
          </a:solidFill>
          <a:latin typeface="Arial"/>
          <a:ea typeface="+mn-ea"/>
          <a:cs typeface="Arial"/>
        </a:defRPr>
      </a:lvl2pPr>
      <a:lvl3pPr marL="548640" indent="-182880" algn="l" defTabSz="914400" rtl="0" eaLnBrk="1" latinLnBrk="0" hangingPunct="1">
        <a:lnSpc>
          <a:spcPts val="2400"/>
        </a:lnSpc>
        <a:spcBef>
          <a:spcPts val="525"/>
        </a:spcBef>
        <a:buFont typeface="Arial" pitchFamily="34" charset="0"/>
        <a:buChar char="̶"/>
        <a:defRPr lang="en-US" sz="2000" kern="1200" smtClean="0">
          <a:solidFill>
            <a:schemeClr val="tx2"/>
          </a:solidFill>
          <a:latin typeface="Arial"/>
          <a:ea typeface="+mn-ea"/>
          <a:cs typeface="Arial"/>
        </a:defRPr>
      </a:lvl3pPr>
      <a:lvl4pPr marL="731520" indent="-182880" algn="l" defTabSz="914400" rtl="0" eaLnBrk="1" latinLnBrk="0" hangingPunct="1">
        <a:lnSpc>
          <a:spcPts val="2200"/>
        </a:lnSpc>
        <a:spcBef>
          <a:spcPts val="525"/>
        </a:spcBef>
        <a:buFont typeface="Lucida Grande"/>
        <a:buChar char="»"/>
        <a:defRPr lang="en-US" sz="1800" kern="1200" smtClean="0">
          <a:solidFill>
            <a:schemeClr val="tx2"/>
          </a:solidFill>
          <a:latin typeface="Arial"/>
          <a:ea typeface="+mn-ea"/>
          <a:cs typeface="Arial"/>
        </a:defRPr>
      </a:lvl4pPr>
      <a:lvl5pPr marL="960120" indent="-228600" algn="l" defTabSz="914400" rtl="0" eaLnBrk="1" latinLnBrk="0" hangingPunct="1">
        <a:lnSpc>
          <a:spcPts val="2000"/>
        </a:lnSpc>
        <a:spcBef>
          <a:spcPts val="525"/>
        </a:spcBef>
        <a:buFont typeface="Arial"/>
        <a:buChar char="•"/>
        <a:defRPr lang="en-US" sz="1600" kern="1200">
          <a:solidFill>
            <a:schemeClr val="tx2"/>
          </a:solidFill>
          <a:latin typeface="Arial"/>
          <a:ea typeface="+mn-ea"/>
          <a:cs typeface="Arial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5"/>
            </p:custDataLst>
            <p:extLst>
              <p:ext uri="{D42A27DB-BD31-4B8C-83A1-F6EECF244321}">
                <p14:modId xmlns:p14="http://schemas.microsoft.com/office/powerpoint/2010/main" val="1005940218"/>
              </p:ext>
            </p:extLst>
          </p:nvPr>
        </p:nvGraphicFramePr>
        <p:xfrm>
          <a:off x="1589" y="1192"/>
          <a:ext cx="1587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38" name="think-cell Slide" r:id="rId16" imgW="360" imgH="360" progId="TCLayout.ActiveDocument.1">
                  <p:embed/>
                </p:oleObj>
              </mc:Choice>
              <mc:Fallback>
                <p:oleObj name="think-cell Slide" r:id="rId16" imgW="360" imgH="36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589" y="1192"/>
                        <a:ext cx="1587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 descr="content-header.png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85725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550920" y="1057279"/>
            <a:ext cx="8135880" cy="352996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1" defTabSz="457200">
              <a:buFont typeface="Arial"/>
            </a:pPr>
            <a:r>
              <a:rPr lang="en-US" dirty="0" smtClean="0"/>
              <a:t>First level</a:t>
            </a:r>
          </a:p>
          <a:p>
            <a:pPr lvl="2" defTabSz="457200">
              <a:buFont typeface="Arial"/>
            </a:pPr>
            <a:r>
              <a:rPr lang="en-US" dirty="0" smtClean="0"/>
              <a:t>Second level</a:t>
            </a:r>
          </a:p>
          <a:p>
            <a:pPr lvl="3" defTabSz="457200">
              <a:buFont typeface="Arial"/>
            </a:pPr>
            <a:r>
              <a:rPr lang="en-US" dirty="0" smtClean="0"/>
              <a:t>Third level</a:t>
            </a:r>
          </a:p>
          <a:p>
            <a:pPr lvl="4" defTabSz="457200">
              <a:buFont typeface="Arial"/>
            </a:pPr>
            <a:r>
              <a:rPr lang="en-US" dirty="0" smtClean="0"/>
              <a:t>Fourth level</a:t>
            </a:r>
            <a:endParaRPr lang="en-US" dirty="0"/>
          </a:p>
        </p:txBody>
      </p:sp>
      <p:sp>
        <p:nvSpPr>
          <p:cNvPr id="14" name="Title Placeholder 1"/>
          <p:cNvSpPr>
            <a:spLocks noGrp="1"/>
          </p:cNvSpPr>
          <p:nvPr userDrawn="1">
            <p:ph type="title"/>
          </p:nvPr>
        </p:nvSpPr>
        <p:spPr>
          <a:xfrm>
            <a:off x="550920" y="126040"/>
            <a:ext cx="8135880" cy="64645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pPr lvl="0" algn="l" defTabSz="457200"/>
            <a:r>
              <a:rPr lang="en-US" dirty="0" smtClean="0"/>
              <a:t>Type key insight here using sentence case</a:t>
            </a:r>
            <a:endParaRPr lang="en-US" dirty="0"/>
          </a:p>
        </p:txBody>
      </p:sp>
      <p:pic>
        <p:nvPicPr>
          <p:cNvPr id="9" name="Picture 8" descr="Walgreens_Corner-W-Flag_Red-Gradient_4c.png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620" y="4800600"/>
            <a:ext cx="327660" cy="257844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852805" y="4804872"/>
            <a:ext cx="511476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457200" rtl="0" eaLnBrk="0" fontAlgn="base" latinLnBrk="0" hangingPunct="0">
              <a:lnSpc>
                <a:spcPct val="95000"/>
              </a:lnSpc>
              <a:spcBef>
                <a:spcPct val="60000"/>
              </a:spcBef>
              <a:spcAft>
                <a:spcPct val="0"/>
              </a:spcAft>
              <a:buClr>
                <a:srgbClr val="004C84"/>
              </a:buClr>
              <a:buSzTx/>
              <a:buFont typeface="Arial" charset="0"/>
              <a:buNone/>
              <a:tabLst/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srgbClr val="000000">
                    <a:tint val="75000"/>
                  </a:srgbClr>
                </a:solidFill>
                <a:cs typeface="Arial" charset="0"/>
              </a:rPr>
              <a:t>*FY16 projection;  Includes recognition of breakage in up front cost of points ©2013 Walgreen Co. All rights reserved. Confidential and proprietary information. For internal use only.</a:t>
            </a:r>
            <a:endParaRPr lang="en-US" dirty="0" smtClean="0">
              <a:solidFill>
                <a:srgbClr val="000000">
                  <a:tint val="75000"/>
                </a:srgbClr>
              </a:solidFill>
              <a:cs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989634" y="4809975"/>
            <a:ext cx="69716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eaLnBrk="0" fontAlgn="base" hangingPunct="0">
              <a:lnSpc>
                <a:spcPct val="95000"/>
              </a:lnSpc>
              <a:spcBef>
                <a:spcPct val="60000"/>
              </a:spcBef>
              <a:spcAft>
                <a:spcPct val="0"/>
              </a:spcAft>
              <a:buClr>
                <a:srgbClr val="004C84"/>
              </a:buClr>
              <a:buFont typeface="Arial" charset="0"/>
              <a:buNone/>
            </a:pPr>
            <a:fld id="{569DB927-419E-B042-83CD-6E94FB32D87D}" type="slidenum">
              <a:rPr lang="en-US" smtClean="0">
                <a:solidFill>
                  <a:srgbClr val="000000">
                    <a:tint val="75000"/>
                  </a:srgbClr>
                </a:solidFill>
                <a:cs typeface="Arial" charset="0"/>
              </a:rPr>
              <a:pPr defTabSz="457200" eaLnBrk="0" fontAlgn="base" hangingPunct="0">
                <a:lnSpc>
                  <a:spcPct val="95000"/>
                </a:lnSpc>
                <a:spcBef>
                  <a:spcPct val="60000"/>
                </a:spcBef>
                <a:spcAft>
                  <a:spcPct val="0"/>
                </a:spcAft>
                <a:buClr>
                  <a:srgbClr val="004C84"/>
                </a:buClr>
                <a:buFont typeface="Arial" charset="0"/>
                <a:buNone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3925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  <p:sldLayoutId id="2147483800" r:id="rId12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lang="en-US" sz="2600" kern="1200" baseline="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528"/>
        </a:spcBef>
        <a:buFont typeface="Arial" pitchFamily="34" charset="0"/>
        <a:buNone/>
        <a:defRPr lang="en-US" sz="2200" kern="1200" smtClean="0">
          <a:solidFill>
            <a:srgbClr val="58595B"/>
          </a:solidFill>
          <a:latin typeface="Arial"/>
          <a:ea typeface="+mn-ea"/>
          <a:cs typeface="Arial"/>
        </a:defRPr>
      </a:lvl1pPr>
      <a:lvl2pPr marL="228600" indent="-228600" algn="l" defTabSz="914400" rtl="0" eaLnBrk="1" latinLnBrk="0" hangingPunct="1">
        <a:lnSpc>
          <a:spcPts val="2600"/>
        </a:lnSpc>
        <a:spcBef>
          <a:spcPts val="525"/>
        </a:spcBef>
        <a:buFont typeface="Arial"/>
        <a:buChar char="•"/>
        <a:defRPr lang="en-US" sz="2200" kern="1200" smtClean="0">
          <a:solidFill>
            <a:schemeClr val="tx2"/>
          </a:solidFill>
          <a:latin typeface="Arial"/>
          <a:ea typeface="+mn-ea"/>
          <a:cs typeface="Arial"/>
        </a:defRPr>
      </a:lvl2pPr>
      <a:lvl3pPr marL="548640" indent="-182880" algn="l" defTabSz="914400" rtl="0" eaLnBrk="1" latinLnBrk="0" hangingPunct="1">
        <a:lnSpc>
          <a:spcPts val="2400"/>
        </a:lnSpc>
        <a:spcBef>
          <a:spcPts val="525"/>
        </a:spcBef>
        <a:buFont typeface="Arial" pitchFamily="34" charset="0"/>
        <a:buChar char="̶"/>
        <a:defRPr lang="en-US" sz="2000" kern="1200" smtClean="0">
          <a:solidFill>
            <a:schemeClr val="tx2"/>
          </a:solidFill>
          <a:latin typeface="Arial"/>
          <a:ea typeface="+mn-ea"/>
          <a:cs typeface="Arial"/>
        </a:defRPr>
      </a:lvl3pPr>
      <a:lvl4pPr marL="731520" indent="-182880" algn="l" defTabSz="914400" rtl="0" eaLnBrk="1" latinLnBrk="0" hangingPunct="1">
        <a:lnSpc>
          <a:spcPts val="2200"/>
        </a:lnSpc>
        <a:spcBef>
          <a:spcPts val="525"/>
        </a:spcBef>
        <a:buFont typeface="Lucida Grande"/>
        <a:buChar char="»"/>
        <a:defRPr lang="en-US" sz="1800" kern="1200" smtClean="0">
          <a:solidFill>
            <a:schemeClr val="tx2"/>
          </a:solidFill>
          <a:latin typeface="Arial"/>
          <a:ea typeface="+mn-ea"/>
          <a:cs typeface="Arial"/>
        </a:defRPr>
      </a:lvl4pPr>
      <a:lvl5pPr marL="960120" indent="-228600" algn="l" defTabSz="914400" rtl="0" eaLnBrk="1" latinLnBrk="0" hangingPunct="1">
        <a:lnSpc>
          <a:spcPts val="2000"/>
        </a:lnSpc>
        <a:spcBef>
          <a:spcPts val="525"/>
        </a:spcBef>
        <a:buFont typeface="Arial"/>
        <a:buChar char="•"/>
        <a:defRPr lang="en-US" sz="1600" kern="1200">
          <a:solidFill>
            <a:schemeClr val="tx2"/>
          </a:solidFill>
          <a:latin typeface="Arial"/>
          <a:ea typeface="+mn-ea"/>
          <a:cs typeface="Arial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3"/>
            </p:custDataLst>
            <p:extLst>
              <p:ext uri="{D42A27DB-BD31-4B8C-83A1-F6EECF244321}">
                <p14:modId xmlns:p14="http://schemas.microsoft.com/office/powerpoint/2010/main" val="3783204039"/>
              </p:ext>
            </p:extLst>
          </p:nvPr>
        </p:nvGraphicFramePr>
        <p:xfrm>
          <a:off x="1589" y="1192"/>
          <a:ext cx="1587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10" name="think-cell Slide" r:id="rId14" imgW="360" imgH="360" progId="TCLayout.ActiveDocument.1">
                  <p:embed/>
                </p:oleObj>
              </mc:Choice>
              <mc:Fallback>
                <p:oleObj name="think-cell Slide" r:id="rId14" imgW="360" imgH="36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589" y="1192"/>
                        <a:ext cx="1587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 descr="content-header.png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85725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550920" y="1057279"/>
            <a:ext cx="8135880" cy="352996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1" defTabSz="457200">
              <a:buFont typeface="Arial"/>
            </a:pPr>
            <a:r>
              <a:rPr lang="en-US" dirty="0" smtClean="0"/>
              <a:t>First level</a:t>
            </a:r>
          </a:p>
          <a:p>
            <a:pPr lvl="2" defTabSz="457200">
              <a:buFont typeface="Arial"/>
            </a:pPr>
            <a:r>
              <a:rPr lang="en-US" dirty="0" smtClean="0"/>
              <a:t>Second level</a:t>
            </a:r>
          </a:p>
          <a:p>
            <a:pPr lvl="3" defTabSz="457200">
              <a:buFont typeface="Arial"/>
            </a:pPr>
            <a:r>
              <a:rPr lang="en-US" dirty="0" smtClean="0"/>
              <a:t>Third level</a:t>
            </a:r>
          </a:p>
          <a:p>
            <a:pPr lvl="4" defTabSz="457200">
              <a:buFont typeface="Arial"/>
            </a:pPr>
            <a:r>
              <a:rPr lang="en-US" dirty="0" smtClean="0"/>
              <a:t>Fourth level</a:t>
            </a:r>
            <a:endParaRPr lang="en-US" dirty="0"/>
          </a:p>
        </p:txBody>
      </p:sp>
      <p:sp>
        <p:nvSpPr>
          <p:cNvPr id="14" name="Title Placeholder 1"/>
          <p:cNvSpPr>
            <a:spLocks noGrp="1"/>
          </p:cNvSpPr>
          <p:nvPr userDrawn="1">
            <p:ph type="title"/>
          </p:nvPr>
        </p:nvSpPr>
        <p:spPr>
          <a:xfrm>
            <a:off x="550920" y="126040"/>
            <a:ext cx="8135880" cy="64645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pPr lvl="0" algn="l" defTabSz="457200"/>
            <a:r>
              <a:rPr lang="en-US" dirty="0" smtClean="0"/>
              <a:t>Type key insight here using sentence case</a:t>
            </a:r>
            <a:endParaRPr lang="en-US" dirty="0"/>
          </a:p>
        </p:txBody>
      </p:sp>
      <p:pic>
        <p:nvPicPr>
          <p:cNvPr id="9" name="Picture 8" descr="Walgreens_Corner-W-Flag_Red-Gradient_4c.png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620" y="4800600"/>
            <a:ext cx="327660" cy="257844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852805" y="4804872"/>
            <a:ext cx="511476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457200" rtl="0" eaLnBrk="0" fontAlgn="base" latinLnBrk="0" hangingPunct="0">
              <a:lnSpc>
                <a:spcPct val="95000"/>
              </a:lnSpc>
              <a:spcBef>
                <a:spcPct val="60000"/>
              </a:spcBef>
              <a:spcAft>
                <a:spcPct val="0"/>
              </a:spcAft>
              <a:buClr>
                <a:srgbClr val="004C84"/>
              </a:buClr>
              <a:buSzTx/>
              <a:buFont typeface="Arial" charset="0"/>
              <a:buNone/>
              <a:tabLst/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srgbClr val="000000">
                    <a:tint val="75000"/>
                  </a:srgbClr>
                </a:solidFill>
                <a:cs typeface="Arial" charset="0"/>
              </a:rPr>
              <a:t>*FY16 projection;  Includes recognition of breakage in up front cost of points ©2013 Walgreen Co. All rights reserved. Confidential and proprietary information. For internal use only.</a:t>
            </a:r>
            <a:endParaRPr lang="en-US" dirty="0" smtClean="0">
              <a:solidFill>
                <a:srgbClr val="000000">
                  <a:tint val="75000"/>
                </a:srgbClr>
              </a:solidFill>
              <a:cs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989634" y="4809975"/>
            <a:ext cx="69716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eaLnBrk="0" fontAlgn="base" hangingPunct="0">
              <a:lnSpc>
                <a:spcPct val="95000"/>
              </a:lnSpc>
              <a:spcBef>
                <a:spcPct val="60000"/>
              </a:spcBef>
              <a:spcAft>
                <a:spcPct val="0"/>
              </a:spcAft>
              <a:buClr>
                <a:srgbClr val="004C84"/>
              </a:buClr>
              <a:buFont typeface="Arial" charset="0"/>
              <a:buNone/>
            </a:pPr>
            <a:fld id="{569DB927-419E-B042-83CD-6E94FB32D87D}" type="slidenum">
              <a:rPr lang="en-US" smtClean="0">
                <a:solidFill>
                  <a:srgbClr val="000000">
                    <a:tint val="75000"/>
                  </a:srgbClr>
                </a:solidFill>
                <a:cs typeface="Arial" charset="0"/>
              </a:rPr>
              <a:pPr defTabSz="457200" eaLnBrk="0" fontAlgn="base" hangingPunct="0">
                <a:lnSpc>
                  <a:spcPct val="95000"/>
                </a:lnSpc>
                <a:spcBef>
                  <a:spcPct val="60000"/>
                </a:spcBef>
                <a:spcAft>
                  <a:spcPct val="0"/>
                </a:spcAft>
                <a:buClr>
                  <a:srgbClr val="004C84"/>
                </a:buClr>
                <a:buFont typeface="Arial" charset="0"/>
                <a:buNone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3863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803" r:id="rId2"/>
    <p:sldLayoutId id="2147483804" r:id="rId3"/>
    <p:sldLayoutId id="2147483805" r:id="rId4"/>
    <p:sldLayoutId id="2147483806" r:id="rId5"/>
    <p:sldLayoutId id="2147483807" r:id="rId6"/>
    <p:sldLayoutId id="2147483808" r:id="rId7"/>
    <p:sldLayoutId id="2147483809" r:id="rId8"/>
    <p:sldLayoutId id="2147483810" r:id="rId9"/>
    <p:sldLayoutId id="2147483811" r:id="rId10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lang="en-US" sz="2600" kern="1200" baseline="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528"/>
        </a:spcBef>
        <a:buFont typeface="Arial" pitchFamily="34" charset="0"/>
        <a:buNone/>
        <a:defRPr lang="en-US" sz="2200" kern="1200" smtClean="0">
          <a:solidFill>
            <a:srgbClr val="58595B"/>
          </a:solidFill>
          <a:latin typeface="Arial"/>
          <a:ea typeface="+mn-ea"/>
          <a:cs typeface="Arial"/>
        </a:defRPr>
      </a:lvl1pPr>
      <a:lvl2pPr marL="228600" indent="-228600" algn="l" defTabSz="914400" rtl="0" eaLnBrk="1" latinLnBrk="0" hangingPunct="1">
        <a:lnSpc>
          <a:spcPts val="2600"/>
        </a:lnSpc>
        <a:spcBef>
          <a:spcPts val="525"/>
        </a:spcBef>
        <a:buFont typeface="Arial"/>
        <a:buChar char="•"/>
        <a:defRPr lang="en-US" sz="2200" kern="1200" smtClean="0">
          <a:solidFill>
            <a:schemeClr val="tx2"/>
          </a:solidFill>
          <a:latin typeface="Arial"/>
          <a:ea typeface="+mn-ea"/>
          <a:cs typeface="Arial"/>
        </a:defRPr>
      </a:lvl2pPr>
      <a:lvl3pPr marL="548640" indent="-182880" algn="l" defTabSz="914400" rtl="0" eaLnBrk="1" latinLnBrk="0" hangingPunct="1">
        <a:lnSpc>
          <a:spcPts val="2400"/>
        </a:lnSpc>
        <a:spcBef>
          <a:spcPts val="525"/>
        </a:spcBef>
        <a:buFont typeface="Arial" pitchFamily="34" charset="0"/>
        <a:buChar char="̶"/>
        <a:defRPr lang="en-US" sz="2000" kern="1200" smtClean="0">
          <a:solidFill>
            <a:schemeClr val="tx2"/>
          </a:solidFill>
          <a:latin typeface="Arial"/>
          <a:ea typeface="+mn-ea"/>
          <a:cs typeface="Arial"/>
        </a:defRPr>
      </a:lvl3pPr>
      <a:lvl4pPr marL="731520" indent="-182880" algn="l" defTabSz="914400" rtl="0" eaLnBrk="1" latinLnBrk="0" hangingPunct="1">
        <a:lnSpc>
          <a:spcPts val="2200"/>
        </a:lnSpc>
        <a:spcBef>
          <a:spcPts val="525"/>
        </a:spcBef>
        <a:buFont typeface="Lucida Grande"/>
        <a:buChar char="»"/>
        <a:defRPr lang="en-US" sz="1800" kern="1200" smtClean="0">
          <a:solidFill>
            <a:schemeClr val="tx2"/>
          </a:solidFill>
          <a:latin typeface="Arial"/>
          <a:ea typeface="+mn-ea"/>
          <a:cs typeface="Arial"/>
        </a:defRPr>
      </a:lvl4pPr>
      <a:lvl5pPr marL="960120" indent="-228600" algn="l" defTabSz="914400" rtl="0" eaLnBrk="1" latinLnBrk="0" hangingPunct="1">
        <a:lnSpc>
          <a:spcPts val="2000"/>
        </a:lnSpc>
        <a:spcBef>
          <a:spcPts val="525"/>
        </a:spcBef>
        <a:buFont typeface="Arial"/>
        <a:buChar char="•"/>
        <a:defRPr lang="en-US" sz="1600" kern="1200">
          <a:solidFill>
            <a:schemeClr val="tx2"/>
          </a:solidFill>
          <a:latin typeface="Arial"/>
          <a:ea typeface="+mn-ea"/>
          <a:cs typeface="Arial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0"/>
            </p:custDataLst>
            <p:extLst>
              <p:ext uri="{D42A27DB-BD31-4B8C-83A1-F6EECF244321}">
                <p14:modId xmlns:p14="http://schemas.microsoft.com/office/powerpoint/2010/main" val="2989279554"/>
              </p:ext>
            </p:extLst>
          </p:nvPr>
        </p:nvGraphicFramePr>
        <p:xfrm>
          <a:off x="1589" y="1192"/>
          <a:ext cx="1587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58" name="think-cell Slide" r:id="rId11" imgW="360" imgH="360" progId="TCLayout.ActiveDocument.1">
                  <p:embed/>
                </p:oleObj>
              </mc:Choice>
              <mc:Fallback>
                <p:oleObj name="think-cell Slide" r:id="rId11" imgW="360" imgH="36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589" y="1192"/>
                        <a:ext cx="1587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 descr="content-header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85725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0920" y="1057279"/>
            <a:ext cx="8135880" cy="352996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1" defTabSz="457200">
              <a:buFont typeface="Arial"/>
            </a:pPr>
            <a:r>
              <a:rPr lang="en-US" dirty="0" smtClean="0"/>
              <a:t>First level</a:t>
            </a:r>
          </a:p>
          <a:p>
            <a:pPr lvl="2" defTabSz="457200">
              <a:buFont typeface="Arial"/>
            </a:pPr>
            <a:r>
              <a:rPr lang="en-US" dirty="0" smtClean="0"/>
              <a:t>Second level</a:t>
            </a:r>
          </a:p>
          <a:p>
            <a:pPr lvl="3" defTabSz="457200">
              <a:buFont typeface="Arial"/>
            </a:pPr>
            <a:r>
              <a:rPr lang="en-US" dirty="0" smtClean="0"/>
              <a:t>Third level</a:t>
            </a:r>
          </a:p>
          <a:p>
            <a:pPr lvl="4" defTabSz="457200">
              <a:buFont typeface="Arial"/>
            </a:pPr>
            <a:r>
              <a:rPr lang="en-US" dirty="0" smtClean="0"/>
              <a:t>Fourth level</a:t>
            </a:r>
            <a:endParaRPr lang="en-US" dirty="0"/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550920" y="126040"/>
            <a:ext cx="8135880" cy="64645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pPr lvl="0" algn="l" defTabSz="457200"/>
            <a:r>
              <a:rPr lang="en-US" dirty="0" smtClean="0"/>
              <a:t>Type key insight here using sentence case</a:t>
            </a:r>
            <a:endParaRPr lang="en-US" dirty="0"/>
          </a:p>
        </p:txBody>
      </p:sp>
      <p:sp>
        <p:nvSpPr>
          <p:cNvPr id="8" name="Slide Number Placeholder 2"/>
          <p:cNvSpPr txBox="1">
            <a:spLocks/>
          </p:cNvSpPr>
          <p:nvPr/>
        </p:nvSpPr>
        <p:spPr>
          <a:xfrm>
            <a:off x="6781800" y="4800600"/>
            <a:ext cx="2133600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base">
              <a:lnSpc>
                <a:spcPct val="95000"/>
              </a:lnSpc>
              <a:spcBef>
                <a:spcPct val="60000"/>
              </a:spcBef>
              <a:spcAft>
                <a:spcPct val="0"/>
              </a:spcAft>
              <a:buClr>
                <a:srgbClr val="004C84"/>
              </a:buClr>
            </a:pPr>
            <a:fld id="{BFF1657B-4090-44D1-BB19-40F25B7583E1}" type="slidenum">
              <a:rPr lang="en-US" sz="1000" smtClean="0">
                <a:solidFill>
                  <a:srgbClr val="6A737B"/>
                </a:solidFill>
              </a:rPr>
              <a:pPr algn="r" fontAlgn="base">
                <a:lnSpc>
                  <a:spcPct val="95000"/>
                </a:lnSpc>
                <a:spcBef>
                  <a:spcPct val="60000"/>
                </a:spcBef>
                <a:spcAft>
                  <a:spcPct val="0"/>
                </a:spcAft>
                <a:buClr>
                  <a:srgbClr val="004C84"/>
                </a:buClr>
              </a:pPr>
              <a:t>‹#›</a:t>
            </a:fld>
            <a:endParaRPr lang="en-US" sz="1000" dirty="0">
              <a:solidFill>
                <a:srgbClr val="6A737B"/>
              </a:solidFill>
            </a:endParaRP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852805" y="4804872"/>
            <a:ext cx="511476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457200" rtl="0" eaLnBrk="0" fontAlgn="base" latinLnBrk="0" hangingPunct="0">
              <a:lnSpc>
                <a:spcPct val="95000"/>
              </a:lnSpc>
              <a:spcBef>
                <a:spcPct val="60000"/>
              </a:spcBef>
              <a:spcAft>
                <a:spcPct val="0"/>
              </a:spcAft>
              <a:buClr>
                <a:srgbClr val="004C84"/>
              </a:buClr>
              <a:buSzTx/>
              <a:buFont typeface="Arial" charset="0"/>
              <a:buNone/>
              <a:tabLst/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>
                <a:solidFill>
                  <a:srgbClr val="000000">
                    <a:tint val="75000"/>
                  </a:srgbClr>
                </a:solidFill>
                <a:ea typeface="ＭＳ Ｐゴシック" charset="0"/>
                <a:cs typeface="Arial" charset="0"/>
              </a:rPr>
              <a:t>©2015 Walgreen Co. All rights reserved. Confidential and proprietary information. For internal use only.</a:t>
            </a:r>
          </a:p>
        </p:txBody>
      </p:sp>
    </p:spTree>
    <p:extLst>
      <p:ext uri="{BB962C8B-B14F-4D97-AF65-F5344CB8AC3E}">
        <p14:creationId xmlns:p14="http://schemas.microsoft.com/office/powerpoint/2010/main" val="3039807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lang="en-US" sz="2600" kern="1200" baseline="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528"/>
        </a:spcBef>
        <a:buFont typeface="Arial" pitchFamily="34" charset="0"/>
        <a:buNone/>
        <a:defRPr lang="en-US" sz="2200" kern="1200" smtClean="0">
          <a:solidFill>
            <a:srgbClr val="58595B"/>
          </a:solidFill>
          <a:latin typeface="Arial"/>
          <a:ea typeface="+mn-ea"/>
          <a:cs typeface="Arial"/>
        </a:defRPr>
      </a:lvl1pPr>
      <a:lvl2pPr marL="228600" indent="-228600" algn="l" defTabSz="914400" rtl="0" eaLnBrk="1" latinLnBrk="0" hangingPunct="1">
        <a:lnSpc>
          <a:spcPct val="100000"/>
        </a:lnSpc>
        <a:spcBef>
          <a:spcPts val="300"/>
        </a:spcBef>
        <a:buFont typeface="Arial"/>
        <a:buChar char="•"/>
        <a:defRPr lang="en-US" sz="1600" b="1" kern="1200" smtClean="0">
          <a:solidFill>
            <a:schemeClr val="tx1"/>
          </a:solidFill>
          <a:latin typeface="Arial"/>
          <a:ea typeface="+mn-ea"/>
          <a:cs typeface="Arial"/>
        </a:defRPr>
      </a:lvl2pPr>
      <a:lvl3pPr marL="574675" indent="-117475" algn="l" defTabSz="914400" rtl="0" eaLnBrk="1" latinLnBrk="0" hangingPunct="1">
        <a:lnSpc>
          <a:spcPct val="100000"/>
        </a:lnSpc>
        <a:spcBef>
          <a:spcPts val="300"/>
        </a:spcBef>
        <a:buFont typeface="Arial" pitchFamily="34" charset="0"/>
        <a:buChar char="̶"/>
        <a:defRPr lang="en-US" sz="1600" kern="1200" smtClean="0">
          <a:solidFill>
            <a:schemeClr val="tx1"/>
          </a:solidFill>
          <a:latin typeface="Arial"/>
          <a:ea typeface="+mn-ea"/>
          <a:cs typeface="Arial"/>
        </a:defRPr>
      </a:lvl3pPr>
      <a:lvl4pPr marL="862013" indent="-169863" algn="l" defTabSz="914400" rtl="0" eaLnBrk="1" latinLnBrk="0" hangingPunct="1">
        <a:lnSpc>
          <a:spcPct val="100000"/>
        </a:lnSpc>
        <a:spcBef>
          <a:spcPts val="300"/>
        </a:spcBef>
        <a:buFont typeface="Lucida Grande"/>
        <a:buChar char="»"/>
        <a:defRPr lang="en-US" sz="1600" kern="1200" smtClean="0">
          <a:solidFill>
            <a:schemeClr val="tx1"/>
          </a:solidFill>
          <a:latin typeface="Arial"/>
          <a:ea typeface="+mn-ea"/>
          <a:cs typeface="Arial"/>
        </a:defRPr>
      </a:lvl4pPr>
      <a:lvl5pPr marL="1031875" indent="-169863" algn="l" defTabSz="914400" rtl="0" eaLnBrk="1" latinLnBrk="0" hangingPunct="1">
        <a:lnSpc>
          <a:spcPct val="100000"/>
        </a:lnSpc>
        <a:spcBef>
          <a:spcPts val="300"/>
        </a:spcBef>
        <a:buFont typeface="Arial"/>
        <a:buChar char="•"/>
        <a:defRPr lang="en-US" sz="16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7"/>
            </p:custDataLst>
            <p:extLst>
              <p:ext uri="{D42A27DB-BD31-4B8C-83A1-F6EECF244321}">
                <p14:modId xmlns:p14="http://schemas.microsoft.com/office/powerpoint/2010/main" val="2816293975"/>
              </p:ext>
            </p:extLst>
          </p:nvPr>
        </p:nvGraphicFramePr>
        <p:xfrm>
          <a:off x="1589" y="1192"/>
          <a:ext cx="1587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82" name="think-cell Slide" r:id="rId18" imgW="381" imgH="381" progId="TCLayout.ActiveDocument.1">
                  <p:embed/>
                </p:oleObj>
              </mc:Choice>
              <mc:Fallback>
                <p:oleObj name="think-cell Slide" r:id="rId18" imgW="381" imgH="38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1589" y="1192"/>
                        <a:ext cx="1587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 descr="content-header.pn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85725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0920" y="1057279"/>
            <a:ext cx="8135880" cy="352996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1" defTabSz="457200">
              <a:buFont typeface="Arial"/>
            </a:pPr>
            <a:r>
              <a:rPr lang="en-US" dirty="0" smtClean="0"/>
              <a:t>First level</a:t>
            </a:r>
          </a:p>
          <a:p>
            <a:pPr lvl="2" defTabSz="457200">
              <a:buFont typeface="Arial"/>
            </a:pPr>
            <a:r>
              <a:rPr lang="en-US" dirty="0" smtClean="0"/>
              <a:t>Second level</a:t>
            </a:r>
          </a:p>
          <a:p>
            <a:pPr lvl="3" defTabSz="457200">
              <a:buFont typeface="Arial"/>
            </a:pPr>
            <a:r>
              <a:rPr lang="en-US" dirty="0" smtClean="0"/>
              <a:t>Third level</a:t>
            </a:r>
          </a:p>
          <a:p>
            <a:pPr lvl="4" defTabSz="457200">
              <a:buFont typeface="Arial"/>
            </a:pPr>
            <a:r>
              <a:rPr lang="en-US" dirty="0" smtClean="0"/>
              <a:t>Fourth level</a:t>
            </a:r>
            <a:endParaRPr lang="en-US" dirty="0"/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550920" y="126040"/>
            <a:ext cx="8135880" cy="64645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pPr lvl="0" algn="l" defTabSz="457200"/>
            <a:r>
              <a:rPr lang="en-US" dirty="0" smtClean="0"/>
              <a:t>Type key insight here using sentence case</a:t>
            </a:r>
            <a:endParaRPr lang="en-US" dirty="0"/>
          </a:p>
        </p:txBody>
      </p:sp>
      <p:pic>
        <p:nvPicPr>
          <p:cNvPr id="9" name="Picture 8" descr="Walgreens_Corner-W-Flag_Red-Gradient_4c.png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620" y="4800600"/>
            <a:ext cx="327660" cy="257844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852805" y="4804872"/>
            <a:ext cx="511476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457200" rtl="0" eaLnBrk="0" fontAlgn="base" latinLnBrk="0" hangingPunct="0">
              <a:lnSpc>
                <a:spcPct val="95000"/>
              </a:lnSpc>
              <a:spcBef>
                <a:spcPct val="60000"/>
              </a:spcBef>
              <a:spcAft>
                <a:spcPct val="0"/>
              </a:spcAft>
              <a:buClr>
                <a:srgbClr val="004C84"/>
              </a:buClr>
              <a:buSzTx/>
              <a:buFont typeface="Arial" charset="0"/>
              <a:buNone/>
              <a:tabLst/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>
                <a:solidFill>
                  <a:srgbClr val="000000">
                    <a:tint val="75000"/>
                  </a:srgbClr>
                </a:solidFill>
                <a:ea typeface="ＭＳ Ｐゴシック" charset="0"/>
                <a:cs typeface="Arial" charset="0"/>
              </a:rPr>
              <a:t>©2013 Walgreen Co. All rights reserved. Confidential and proprietary information. For internal use only.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989634" y="4809975"/>
            <a:ext cx="69716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eaLnBrk="0" fontAlgn="base" hangingPunct="0">
              <a:lnSpc>
                <a:spcPct val="95000"/>
              </a:lnSpc>
              <a:spcBef>
                <a:spcPct val="60000"/>
              </a:spcBef>
              <a:spcAft>
                <a:spcPct val="0"/>
              </a:spcAft>
              <a:buClr>
                <a:srgbClr val="004C84"/>
              </a:buClr>
              <a:buFont typeface="Arial" charset="0"/>
              <a:buNone/>
            </a:pPr>
            <a:fld id="{569DB927-419E-B042-83CD-6E94FB32D87D}" type="slidenum">
              <a:rPr lang="en-US" smtClean="0">
                <a:solidFill>
                  <a:srgbClr val="000000">
                    <a:tint val="75000"/>
                  </a:srgbClr>
                </a:solidFill>
                <a:ea typeface="ＭＳ Ｐゴシック" charset="0"/>
                <a:cs typeface="Arial" charset="0"/>
              </a:rPr>
              <a:pPr defTabSz="457200" eaLnBrk="0" fontAlgn="base" hangingPunct="0">
                <a:lnSpc>
                  <a:spcPct val="95000"/>
                </a:lnSpc>
                <a:spcBef>
                  <a:spcPct val="60000"/>
                </a:spcBef>
                <a:spcAft>
                  <a:spcPct val="0"/>
                </a:spcAft>
                <a:buClr>
                  <a:srgbClr val="004C84"/>
                </a:buClr>
                <a:buFont typeface="Arial" charset="0"/>
                <a:buNone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7255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3" r:id="rId3"/>
    <p:sldLayoutId id="2147483824" r:id="rId4"/>
    <p:sldLayoutId id="2147483825" r:id="rId5"/>
    <p:sldLayoutId id="2147483826" r:id="rId6"/>
    <p:sldLayoutId id="2147483827" r:id="rId7"/>
    <p:sldLayoutId id="2147483828" r:id="rId8"/>
    <p:sldLayoutId id="2147483829" r:id="rId9"/>
    <p:sldLayoutId id="2147483830" r:id="rId10"/>
    <p:sldLayoutId id="2147483831" r:id="rId11"/>
    <p:sldLayoutId id="2147483832" r:id="rId12"/>
    <p:sldLayoutId id="2147483833" r:id="rId13"/>
    <p:sldLayoutId id="2147483834" r:id="rId14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lang="en-US" sz="2600" kern="1200" baseline="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528"/>
        </a:spcBef>
        <a:buFont typeface="Arial" pitchFamily="34" charset="0"/>
        <a:buNone/>
        <a:defRPr lang="en-US" sz="2200" kern="1200" smtClean="0">
          <a:solidFill>
            <a:srgbClr val="58595B"/>
          </a:solidFill>
          <a:latin typeface="Arial"/>
          <a:ea typeface="+mn-ea"/>
          <a:cs typeface="Arial"/>
        </a:defRPr>
      </a:lvl1pPr>
      <a:lvl2pPr marL="228600" indent="-228600" algn="l" defTabSz="914400" rtl="0" eaLnBrk="1" latinLnBrk="0" hangingPunct="1">
        <a:lnSpc>
          <a:spcPts val="2600"/>
        </a:lnSpc>
        <a:spcBef>
          <a:spcPts val="525"/>
        </a:spcBef>
        <a:buFont typeface="Arial"/>
        <a:buChar char="•"/>
        <a:defRPr lang="en-US" sz="2200" kern="1200" smtClean="0">
          <a:solidFill>
            <a:schemeClr val="tx2"/>
          </a:solidFill>
          <a:latin typeface="Arial"/>
          <a:ea typeface="+mn-ea"/>
          <a:cs typeface="Arial"/>
        </a:defRPr>
      </a:lvl2pPr>
      <a:lvl3pPr marL="548640" indent="-182880" algn="l" defTabSz="914400" rtl="0" eaLnBrk="1" latinLnBrk="0" hangingPunct="1">
        <a:lnSpc>
          <a:spcPts val="2400"/>
        </a:lnSpc>
        <a:spcBef>
          <a:spcPts val="525"/>
        </a:spcBef>
        <a:buFont typeface="Arial" pitchFamily="34" charset="0"/>
        <a:buChar char="̶"/>
        <a:defRPr lang="en-US" sz="2000" kern="1200" smtClean="0">
          <a:solidFill>
            <a:schemeClr val="tx2"/>
          </a:solidFill>
          <a:latin typeface="Arial"/>
          <a:ea typeface="+mn-ea"/>
          <a:cs typeface="Arial"/>
        </a:defRPr>
      </a:lvl3pPr>
      <a:lvl4pPr marL="731520" indent="-182880" algn="l" defTabSz="914400" rtl="0" eaLnBrk="1" latinLnBrk="0" hangingPunct="1">
        <a:lnSpc>
          <a:spcPts val="2200"/>
        </a:lnSpc>
        <a:spcBef>
          <a:spcPts val="525"/>
        </a:spcBef>
        <a:buFont typeface="Lucida Grande"/>
        <a:buChar char="»"/>
        <a:defRPr lang="en-US" sz="1800" kern="1200" smtClean="0">
          <a:solidFill>
            <a:schemeClr val="tx2"/>
          </a:solidFill>
          <a:latin typeface="Arial"/>
          <a:ea typeface="+mn-ea"/>
          <a:cs typeface="Arial"/>
        </a:defRPr>
      </a:lvl4pPr>
      <a:lvl5pPr marL="960120" indent="-228600" algn="l" defTabSz="914400" rtl="0" eaLnBrk="1" latinLnBrk="0" hangingPunct="1">
        <a:lnSpc>
          <a:spcPts val="2000"/>
        </a:lnSpc>
        <a:spcBef>
          <a:spcPts val="525"/>
        </a:spcBef>
        <a:buFont typeface="Arial"/>
        <a:buChar char="•"/>
        <a:defRPr lang="en-US" sz="1600" kern="1200">
          <a:solidFill>
            <a:schemeClr val="tx2"/>
          </a:solidFill>
          <a:latin typeface="Arial"/>
          <a:ea typeface="+mn-ea"/>
          <a:cs typeface="Arial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7"/>
            </p:custDataLst>
            <p:extLst>
              <p:ext uri="{D42A27DB-BD31-4B8C-83A1-F6EECF244321}">
                <p14:modId xmlns:p14="http://schemas.microsoft.com/office/powerpoint/2010/main" val="2147256480"/>
              </p:ext>
            </p:extLst>
          </p:nvPr>
        </p:nvGraphicFramePr>
        <p:xfrm>
          <a:off x="1589" y="1192"/>
          <a:ext cx="1587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08" name="think-cell Slide" r:id="rId18" imgW="381" imgH="381" progId="TCLayout.ActiveDocument.1">
                  <p:embed/>
                </p:oleObj>
              </mc:Choice>
              <mc:Fallback>
                <p:oleObj name="think-cell Slide" r:id="rId18" imgW="381" imgH="38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1589" y="1192"/>
                        <a:ext cx="1587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 descr="content-header.pn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85725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0920" y="1057279"/>
            <a:ext cx="8135880" cy="352996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1" defTabSz="457200">
              <a:buFont typeface="Arial"/>
            </a:pPr>
            <a:r>
              <a:rPr lang="en-US" dirty="0" smtClean="0"/>
              <a:t>First level</a:t>
            </a:r>
          </a:p>
          <a:p>
            <a:pPr lvl="2" defTabSz="457200">
              <a:buFont typeface="Arial"/>
            </a:pPr>
            <a:r>
              <a:rPr lang="en-US" dirty="0" smtClean="0"/>
              <a:t>Second level</a:t>
            </a:r>
          </a:p>
          <a:p>
            <a:pPr lvl="3" defTabSz="457200">
              <a:buFont typeface="Arial"/>
            </a:pPr>
            <a:r>
              <a:rPr lang="en-US" dirty="0" smtClean="0"/>
              <a:t>Third level</a:t>
            </a:r>
          </a:p>
          <a:p>
            <a:pPr lvl="4" defTabSz="457200">
              <a:buFont typeface="Arial"/>
            </a:pPr>
            <a:r>
              <a:rPr lang="en-US" dirty="0" smtClean="0"/>
              <a:t>Fourth level</a:t>
            </a:r>
            <a:endParaRPr lang="en-US" dirty="0"/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550920" y="126040"/>
            <a:ext cx="8135880" cy="64645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pPr lvl="0" algn="l" defTabSz="457200"/>
            <a:r>
              <a:rPr lang="en-US" dirty="0" smtClean="0"/>
              <a:t>Type key insight here using sentence case</a:t>
            </a:r>
            <a:endParaRPr lang="en-US" dirty="0"/>
          </a:p>
        </p:txBody>
      </p:sp>
      <p:pic>
        <p:nvPicPr>
          <p:cNvPr id="9" name="Picture 8" descr="Walgreens_Corner-W-Flag_Red-Gradient_4c.png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620" y="4800600"/>
            <a:ext cx="327660" cy="257844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852805" y="4804872"/>
            <a:ext cx="511476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457200" rtl="0" eaLnBrk="0" fontAlgn="base" latinLnBrk="0" hangingPunct="0">
              <a:lnSpc>
                <a:spcPct val="95000"/>
              </a:lnSpc>
              <a:spcBef>
                <a:spcPct val="60000"/>
              </a:spcBef>
              <a:spcAft>
                <a:spcPct val="0"/>
              </a:spcAft>
              <a:buClr>
                <a:srgbClr val="004C84"/>
              </a:buClr>
              <a:buSzTx/>
              <a:buFont typeface="Arial" charset="0"/>
              <a:buNone/>
              <a:tabLst/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>
                <a:solidFill>
                  <a:srgbClr val="000000">
                    <a:tint val="75000"/>
                  </a:srgbClr>
                </a:solidFill>
                <a:ea typeface="ＭＳ Ｐゴシック" charset="0"/>
                <a:cs typeface="Arial" charset="0"/>
              </a:rPr>
              <a:t>©2013 Walgreen Co. All rights reserved. Confidential and proprietary information. For internal use only.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989634" y="4809975"/>
            <a:ext cx="69716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eaLnBrk="0" fontAlgn="base" hangingPunct="0">
              <a:lnSpc>
                <a:spcPct val="95000"/>
              </a:lnSpc>
              <a:spcBef>
                <a:spcPct val="60000"/>
              </a:spcBef>
              <a:spcAft>
                <a:spcPct val="0"/>
              </a:spcAft>
              <a:buClr>
                <a:srgbClr val="004C84"/>
              </a:buClr>
              <a:buFont typeface="Arial" charset="0"/>
              <a:buNone/>
            </a:pPr>
            <a:fld id="{569DB927-419E-B042-83CD-6E94FB32D87D}" type="slidenum">
              <a:rPr lang="en-US" smtClean="0">
                <a:solidFill>
                  <a:srgbClr val="000000">
                    <a:tint val="75000"/>
                  </a:srgbClr>
                </a:solidFill>
                <a:ea typeface="ＭＳ Ｐゴシック" charset="0"/>
                <a:cs typeface="Arial" charset="0"/>
              </a:rPr>
              <a:pPr defTabSz="457200" eaLnBrk="0" fontAlgn="base" hangingPunct="0">
                <a:lnSpc>
                  <a:spcPct val="95000"/>
                </a:lnSpc>
                <a:spcBef>
                  <a:spcPct val="60000"/>
                </a:spcBef>
                <a:spcAft>
                  <a:spcPct val="0"/>
                </a:spcAft>
                <a:buClr>
                  <a:srgbClr val="004C84"/>
                </a:buClr>
                <a:buFont typeface="Arial" charset="0"/>
                <a:buNone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3418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6" r:id="rId1"/>
    <p:sldLayoutId id="2147483837" r:id="rId2"/>
    <p:sldLayoutId id="2147483838" r:id="rId3"/>
    <p:sldLayoutId id="2147483839" r:id="rId4"/>
    <p:sldLayoutId id="2147483840" r:id="rId5"/>
    <p:sldLayoutId id="2147483841" r:id="rId6"/>
    <p:sldLayoutId id="2147483842" r:id="rId7"/>
    <p:sldLayoutId id="2147483843" r:id="rId8"/>
    <p:sldLayoutId id="2147483844" r:id="rId9"/>
    <p:sldLayoutId id="2147483845" r:id="rId10"/>
    <p:sldLayoutId id="2147483846" r:id="rId11"/>
    <p:sldLayoutId id="2147483847" r:id="rId12"/>
    <p:sldLayoutId id="2147483848" r:id="rId13"/>
    <p:sldLayoutId id="2147483849" r:id="rId14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lang="en-US" sz="2600" kern="1200" baseline="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528"/>
        </a:spcBef>
        <a:buFont typeface="Arial" pitchFamily="34" charset="0"/>
        <a:buNone/>
        <a:defRPr lang="en-US" sz="2200" kern="1200" smtClean="0">
          <a:solidFill>
            <a:srgbClr val="58595B"/>
          </a:solidFill>
          <a:latin typeface="Arial"/>
          <a:ea typeface="+mn-ea"/>
          <a:cs typeface="Arial"/>
        </a:defRPr>
      </a:lvl1pPr>
      <a:lvl2pPr marL="228600" indent="-228600" algn="l" defTabSz="914400" rtl="0" eaLnBrk="1" latinLnBrk="0" hangingPunct="1">
        <a:lnSpc>
          <a:spcPts val="2600"/>
        </a:lnSpc>
        <a:spcBef>
          <a:spcPts val="525"/>
        </a:spcBef>
        <a:buFont typeface="Arial"/>
        <a:buChar char="•"/>
        <a:defRPr lang="en-US" sz="2200" kern="1200" smtClean="0">
          <a:solidFill>
            <a:schemeClr val="tx2"/>
          </a:solidFill>
          <a:latin typeface="Arial"/>
          <a:ea typeface="+mn-ea"/>
          <a:cs typeface="Arial"/>
        </a:defRPr>
      </a:lvl2pPr>
      <a:lvl3pPr marL="548640" indent="-182880" algn="l" defTabSz="914400" rtl="0" eaLnBrk="1" latinLnBrk="0" hangingPunct="1">
        <a:lnSpc>
          <a:spcPts val="2400"/>
        </a:lnSpc>
        <a:spcBef>
          <a:spcPts val="525"/>
        </a:spcBef>
        <a:buFont typeface="Arial" pitchFamily="34" charset="0"/>
        <a:buChar char="̶"/>
        <a:defRPr lang="en-US" sz="2000" kern="1200" smtClean="0">
          <a:solidFill>
            <a:schemeClr val="tx2"/>
          </a:solidFill>
          <a:latin typeface="Arial"/>
          <a:ea typeface="+mn-ea"/>
          <a:cs typeface="Arial"/>
        </a:defRPr>
      </a:lvl3pPr>
      <a:lvl4pPr marL="731520" indent="-182880" algn="l" defTabSz="914400" rtl="0" eaLnBrk="1" latinLnBrk="0" hangingPunct="1">
        <a:lnSpc>
          <a:spcPts val="2200"/>
        </a:lnSpc>
        <a:spcBef>
          <a:spcPts val="525"/>
        </a:spcBef>
        <a:buFont typeface="Lucida Grande"/>
        <a:buChar char="»"/>
        <a:defRPr lang="en-US" sz="1800" kern="1200" smtClean="0">
          <a:solidFill>
            <a:schemeClr val="tx2"/>
          </a:solidFill>
          <a:latin typeface="Arial"/>
          <a:ea typeface="+mn-ea"/>
          <a:cs typeface="Arial"/>
        </a:defRPr>
      </a:lvl4pPr>
      <a:lvl5pPr marL="960120" indent="-228600" algn="l" defTabSz="914400" rtl="0" eaLnBrk="1" latinLnBrk="0" hangingPunct="1">
        <a:lnSpc>
          <a:spcPts val="2000"/>
        </a:lnSpc>
        <a:spcBef>
          <a:spcPts val="525"/>
        </a:spcBef>
        <a:buFont typeface="Arial"/>
        <a:buChar char="•"/>
        <a:defRPr lang="en-US" sz="1600" kern="1200">
          <a:solidFill>
            <a:schemeClr val="tx2"/>
          </a:solidFill>
          <a:latin typeface="Arial"/>
          <a:ea typeface="+mn-ea"/>
          <a:cs typeface="Arial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7"/>
            </p:custDataLst>
            <p:extLst>
              <p:ext uri="{D42A27DB-BD31-4B8C-83A1-F6EECF244321}">
                <p14:modId xmlns:p14="http://schemas.microsoft.com/office/powerpoint/2010/main" val="3869308488"/>
              </p:ext>
            </p:extLst>
          </p:nvPr>
        </p:nvGraphicFramePr>
        <p:xfrm>
          <a:off x="1589" y="1192"/>
          <a:ext cx="1587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30" name="think-cell Slide" r:id="rId18" imgW="381" imgH="381" progId="TCLayout.ActiveDocument.1">
                  <p:embed/>
                </p:oleObj>
              </mc:Choice>
              <mc:Fallback>
                <p:oleObj name="think-cell Slide" r:id="rId18" imgW="381" imgH="38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1589" y="1192"/>
                        <a:ext cx="1587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 descr="content-header.pn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85725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0920" y="1057279"/>
            <a:ext cx="8135880" cy="352996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1" defTabSz="457200">
              <a:buFont typeface="Arial"/>
            </a:pPr>
            <a:r>
              <a:rPr lang="en-US" dirty="0" smtClean="0"/>
              <a:t>First level</a:t>
            </a:r>
          </a:p>
          <a:p>
            <a:pPr lvl="2" defTabSz="457200">
              <a:buFont typeface="Arial"/>
            </a:pPr>
            <a:r>
              <a:rPr lang="en-US" dirty="0" smtClean="0"/>
              <a:t>Second level</a:t>
            </a:r>
          </a:p>
          <a:p>
            <a:pPr lvl="3" defTabSz="457200">
              <a:buFont typeface="Arial"/>
            </a:pPr>
            <a:r>
              <a:rPr lang="en-US" dirty="0" smtClean="0"/>
              <a:t>Third level</a:t>
            </a:r>
          </a:p>
          <a:p>
            <a:pPr lvl="4" defTabSz="457200">
              <a:buFont typeface="Arial"/>
            </a:pPr>
            <a:r>
              <a:rPr lang="en-US" dirty="0" smtClean="0"/>
              <a:t>Fourth level</a:t>
            </a:r>
            <a:endParaRPr lang="en-US" dirty="0"/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550920" y="126040"/>
            <a:ext cx="8135880" cy="64645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pPr lvl="0" algn="l" defTabSz="457200"/>
            <a:r>
              <a:rPr lang="en-US" dirty="0" smtClean="0"/>
              <a:t>Type key insight here using sentence case</a:t>
            </a:r>
            <a:endParaRPr lang="en-US" dirty="0"/>
          </a:p>
        </p:txBody>
      </p:sp>
      <p:pic>
        <p:nvPicPr>
          <p:cNvPr id="9" name="Picture 8" descr="Walgreens_Corner-W-Flag_Red-Gradient_4c.png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620" y="4800600"/>
            <a:ext cx="327660" cy="257844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852805" y="4804872"/>
            <a:ext cx="511476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457200" rtl="0" eaLnBrk="0" fontAlgn="base" latinLnBrk="0" hangingPunct="0">
              <a:lnSpc>
                <a:spcPct val="95000"/>
              </a:lnSpc>
              <a:spcBef>
                <a:spcPct val="60000"/>
              </a:spcBef>
              <a:spcAft>
                <a:spcPct val="0"/>
              </a:spcAft>
              <a:buClr>
                <a:srgbClr val="004C84"/>
              </a:buClr>
              <a:buSzTx/>
              <a:buFont typeface="Arial" charset="0"/>
              <a:buNone/>
              <a:tabLst/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>
                <a:solidFill>
                  <a:srgbClr val="000000">
                    <a:tint val="75000"/>
                  </a:srgbClr>
                </a:solidFill>
                <a:ea typeface="ＭＳ Ｐゴシック" charset="0"/>
                <a:cs typeface="Arial" charset="0"/>
              </a:rPr>
              <a:t>©2013 Walgreen Co. All rights reserved. Confidential and proprietary information. For internal use only.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989634" y="4809975"/>
            <a:ext cx="69716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eaLnBrk="0" fontAlgn="base" hangingPunct="0">
              <a:lnSpc>
                <a:spcPct val="95000"/>
              </a:lnSpc>
              <a:spcBef>
                <a:spcPct val="60000"/>
              </a:spcBef>
              <a:spcAft>
                <a:spcPct val="0"/>
              </a:spcAft>
              <a:buClr>
                <a:srgbClr val="004C84"/>
              </a:buClr>
              <a:buFont typeface="Arial" charset="0"/>
              <a:buNone/>
            </a:pPr>
            <a:fld id="{569DB927-419E-B042-83CD-6E94FB32D87D}" type="slidenum">
              <a:rPr lang="en-US" smtClean="0">
                <a:solidFill>
                  <a:srgbClr val="000000">
                    <a:tint val="75000"/>
                  </a:srgbClr>
                </a:solidFill>
                <a:ea typeface="ＭＳ Ｐゴシック" charset="0"/>
                <a:cs typeface="Arial" charset="0"/>
              </a:rPr>
              <a:pPr defTabSz="457200" eaLnBrk="0" fontAlgn="base" hangingPunct="0">
                <a:lnSpc>
                  <a:spcPct val="95000"/>
                </a:lnSpc>
                <a:spcBef>
                  <a:spcPct val="60000"/>
                </a:spcBef>
                <a:spcAft>
                  <a:spcPct val="0"/>
                </a:spcAft>
                <a:buClr>
                  <a:srgbClr val="004C84"/>
                </a:buClr>
                <a:buFont typeface="Arial" charset="0"/>
                <a:buNone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8751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1" r:id="rId1"/>
    <p:sldLayoutId id="2147483852" r:id="rId2"/>
    <p:sldLayoutId id="2147483853" r:id="rId3"/>
    <p:sldLayoutId id="2147483854" r:id="rId4"/>
    <p:sldLayoutId id="2147483855" r:id="rId5"/>
    <p:sldLayoutId id="2147483856" r:id="rId6"/>
    <p:sldLayoutId id="2147483857" r:id="rId7"/>
    <p:sldLayoutId id="2147483858" r:id="rId8"/>
    <p:sldLayoutId id="2147483859" r:id="rId9"/>
    <p:sldLayoutId id="2147483860" r:id="rId10"/>
    <p:sldLayoutId id="2147483861" r:id="rId11"/>
    <p:sldLayoutId id="2147483862" r:id="rId12"/>
    <p:sldLayoutId id="2147483863" r:id="rId13"/>
    <p:sldLayoutId id="2147483864" r:id="rId14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lang="en-US" sz="2600" kern="1200" baseline="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528"/>
        </a:spcBef>
        <a:buFont typeface="Arial" pitchFamily="34" charset="0"/>
        <a:buNone/>
        <a:defRPr lang="en-US" sz="2200" kern="1200" smtClean="0">
          <a:solidFill>
            <a:srgbClr val="58595B"/>
          </a:solidFill>
          <a:latin typeface="Arial"/>
          <a:ea typeface="+mn-ea"/>
          <a:cs typeface="Arial"/>
        </a:defRPr>
      </a:lvl1pPr>
      <a:lvl2pPr marL="228600" indent="-228600" algn="l" defTabSz="914400" rtl="0" eaLnBrk="1" latinLnBrk="0" hangingPunct="1">
        <a:lnSpc>
          <a:spcPts val="2600"/>
        </a:lnSpc>
        <a:spcBef>
          <a:spcPts val="525"/>
        </a:spcBef>
        <a:buFont typeface="Arial"/>
        <a:buChar char="•"/>
        <a:defRPr lang="en-US" sz="2200" kern="1200" smtClean="0">
          <a:solidFill>
            <a:schemeClr val="tx2"/>
          </a:solidFill>
          <a:latin typeface="Arial"/>
          <a:ea typeface="+mn-ea"/>
          <a:cs typeface="Arial"/>
        </a:defRPr>
      </a:lvl2pPr>
      <a:lvl3pPr marL="548640" indent="-182880" algn="l" defTabSz="914400" rtl="0" eaLnBrk="1" latinLnBrk="0" hangingPunct="1">
        <a:lnSpc>
          <a:spcPts val="2400"/>
        </a:lnSpc>
        <a:spcBef>
          <a:spcPts val="525"/>
        </a:spcBef>
        <a:buFont typeface="Arial" pitchFamily="34" charset="0"/>
        <a:buChar char="̶"/>
        <a:defRPr lang="en-US" sz="2000" kern="1200" smtClean="0">
          <a:solidFill>
            <a:schemeClr val="tx2"/>
          </a:solidFill>
          <a:latin typeface="Arial"/>
          <a:ea typeface="+mn-ea"/>
          <a:cs typeface="Arial"/>
        </a:defRPr>
      </a:lvl3pPr>
      <a:lvl4pPr marL="731520" indent="-182880" algn="l" defTabSz="914400" rtl="0" eaLnBrk="1" latinLnBrk="0" hangingPunct="1">
        <a:lnSpc>
          <a:spcPts val="2200"/>
        </a:lnSpc>
        <a:spcBef>
          <a:spcPts val="525"/>
        </a:spcBef>
        <a:buFont typeface="Lucida Grande"/>
        <a:buChar char="»"/>
        <a:defRPr lang="en-US" sz="1800" kern="1200" smtClean="0">
          <a:solidFill>
            <a:schemeClr val="tx2"/>
          </a:solidFill>
          <a:latin typeface="Arial"/>
          <a:ea typeface="+mn-ea"/>
          <a:cs typeface="Arial"/>
        </a:defRPr>
      </a:lvl4pPr>
      <a:lvl5pPr marL="960120" indent="-228600" algn="l" defTabSz="914400" rtl="0" eaLnBrk="1" latinLnBrk="0" hangingPunct="1">
        <a:lnSpc>
          <a:spcPts val="2000"/>
        </a:lnSpc>
        <a:spcBef>
          <a:spcPts val="525"/>
        </a:spcBef>
        <a:buFont typeface="Arial"/>
        <a:buChar char="•"/>
        <a:defRPr lang="en-US" sz="1600" kern="1200">
          <a:solidFill>
            <a:schemeClr val="tx2"/>
          </a:solidFill>
          <a:latin typeface="Arial"/>
          <a:ea typeface="+mn-ea"/>
          <a:cs typeface="Arial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7"/>
            </p:custDataLst>
            <p:extLst>
              <p:ext uri="{D42A27DB-BD31-4B8C-83A1-F6EECF244321}">
                <p14:modId xmlns:p14="http://schemas.microsoft.com/office/powerpoint/2010/main" val="3010873148"/>
              </p:ext>
            </p:extLst>
          </p:nvPr>
        </p:nvGraphicFramePr>
        <p:xfrm>
          <a:off x="1589" y="1192"/>
          <a:ext cx="1587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55" name="think-cell Slide" r:id="rId18" imgW="270" imgH="270" progId="TCLayout.ActiveDocument.1">
                  <p:embed/>
                </p:oleObj>
              </mc:Choice>
              <mc:Fallback>
                <p:oleObj name="think-cell Slide" r:id="rId18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1589" y="1192"/>
                        <a:ext cx="1587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 descr="content-header.png"/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857250"/>
          </a:xfrm>
          <a:prstGeom prst="rect">
            <a:avLst/>
          </a:prstGeom>
        </p:spPr>
      </p:pic>
      <p:pic>
        <p:nvPicPr>
          <p:cNvPr id="9" name="Picture 8" descr="Walgreens_Corner-W-Flag_Red-Gradient_4c.png"/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018" y="4816152"/>
            <a:ext cx="327660" cy="257844"/>
          </a:xfrm>
          <a:prstGeom prst="rect">
            <a:avLst/>
          </a:prstGeom>
        </p:spPr>
      </p:pic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457200" y="120521"/>
            <a:ext cx="8229600" cy="695908"/>
          </a:xfrm>
          <a:prstGeom prst="rect">
            <a:avLst/>
          </a:prstGeom>
        </p:spPr>
        <p:txBody>
          <a:bodyPr vert="horz" lIns="0" tIns="0" rIns="91440" bIns="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792268" y="4897800"/>
            <a:ext cx="4877012" cy="119642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buNone/>
              <a:defRPr sz="800">
                <a:solidFill>
                  <a:srgbClr val="58595B"/>
                </a:solidFill>
              </a:defRPr>
            </a:lvl1pPr>
          </a:lstStyle>
          <a:p>
            <a:pPr defTabSz="457200" eaLnBrk="0" fontAlgn="base" hangingPunct="0">
              <a:lnSpc>
                <a:spcPct val="95000"/>
              </a:lnSpc>
              <a:spcBef>
                <a:spcPct val="60000"/>
              </a:spcBef>
              <a:spcAft>
                <a:spcPct val="0"/>
              </a:spcAft>
              <a:buClr>
                <a:srgbClr val="004C84"/>
              </a:buClr>
              <a:buFont typeface="Arial" charset="0"/>
              <a:buNone/>
            </a:pPr>
            <a:r>
              <a:rPr lang="en-US" smtClean="0">
                <a:cs typeface="Arial" charset="0"/>
              </a:rPr>
              <a:t>*FY16 projection;  Includes recognition of breakage in up front cost of points ©2013 Walgreen Co. All rights reserved. Confidential and proprietary information. For internal use only.</a:t>
            </a:r>
            <a:endParaRPr lang="en-US" dirty="0" smtClean="0">
              <a:cs typeface="Arial" charset="0"/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4"/>
          </p:nvPr>
        </p:nvSpPr>
        <p:spPr>
          <a:xfrm>
            <a:off x="6553200" y="4897353"/>
            <a:ext cx="2133600" cy="1305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buNone/>
              <a:defRPr sz="800">
                <a:solidFill>
                  <a:srgbClr val="58595B"/>
                </a:solidFill>
              </a:defRPr>
            </a:lvl1pPr>
          </a:lstStyle>
          <a:p>
            <a:pPr defTabSz="457200" eaLnBrk="0" fontAlgn="base" hangingPunct="0">
              <a:lnSpc>
                <a:spcPct val="95000"/>
              </a:lnSpc>
              <a:spcBef>
                <a:spcPct val="60000"/>
              </a:spcBef>
              <a:spcAft>
                <a:spcPct val="0"/>
              </a:spcAft>
              <a:buClr>
                <a:srgbClr val="004C84"/>
              </a:buClr>
              <a:buFont typeface="Arial" charset="0"/>
              <a:buNone/>
            </a:pPr>
            <a:fld id="{8EF3FD13-C9FC-F348-8754-7BEB6D09BF8B}" type="slidenum">
              <a:rPr lang="en-US" smtClean="0">
                <a:cs typeface="Arial" charset="0"/>
              </a:rPr>
              <a:pPr defTabSz="457200" eaLnBrk="0" fontAlgn="base" hangingPunct="0">
                <a:lnSpc>
                  <a:spcPct val="95000"/>
                </a:lnSpc>
                <a:spcBef>
                  <a:spcPct val="60000"/>
                </a:spcBef>
                <a:spcAft>
                  <a:spcPct val="0"/>
                </a:spcAft>
                <a:buClr>
                  <a:srgbClr val="004C84"/>
                </a:buClr>
                <a:buFont typeface="Arial" charset="0"/>
                <a:buNone/>
              </a:pPr>
              <a:t>‹#›</a:t>
            </a:fld>
            <a:endParaRPr lang="en-US" dirty="0">
              <a:cs typeface="Arial" charset="0"/>
            </a:endParaRPr>
          </a:p>
        </p:txBody>
      </p:sp>
      <p:sp>
        <p:nvSpPr>
          <p:cNvPr id="17" name="Text Placeholder 16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9396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  <p:sldLayoutId id="2147483867" r:id="rId2"/>
    <p:sldLayoutId id="2147483868" r:id="rId3"/>
    <p:sldLayoutId id="2147483869" r:id="rId4"/>
    <p:sldLayoutId id="2147483870" r:id="rId5"/>
    <p:sldLayoutId id="2147483871" r:id="rId6"/>
    <p:sldLayoutId id="2147483872" r:id="rId7"/>
    <p:sldLayoutId id="2147483873" r:id="rId8"/>
    <p:sldLayoutId id="2147483874" r:id="rId9"/>
    <p:sldLayoutId id="2147483875" r:id="rId10"/>
    <p:sldLayoutId id="2147483876" r:id="rId11"/>
    <p:sldLayoutId id="2147483877" r:id="rId12"/>
    <p:sldLayoutId id="2147483878" r:id="rId13"/>
    <p:sldLayoutId id="2147483879" r:id="rId14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lang="en-US" sz="2600" kern="1200" baseline="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914400" rtl="0" eaLnBrk="1" latinLnBrk="0" hangingPunct="1">
        <a:lnSpc>
          <a:spcPts val="2600"/>
        </a:lnSpc>
        <a:spcBef>
          <a:spcPts val="525"/>
        </a:spcBef>
        <a:buFont typeface="Arial"/>
        <a:buChar char="•"/>
        <a:defRPr lang="en-US" sz="2200" kern="1200" smtClean="0">
          <a:solidFill>
            <a:srgbClr val="58595B"/>
          </a:solidFill>
          <a:latin typeface="Arial"/>
          <a:ea typeface="+mn-ea"/>
          <a:cs typeface="Arial"/>
        </a:defRPr>
      </a:lvl1pPr>
      <a:lvl2pPr marL="741363" indent="-398463" algn="l" defTabSz="914400" rtl="0" eaLnBrk="1" latinLnBrk="0" hangingPunct="1">
        <a:lnSpc>
          <a:spcPts val="2400"/>
        </a:lnSpc>
        <a:spcBef>
          <a:spcPts val="525"/>
        </a:spcBef>
        <a:buFont typeface="Lucida Grande"/>
        <a:buChar char="—"/>
        <a:defRPr lang="en-US" sz="2000" kern="1200" smtClean="0">
          <a:solidFill>
            <a:srgbClr val="58595B"/>
          </a:solidFill>
          <a:latin typeface="Arial"/>
          <a:ea typeface="+mn-ea"/>
          <a:cs typeface="Arial"/>
        </a:defRPr>
      </a:lvl2pPr>
      <a:lvl3pPr marL="976313" indent="-234950" algn="l" defTabSz="914400" rtl="0" eaLnBrk="1" latinLnBrk="0" hangingPunct="1">
        <a:lnSpc>
          <a:spcPts val="2200"/>
        </a:lnSpc>
        <a:spcBef>
          <a:spcPts val="525"/>
        </a:spcBef>
        <a:buFont typeface="Lucida Grande"/>
        <a:buChar char="»"/>
        <a:defRPr lang="en-US" sz="1800" kern="1200" smtClean="0">
          <a:solidFill>
            <a:srgbClr val="58595B"/>
          </a:solidFill>
          <a:latin typeface="Arial"/>
          <a:ea typeface="+mn-ea"/>
          <a:cs typeface="Arial"/>
        </a:defRPr>
      </a:lvl3pPr>
      <a:lvl4pPr marL="1200150" indent="-223838" algn="l" defTabSz="914400" rtl="0" eaLnBrk="1" latinLnBrk="0" hangingPunct="1">
        <a:lnSpc>
          <a:spcPts val="2000"/>
        </a:lnSpc>
        <a:spcBef>
          <a:spcPts val="525"/>
        </a:spcBef>
        <a:buFont typeface="Arial"/>
        <a:buChar char="•"/>
        <a:defRPr lang="en-US" sz="1600" kern="1200" smtClean="0">
          <a:solidFill>
            <a:srgbClr val="58595B"/>
          </a:solidFill>
          <a:latin typeface="Arial"/>
          <a:ea typeface="+mn-ea"/>
          <a:cs typeface="Arial"/>
        </a:defRPr>
      </a:lvl4pPr>
      <a:lvl5pPr marL="1435100" indent="-234950" algn="l" defTabSz="914400" rtl="0" eaLnBrk="1" latinLnBrk="0" hangingPunct="1">
        <a:lnSpc>
          <a:spcPts val="1800"/>
        </a:lnSpc>
        <a:spcBef>
          <a:spcPts val="525"/>
        </a:spcBef>
        <a:buFont typeface="Arial"/>
        <a:buChar char="•"/>
        <a:defRPr lang="en-US" sz="1400" kern="1200">
          <a:solidFill>
            <a:srgbClr val="58595B"/>
          </a:solidFill>
          <a:latin typeface="Arial"/>
          <a:ea typeface="+mn-ea"/>
          <a:cs typeface="Arial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2"/>
            </p:custDataLst>
            <p:extLst>
              <p:ext uri="{D42A27DB-BD31-4B8C-83A1-F6EECF244321}">
                <p14:modId xmlns:p14="http://schemas.microsoft.com/office/powerpoint/2010/main" val="1645307255"/>
              </p:ext>
            </p:extLst>
          </p:nvPr>
        </p:nvGraphicFramePr>
        <p:xfrm>
          <a:off x="1589" y="1192"/>
          <a:ext cx="1587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49" name="think-cell Slide" r:id="rId13" imgW="360" imgH="360" progId="TCLayout.ActiveDocument.1">
                  <p:embed/>
                </p:oleObj>
              </mc:Choice>
              <mc:Fallback>
                <p:oleObj name="think-cell Slide" r:id="rId13" imgW="360" imgH="36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589" y="1192"/>
                        <a:ext cx="1587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 descr="content-header.png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85725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550920" y="1057279"/>
            <a:ext cx="8135880" cy="352996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1" defTabSz="457200">
              <a:buFont typeface="Arial"/>
            </a:pPr>
            <a:r>
              <a:rPr lang="en-US" dirty="0" smtClean="0"/>
              <a:t>First level</a:t>
            </a:r>
          </a:p>
          <a:p>
            <a:pPr lvl="2" defTabSz="457200">
              <a:buFont typeface="Arial"/>
            </a:pPr>
            <a:r>
              <a:rPr lang="en-US" dirty="0" smtClean="0"/>
              <a:t>Second level</a:t>
            </a:r>
          </a:p>
          <a:p>
            <a:pPr lvl="3" defTabSz="457200">
              <a:buFont typeface="Arial"/>
            </a:pPr>
            <a:r>
              <a:rPr lang="en-US" dirty="0" smtClean="0"/>
              <a:t>Third level</a:t>
            </a:r>
          </a:p>
          <a:p>
            <a:pPr lvl="4" defTabSz="457200">
              <a:buFont typeface="Arial"/>
            </a:pPr>
            <a:r>
              <a:rPr lang="en-US" dirty="0" smtClean="0"/>
              <a:t>Fourth level</a:t>
            </a:r>
            <a:endParaRPr lang="en-US" dirty="0"/>
          </a:p>
        </p:txBody>
      </p:sp>
      <p:sp>
        <p:nvSpPr>
          <p:cNvPr id="14" name="Title Placeholder 1"/>
          <p:cNvSpPr>
            <a:spLocks noGrp="1"/>
          </p:cNvSpPr>
          <p:nvPr userDrawn="1">
            <p:ph type="title"/>
          </p:nvPr>
        </p:nvSpPr>
        <p:spPr>
          <a:xfrm>
            <a:off x="550920" y="126040"/>
            <a:ext cx="8135880" cy="64645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pPr lvl="0" algn="l" defTabSz="457200"/>
            <a:r>
              <a:rPr lang="en-US" dirty="0" smtClean="0"/>
              <a:t>Type key insight here using sentence case</a:t>
            </a:r>
            <a:endParaRPr lang="en-US" dirty="0"/>
          </a:p>
        </p:txBody>
      </p:sp>
      <p:pic>
        <p:nvPicPr>
          <p:cNvPr id="9" name="Picture 8" descr="Walgreens_Corner-W-Flag_Red-Gradient_4c.png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620" y="4800600"/>
            <a:ext cx="327660" cy="257844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852805" y="4804872"/>
            <a:ext cx="511476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457200" rtl="0" eaLnBrk="0" fontAlgn="base" latinLnBrk="0" hangingPunct="0">
              <a:lnSpc>
                <a:spcPct val="95000"/>
              </a:lnSpc>
              <a:spcBef>
                <a:spcPct val="60000"/>
              </a:spcBef>
              <a:spcAft>
                <a:spcPct val="0"/>
              </a:spcAft>
              <a:buClr>
                <a:srgbClr val="004C84"/>
              </a:buClr>
              <a:buSzTx/>
              <a:buFont typeface="Arial" charset="0"/>
              <a:buNone/>
              <a:tabLst/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srgbClr val="000000">
                    <a:tint val="75000"/>
                  </a:srgbClr>
                </a:solidFill>
                <a:cs typeface="Arial" charset="0"/>
              </a:rPr>
              <a:t>*FY16 projection;  Includes recognition of breakage in up front cost of points ©2013 Walgreen Co. All rights reserved. Confidential and proprietary information. For internal use only.</a:t>
            </a:r>
            <a:endParaRPr lang="en-US" dirty="0" smtClean="0">
              <a:solidFill>
                <a:srgbClr val="000000">
                  <a:tint val="75000"/>
                </a:srgbClr>
              </a:solidFill>
              <a:cs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989634" y="4809975"/>
            <a:ext cx="69716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eaLnBrk="0" fontAlgn="base" hangingPunct="0">
              <a:lnSpc>
                <a:spcPct val="95000"/>
              </a:lnSpc>
              <a:spcBef>
                <a:spcPct val="60000"/>
              </a:spcBef>
              <a:spcAft>
                <a:spcPct val="0"/>
              </a:spcAft>
              <a:buClr>
                <a:srgbClr val="004C84"/>
              </a:buClr>
              <a:buFont typeface="Arial" charset="0"/>
              <a:buNone/>
            </a:pPr>
            <a:fld id="{569DB927-419E-B042-83CD-6E94FB32D87D}" type="slidenum">
              <a:rPr lang="en-US" smtClean="0">
                <a:solidFill>
                  <a:srgbClr val="000000">
                    <a:tint val="75000"/>
                  </a:srgbClr>
                </a:solidFill>
                <a:cs typeface="Arial" charset="0"/>
              </a:rPr>
              <a:pPr defTabSz="457200" eaLnBrk="0" fontAlgn="base" hangingPunct="0">
                <a:lnSpc>
                  <a:spcPct val="95000"/>
                </a:lnSpc>
                <a:spcBef>
                  <a:spcPct val="60000"/>
                </a:spcBef>
                <a:spcAft>
                  <a:spcPct val="0"/>
                </a:spcAft>
                <a:buClr>
                  <a:srgbClr val="004C84"/>
                </a:buClr>
                <a:buFont typeface="Arial" charset="0"/>
                <a:buNone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3255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2" r:id="rId1"/>
    <p:sldLayoutId id="2147483883" r:id="rId2"/>
    <p:sldLayoutId id="2147483884" r:id="rId3"/>
    <p:sldLayoutId id="2147483885" r:id="rId4"/>
    <p:sldLayoutId id="2147483886" r:id="rId5"/>
    <p:sldLayoutId id="2147483887" r:id="rId6"/>
    <p:sldLayoutId id="2147483888" r:id="rId7"/>
    <p:sldLayoutId id="2147483889" r:id="rId8"/>
    <p:sldLayoutId id="2147483891" r:id="rId9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lang="en-US" sz="2600" kern="1200" baseline="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528"/>
        </a:spcBef>
        <a:buFont typeface="Arial" pitchFamily="34" charset="0"/>
        <a:buNone/>
        <a:defRPr lang="en-US" sz="2200" kern="1200" smtClean="0">
          <a:solidFill>
            <a:srgbClr val="58595B"/>
          </a:solidFill>
          <a:latin typeface="Arial"/>
          <a:ea typeface="+mn-ea"/>
          <a:cs typeface="Arial"/>
        </a:defRPr>
      </a:lvl1pPr>
      <a:lvl2pPr marL="228600" indent="-228600" algn="l" defTabSz="914400" rtl="0" eaLnBrk="1" latinLnBrk="0" hangingPunct="1">
        <a:lnSpc>
          <a:spcPts val="2600"/>
        </a:lnSpc>
        <a:spcBef>
          <a:spcPts val="525"/>
        </a:spcBef>
        <a:buFont typeface="Arial"/>
        <a:buChar char="•"/>
        <a:defRPr lang="en-US" sz="2200" kern="1200" smtClean="0">
          <a:solidFill>
            <a:schemeClr val="tx2"/>
          </a:solidFill>
          <a:latin typeface="Arial"/>
          <a:ea typeface="+mn-ea"/>
          <a:cs typeface="Arial"/>
        </a:defRPr>
      </a:lvl2pPr>
      <a:lvl3pPr marL="548640" indent="-182880" algn="l" defTabSz="914400" rtl="0" eaLnBrk="1" latinLnBrk="0" hangingPunct="1">
        <a:lnSpc>
          <a:spcPts val="2400"/>
        </a:lnSpc>
        <a:spcBef>
          <a:spcPts val="525"/>
        </a:spcBef>
        <a:buFont typeface="Arial" pitchFamily="34" charset="0"/>
        <a:buChar char="̶"/>
        <a:defRPr lang="en-US" sz="2000" kern="1200" smtClean="0">
          <a:solidFill>
            <a:schemeClr val="tx2"/>
          </a:solidFill>
          <a:latin typeface="Arial"/>
          <a:ea typeface="+mn-ea"/>
          <a:cs typeface="Arial"/>
        </a:defRPr>
      </a:lvl3pPr>
      <a:lvl4pPr marL="731520" indent="-182880" algn="l" defTabSz="914400" rtl="0" eaLnBrk="1" latinLnBrk="0" hangingPunct="1">
        <a:lnSpc>
          <a:spcPts val="2200"/>
        </a:lnSpc>
        <a:spcBef>
          <a:spcPts val="525"/>
        </a:spcBef>
        <a:buFont typeface="Lucida Grande"/>
        <a:buChar char="»"/>
        <a:defRPr lang="en-US" sz="1800" kern="1200" smtClean="0">
          <a:solidFill>
            <a:schemeClr val="tx2"/>
          </a:solidFill>
          <a:latin typeface="Arial"/>
          <a:ea typeface="+mn-ea"/>
          <a:cs typeface="Arial"/>
        </a:defRPr>
      </a:lvl4pPr>
      <a:lvl5pPr marL="960120" indent="-228600" algn="l" defTabSz="914400" rtl="0" eaLnBrk="1" latinLnBrk="0" hangingPunct="1">
        <a:lnSpc>
          <a:spcPts val="2000"/>
        </a:lnSpc>
        <a:spcBef>
          <a:spcPts val="525"/>
        </a:spcBef>
        <a:buFont typeface="Arial"/>
        <a:buChar char="•"/>
        <a:defRPr lang="en-US" sz="1600" kern="1200">
          <a:solidFill>
            <a:schemeClr val="tx2"/>
          </a:solidFill>
          <a:latin typeface="Arial"/>
          <a:ea typeface="+mn-ea"/>
          <a:cs typeface="Arial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2"/>
            </p:custDataLst>
            <p:extLst>
              <p:ext uri="{D42A27DB-BD31-4B8C-83A1-F6EECF244321}">
                <p14:modId xmlns:p14="http://schemas.microsoft.com/office/powerpoint/2010/main" val="1336752830"/>
              </p:ext>
            </p:extLst>
          </p:nvPr>
        </p:nvGraphicFramePr>
        <p:xfrm>
          <a:off x="1589" y="1192"/>
          <a:ext cx="1587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2" name="think-cell Slide" r:id="rId13" imgW="360" imgH="360" progId="TCLayout.ActiveDocument.1">
                  <p:embed/>
                </p:oleObj>
              </mc:Choice>
              <mc:Fallback>
                <p:oleObj name="think-cell Slide" r:id="rId13" imgW="360" imgH="36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589" y="1192"/>
                        <a:ext cx="1587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 descr="content-header.png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85725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550920" y="1057279"/>
            <a:ext cx="8135880" cy="352996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1" defTabSz="457200">
              <a:buFont typeface="Arial"/>
            </a:pPr>
            <a:r>
              <a:rPr lang="en-US" dirty="0" smtClean="0"/>
              <a:t>First level</a:t>
            </a:r>
          </a:p>
          <a:p>
            <a:pPr lvl="2" defTabSz="457200">
              <a:buFont typeface="Arial"/>
            </a:pPr>
            <a:r>
              <a:rPr lang="en-US" dirty="0" smtClean="0"/>
              <a:t>Second level</a:t>
            </a:r>
          </a:p>
          <a:p>
            <a:pPr lvl="3" defTabSz="457200">
              <a:buFont typeface="Arial"/>
            </a:pPr>
            <a:r>
              <a:rPr lang="en-US" dirty="0" smtClean="0"/>
              <a:t>Third level</a:t>
            </a:r>
          </a:p>
          <a:p>
            <a:pPr lvl="4" defTabSz="457200">
              <a:buFont typeface="Arial"/>
            </a:pPr>
            <a:r>
              <a:rPr lang="en-US" dirty="0" smtClean="0"/>
              <a:t>Fourth level</a:t>
            </a:r>
            <a:endParaRPr lang="en-US" dirty="0"/>
          </a:p>
        </p:txBody>
      </p:sp>
      <p:sp>
        <p:nvSpPr>
          <p:cNvPr id="14" name="Title Placeholder 1"/>
          <p:cNvSpPr>
            <a:spLocks noGrp="1"/>
          </p:cNvSpPr>
          <p:nvPr userDrawn="1">
            <p:ph type="title"/>
          </p:nvPr>
        </p:nvSpPr>
        <p:spPr>
          <a:xfrm>
            <a:off x="550920" y="126040"/>
            <a:ext cx="8135880" cy="64645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pPr lvl="0" algn="l" defTabSz="457200"/>
            <a:r>
              <a:rPr lang="en-US" dirty="0" smtClean="0"/>
              <a:t>Type key insight here using sentence case</a:t>
            </a:r>
            <a:endParaRPr lang="en-US" dirty="0"/>
          </a:p>
        </p:txBody>
      </p:sp>
      <p:pic>
        <p:nvPicPr>
          <p:cNvPr id="9" name="Picture 8" descr="Walgreens_Corner-W-Flag_Red-Gradient_4c.png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620" y="4800600"/>
            <a:ext cx="327660" cy="257844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852805" y="4804872"/>
            <a:ext cx="511476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457200" rtl="0" eaLnBrk="0" fontAlgn="base" latinLnBrk="0" hangingPunct="0">
              <a:lnSpc>
                <a:spcPct val="95000"/>
              </a:lnSpc>
              <a:spcBef>
                <a:spcPct val="60000"/>
              </a:spcBef>
              <a:spcAft>
                <a:spcPct val="0"/>
              </a:spcAft>
              <a:buClr>
                <a:srgbClr val="004C84"/>
              </a:buClr>
              <a:buSzTx/>
              <a:buFont typeface="Arial" charset="0"/>
              <a:buNone/>
              <a:tabLst/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srgbClr val="000000">
                    <a:tint val="75000"/>
                  </a:srgbClr>
                </a:solidFill>
                <a:cs typeface="Arial" charset="0"/>
              </a:rPr>
              <a:t>*FY16 projection;  Includes recognition of breakage in up front cost of points ©2013 Walgreen Co. All rights reserved. Confidential and proprietary information. For internal use only.</a:t>
            </a:r>
            <a:endParaRPr lang="en-US" dirty="0" smtClean="0">
              <a:solidFill>
                <a:srgbClr val="000000">
                  <a:tint val="75000"/>
                </a:srgbClr>
              </a:solidFill>
              <a:cs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989634" y="4809975"/>
            <a:ext cx="69716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eaLnBrk="0" fontAlgn="base" hangingPunct="0">
              <a:lnSpc>
                <a:spcPct val="95000"/>
              </a:lnSpc>
              <a:spcBef>
                <a:spcPct val="60000"/>
              </a:spcBef>
              <a:spcAft>
                <a:spcPct val="0"/>
              </a:spcAft>
              <a:buClr>
                <a:srgbClr val="004C84"/>
              </a:buClr>
              <a:buFont typeface="Arial" charset="0"/>
              <a:buNone/>
            </a:pPr>
            <a:fld id="{569DB927-419E-B042-83CD-6E94FB32D87D}" type="slidenum">
              <a:rPr lang="en-US" smtClean="0">
                <a:solidFill>
                  <a:srgbClr val="000000">
                    <a:tint val="75000"/>
                  </a:srgbClr>
                </a:solidFill>
                <a:cs typeface="Arial" charset="0"/>
              </a:rPr>
              <a:pPr defTabSz="457200" eaLnBrk="0" fontAlgn="base" hangingPunct="0">
                <a:lnSpc>
                  <a:spcPct val="95000"/>
                </a:lnSpc>
                <a:spcBef>
                  <a:spcPct val="60000"/>
                </a:spcBef>
                <a:spcAft>
                  <a:spcPct val="0"/>
                </a:spcAft>
                <a:buClr>
                  <a:srgbClr val="004C84"/>
                </a:buClr>
                <a:buFont typeface="Arial" charset="0"/>
                <a:buNone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6270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93" r:id="rId9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lang="en-US" sz="2600" kern="1200" baseline="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528"/>
        </a:spcBef>
        <a:buFont typeface="Arial" pitchFamily="34" charset="0"/>
        <a:buNone/>
        <a:defRPr lang="en-US" sz="2200" kern="1200" smtClean="0">
          <a:solidFill>
            <a:srgbClr val="58595B"/>
          </a:solidFill>
          <a:latin typeface="Arial"/>
          <a:ea typeface="+mn-ea"/>
          <a:cs typeface="Arial"/>
        </a:defRPr>
      </a:lvl1pPr>
      <a:lvl2pPr marL="228600" indent="-228600" algn="l" defTabSz="914400" rtl="0" eaLnBrk="1" latinLnBrk="0" hangingPunct="1">
        <a:lnSpc>
          <a:spcPts val="2600"/>
        </a:lnSpc>
        <a:spcBef>
          <a:spcPts val="525"/>
        </a:spcBef>
        <a:buFont typeface="Arial"/>
        <a:buChar char="•"/>
        <a:defRPr lang="en-US" sz="2200" kern="1200" smtClean="0">
          <a:solidFill>
            <a:schemeClr val="tx2"/>
          </a:solidFill>
          <a:latin typeface="Arial"/>
          <a:ea typeface="+mn-ea"/>
          <a:cs typeface="Arial"/>
        </a:defRPr>
      </a:lvl2pPr>
      <a:lvl3pPr marL="548640" indent="-182880" algn="l" defTabSz="914400" rtl="0" eaLnBrk="1" latinLnBrk="0" hangingPunct="1">
        <a:lnSpc>
          <a:spcPts val="2400"/>
        </a:lnSpc>
        <a:spcBef>
          <a:spcPts val="525"/>
        </a:spcBef>
        <a:buFont typeface="Arial" pitchFamily="34" charset="0"/>
        <a:buChar char="̶"/>
        <a:defRPr lang="en-US" sz="2000" kern="1200" smtClean="0">
          <a:solidFill>
            <a:schemeClr val="tx2"/>
          </a:solidFill>
          <a:latin typeface="Arial"/>
          <a:ea typeface="+mn-ea"/>
          <a:cs typeface="Arial"/>
        </a:defRPr>
      </a:lvl3pPr>
      <a:lvl4pPr marL="731520" indent="-182880" algn="l" defTabSz="914400" rtl="0" eaLnBrk="1" latinLnBrk="0" hangingPunct="1">
        <a:lnSpc>
          <a:spcPts val="2200"/>
        </a:lnSpc>
        <a:spcBef>
          <a:spcPts val="525"/>
        </a:spcBef>
        <a:buFont typeface="Lucida Grande"/>
        <a:buChar char="»"/>
        <a:defRPr lang="en-US" sz="1800" kern="1200" smtClean="0">
          <a:solidFill>
            <a:schemeClr val="tx2"/>
          </a:solidFill>
          <a:latin typeface="Arial"/>
          <a:ea typeface="+mn-ea"/>
          <a:cs typeface="Arial"/>
        </a:defRPr>
      </a:lvl4pPr>
      <a:lvl5pPr marL="960120" indent="-228600" algn="l" defTabSz="914400" rtl="0" eaLnBrk="1" latinLnBrk="0" hangingPunct="1">
        <a:lnSpc>
          <a:spcPts val="2000"/>
        </a:lnSpc>
        <a:spcBef>
          <a:spcPts val="525"/>
        </a:spcBef>
        <a:buFont typeface="Arial"/>
        <a:buChar char="•"/>
        <a:defRPr lang="en-US" sz="1600" kern="1200">
          <a:solidFill>
            <a:schemeClr val="tx2"/>
          </a:solidFill>
          <a:latin typeface="Arial"/>
          <a:ea typeface="+mn-ea"/>
          <a:cs typeface="Arial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3"/>
            </p:custDataLst>
            <p:extLst>
              <p:ext uri="{D42A27DB-BD31-4B8C-83A1-F6EECF244321}">
                <p14:modId xmlns:p14="http://schemas.microsoft.com/office/powerpoint/2010/main" val="3563429350"/>
              </p:ext>
            </p:extLst>
          </p:nvPr>
        </p:nvGraphicFramePr>
        <p:xfrm>
          <a:off x="1589" y="1192"/>
          <a:ext cx="1587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73" name="think-cell Slide" r:id="rId14" imgW="360" imgH="360" progId="TCLayout.ActiveDocument.1">
                  <p:embed/>
                </p:oleObj>
              </mc:Choice>
              <mc:Fallback>
                <p:oleObj name="think-cell Slide" r:id="rId14" imgW="360" imgH="36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589" y="1192"/>
                        <a:ext cx="1587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 descr="content-header.png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85725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550920" y="1057279"/>
            <a:ext cx="8135880" cy="352996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1" defTabSz="457200">
              <a:buFont typeface="Arial"/>
            </a:pPr>
            <a:r>
              <a:rPr lang="en-US" dirty="0" smtClean="0"/>
              <a:t>First level</a:t>
            </a:r>
          </a:p>
          <a:p>
            <a:pPr lvl="2" defTabSz="457200">
              <a:buFont typeface="Arial"/>
            </a:pPr>
            <a:r>
              <a:rPr lang="en-US" dirty="0" smtClean="0"/>
              <a:t>Second level</a:t>
            </a:r>
          </a:p>
          <a:p>
            <a:pPr lvl="3" defTabSz="457200">
              <a:buFont typeface="Arial"/>
            </a:pPr>
            <a:r>
              <a:rPr lang="en-US" dirty="0" smtClean="0"/>
              <a:t>Third level</a:t>
            </a:r>
          </a:p>
          <a:p>
            <a:pPr lvl="4" defTabSz="457200">
              <a:buFont typeface="Arial"/>
            </a:pPr>
            <a:r>
              <a:rPr lang="en-US" dirty="0" smtClean="0"/>
              <a:t>Fourth level</a:t>
            </a:r>
            <a:endParaRPr lang="en-US" dirty="0"/>
          </a:p>
        </p:txBody>
      </p:sp>
      <p:sp>
        <p:nvSpPr>
          <p:cNvPr id="14" name="Title Placeholder 1"/>
          <p:cNvSpPr>
            <a:spLocks noGrp="1"/>
          </p:cNvSpPr>
          <p:nvPr userDrawn="1">
            <p:ph type="title"/>
          </p:nvPr>
        </p:nvSpPr>
        <p:spPr>
          <a:xfrm>
            <a:off x="550920" y="126040"/>
            <a:ext cx="8135880" cy="64645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pPr lvl="0" algn="l" defTabSz="457200"/>
            <a:r>
              <a:rPr lang="en-US" dirty="0" smtClean="0"/>
              <a:t>Type key insight here using sentence case</a:t>
            </a:r>
            <a:endParaRPr lang="en-US" dirty="0"/>
          </a:p>
        </p:txBody>
      </p:sp>
      <p:pic>
        <p:nvPicPr>
          <p:cNvPr id="9" name="Picture 8" descr="Walgreens_Corner-W-Flag_Red-Gradient_4c.png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620" y="4800600"/>
            <a:ext cx="327660" cy="257844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852805" y="4804872"/>
            <a:ext cx="511476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457200" rtl="0" eaLnBrk="0" fontAlgn="base" latinLnBrk="0" hangingPunct="0">
              <a:lnSpc>
                <a:spcPct val="95000"/>
              </a:lnSpc>
              <a:spcBef>
                <a:spcPct val="60000"/>
              </a:spcBef>
              <a:spcAft>
                <a:spcPct val="0"/>
              </a:spcAft>
              <a:buClr>
                <a:srgbClr val="004C84"/>
              </a:buClr>
              <a:buSzTx/>
              <a:buFont typeface="Arial" charset="0"/>
              <a:buNone/>
              <a:tabLst/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srgbClr val="000000">
                    <a:tint val="75000"/>
                  </a:srgbClr>
                </a:solidFill>
                <a:cs typeface="Arial" charset="0"/>
              </a:rPr>
              <a:t>*FY16 projection;  Includes recognition of breakage in up front cost of points ©2013 Walgreen Co. All rights reserved. Confidential and proprietary information. For internal use only.</a:t>
            </a:r>
            <a:endParaRPr lang="en-US" dirty="0" smtClean="0">
              <a:solidFill>
                <a:srgbClr val="000000">
                  <a:tint val="75000"/>
                </a:srgbClr>
              </a:solidFill>
              <a:cs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989634" y="4809975"/>
            <a:ext cx="69716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eaLnBrk="0" fontAlgn="base" hangingPunct="0">
              <a:lnSpc>
                <a:spcPct val="95000"/>
              </a:lnSpc>
              <a:spcBef>
                <a:spcPct val="60000"/>
              </a:spcBef>
              <a:spcAft>
                <a:spcPct val="0"/>
              </a:spcAft>
              <a:buClr>
                <a:srgbClr val="004C84"/>
              </a:buClr>
              <a:buFont typeface="Arial" charset="0"/>
              <a:buNone/>
            </a:pPr>
            <a:fld id="{569DB927-419E-B042-83CD-6E94FB32D87D}" type="slidenum">
              <a:rPr lang="en-US" smtClean="0">
                <a:solidFill>
                  <a:srgbClr val="000000">
                    <a:tint val="75000"/>
                  </a:srgbClr>
                </a:solidFill>
                <a:cs typeface="Arial" charset="0"/>
              </a:rPr>
              <a:pPr defTabSz="457200" eaLnBrk="0" fontAlgn="base" hangingPunct="0">
                <a:lnSpc>
                  <a:spcPct val="95000"/>
                </a:lnSpc>
                <a:spcBef>
                  <a:spcPct val="60000"/>
                </a:spcBef>
                <a:spcAft>
                  <a:spcPct val="0"/>
                </a:spcAft>
                <a:buClr>
                  <a:srgbClr val="004C84"/>
                </a:buClr>
                <a:buFont typeface="Arial" charset="0"/>
                <a:buNone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6105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3" r:id="rId1"/>
    <p:sldLayoutId id="2147483894" r:id="rId2"/>
    <p:sldLayoutId id="2147483895" r:id="rId3"/>
    <p:sldLayoutId id="2147483896" r:id="rId4"/>
    <p:sldLayoutId id="2147483897" r:id="rId5"/>
    <p:sldLayoutId id="2147483898" r:id="rId6"/>
    <p:sldLayoutId id="2147483899" r:id="rId7"/>
    <p:sldLayoutId id="2147483900" r:id="rId8"/>
    <p:sldLayoutId id="2147483901" r:id="rId9"/>
    <p:sldLayoutId id="2147483902" r:id="rId10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lang="en-US" sz="2600" kern="1200" baseline="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528"/>
        </a:spcBef>
        <a:buFont typeface="Arial" pitchFamily="34" charset="0"/>
        <a:buNone/>
        <a:defRPr lang="en-US" sz="2200" kern="1200" smtClean="0">
          <a:solidFill>
            <a:srgbClr val="58595B"/>
          </a:solidFill>
          <a:latin typeface="Arial"/>
          <a:ea typeface="+mn-ea"/>
          <a:cs typeface="Arial"/>
        </a:defRPr>
      </a:lvl1pPr>
      <a:lvl2pPr marL="228600" indent="-228600" algn="l" defTabSz="914400" rtl="0" eaLnBrk="1" latinLnBrk="0" hangingPunct="1">
        <a:lnSpc>
          <a:spcPts val="2600"/>
        </a:lnSpc>
        <a:spcBef>
          <a:spcPts val="525"/>
        </a:spcBef>
        <a:buFont typeface="Arial"/>
        <a:buChar char="•"/>
        <a:defRPr lang="en-US" sz="2200" kern="1200" smtClean="0">
          <a:solidFill>
            <a:schemeClr val="tx2"/>
          </a:solidFill>
          <a:latin typeface="Arial"/>
          <a:ea typeface="+mn-ea"/>
          <a:cs typeface="Arial"/>
        </a:defRPr>
      </a:lvl2pPr>
      <a:lvl3pPr marL="548640" indent="-182880" algn="l" defTabSz="914400" rtl="0" eaLnBrk="1" latinLnBrk="0" hangingPunct="1">
        <a:lnSpc>
          <a:spcPts val="2400"/>
        </a:lnSpc>
        <a:spcBef>
          <a:spcPts val="525"/>
        </a:spcBef>
        <a:buFont typeface="Arial" pitchFamily="34" charset="0"/>
        <a:buChar char="̶"/>
        <a:defRPr lang="en-US" sz="2000" kern="1200" smtClean="0">
          <a:solidFill>
            <a:schemeClr val="tx2"/>
          </a:solidFill>
          <a:latin typeface="Arial"/>
          <a:ea typeface="+mn-ea"/>
          <a:cs typeface="Arial"/>
        </a:defRPr>
      </a:lvl3pPr>
      <a:lvl4pPr marL="731520" indent="-182880" algn="l" defTabSz="914400" rtl="0" eaLnBrk="1" latinLnBrk="0" hangingPunct="1">
        <a:lnSpc>
          <a:spcPts val="2200"/>
        </a:lnSpc>
        <a:spcBef>
          <a:spcPts val="525"/>
        </a:spcBef>
        <a:buFont typeface="Lucida Grande"/>
        <a:buChar char="»"/>
        <a:defRPr lang="en-US" sz="1800" kern="1200" smtClean="0">
          <a:solidFill>
            <a:schemeClr val="tx2"/>
          </a:solidFill>
          <a:latin typeface="Arial"/>
          <a:ea typeface="+mn-ea"/>
          <a:cs typeface="Arial"/>
        </a:defRPr>
      </a:lvl4pPr>
      <a:lvl5pPr marL="960120" indent="-228600" algn="l" defTabSz="914400" rtl="0" eaLnBrk="1" latinLnBrk="0" hangingPunct="1">
        <a:lnSpc>
          <a:spcPts val="2000"/>
        </a:lnSpc>
        <a:spcBef>
          <a:spcPts val="525"/>
        </a:spcBef>
        <a:buFont typeface="Arial"/>
        <a:buChar char="•"/>
        <a:defRPr lang="en-US" sz="1600" kern="1200">
          <a:solidFill>
            <a:schemeClr val="tx2"/>
          </a:solidFill>
          <a:latin typeface="Arial"/>
          <a:ea typeface="+mn-ea"/>
          <a:cs typeface="Arial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2"/>
            </p:custDataLst>
            <p:extLst>
              <p:ext uri="{D42A27DB-BD31-4B8C-83A1-F6EECF244321}">
                <p14:modId xmlns:p14="http://schemas.microsoft.com/office/powerpoint/2010/main" val="3070204581"/>
              </p:ext>
            </p:extLst>
          </p:nvPr>
        </p:nvGraphicFramePr>
        <p:xfrm>
          <a:off x="1589" y="1192"/>
          <a:ext cx="1587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97" name="think-cell Slide" r:id="rId13" imgW="360" imgH="360" progId="TCLayout.ActiveDocument.1">
                  <p:embed/>
                </p:oleObj>
              </mc:Choice>
              <mc:Fallback>
                <p:oleObj name="think-cell Slide" r:id="rId13" imgW="360" imgH="36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589" y="1192"/>
                        <a:ext cx="1587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 descr="content-header.png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85725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550920" y="1057279"/>
            <a:ext cx="8135880" cy="352996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1" defTabSz="457200">
              <a:buFont typeface="Arial"/>
            </a:pPr>
            <a:r>
              <a:rPr lang="en-US" dirty="0" smtClean="0"/>
              <a:t>First level</a:t>
            </a:r>
          </a:p>
          <a:p>
            <a:pPr lvl="2" defTabSz="457200">
              <a:buFont typeface="Arial"/>
            </a:pPr>
            <a:r>
              <a:rPr lang="en-US" dirty="0" smtClean="0"/>
              <a:t>Second level</a:t>
            </a:r>
          </a:p>
          <a:p>
            <a:pPr lvl="3" defTabSz="457200">
              <a:buFont typeface="Arial"/>
            </a:pPr>
            <a:r>
              <a:rPr lang="en-US" dirty="0" smtClean="0"/>
              <a:t>Third level</a:t>
            </a:r>
          </a:p>
          <a:p>
            <a:pPr lvl="4" defTabSz="457200">
              <a:buFont typeface="Arial"/>
            </a:pPr>
            <a:r>
              <a:rPr lang="en-US" dirty="0" smtClean="0"/>
              <a:t>Fourth level</a:t>
            </a:r>
            <a:endParaRPr lang="en-US" dirty="0"/>
          </a:p>
        </p:txBody>
      </p:sp>
      <p:sp>
        <p:nvSpPr>
          <p:cNvPr id="14" name="Title Placeholder 1"/>
          <p:cNvSpPr>
            <a:spLocks noGrp="1"/>
          </p:cNvSpPr>
          <p:nvPr userDrawn="1">
            <p:ph type="title"/>
          </p:nvPr>
        </p:nvSpPr>
        <p:spPr>
          <a:xfrm>
            <a:off x="550920" y="126040"/>
            <a:ext cx="8135880" cy="64645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pPr lvl="0" algn="l" defTabSz="457200"/>
            <a:r>
              <a:rPr lang="en-US" dirty="0" smtClean="0"/>
              <a:t>Type key insight here using sentence case</a:t>
            </a:r>
            <a:endParaRPr lang="en-US" dirty="0"/>
          </a:p>
        </p:txBody>
      </p:sp>
      <p:pic>
        <p:nvPicPr>
          <p:cNvPr id="9" name="Picture 8" descr="Walgreens_Corner-W-Flag_Red-Gradient_4c.png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620" y="4800600"/>
            <a:ext cx="327660" cy="257844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852805" y="4804872"/>
            <a:ext cx="511476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457200" rtl="0" eaLnBrk="0" fontAlgn="base" latinLnBrk="0" hangingPunct="0">
              <a:lnSpc>
                <a:spcPct val="95000"/>
              </a:lnSpc>
              <a:spcBef>
                <a:spcPct val="60000"/>
              </a:spcBef>
              <a:spcAft>
                <a:spcPct val="0"/>
              </a:spcAft>
              <a:buClr>
                <a:srgbClr val="004C84"/>
              </a:buClr>
              <a:buSzTx/>
              <a:buFont typeface="Arial" charset="0"/>
              <a:buNone/>
              <a:tabLst/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srgbClr val="000000">
                    <a:tint val="75000"/>
                  </a:srgbClr>
                </a:solidFill>
                <a:cs typeface="Arial" charset="0"/>
              </a:rPr>
              <a:t>*FY16 projection;  Includes recognition of breakage in up front cost of points ©2013 Walgreen Co. All rights reserved. Confidential and proprietary information. For internal use only.</a:t>
            </a:r>
            <a:endParaRPr lang="en-US" dirty="0" smtClean="0">
              <a:solidFill>
                <a:srgbClr val="000000">
                  <a:tint val="75000"/>
                </a:srgbClr>
              </a:solidFill>
              <a:cs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989634" y="4809975"/>
            <a:ext cx="69716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eaLnBrk="0" fontAlgn="base" hangingPunct="0">
              <a:lnSpc>
                <a:spcPct val="95000"/>
              </a:lnSpc>
              <a:spcBef>
                <a:spcPct val="60000"/>
              </a:spcBef>
              <a:spcAft>
                <a:spcPct val="0"/>
              </a:spcAft>
              <a:buClr>
                <a:srgbClr val="004C84"/>
              </a:buClr>
              <a:buFont typeface="Arial" charset="0"/>
              <a:buNone/>
            </a:pPr>
            <a:fld id="{569DB927-419E-B042-83CD-6E94FB32D87D}" type="slidenum">
              <a:rPr lang="en-US" smtClean="0">
                <a:solidFill>
                  <a:srgbClr val="000000">
                    <a:tint val="75000"/>
                  </a:srgbClr>
                </a:solidFill>
                <a:cs typeface="Arial" charset="0"/>
              </a:rPr>
              <a:pPr defTabSz="457200" eaLnBrk="0" fontAlgn="base" hangingPunct="0">
                <a:lnSpc>
                  <a:spcPct val="95000"/>
                </a:lnSpc>
                <a:spcBef>
                  <a:spcPct val="60000"/>
                </a:spcBef>
                <a:spcAft>
                  <a:spcPct val="0"/>
                </a:spcAft>
                <a:buClr>
                  <a:srgbClr val="004C84"/>
                </a:buClr>
                <a:buFont typeface="Arial" charset="0"/>
                <a:buNone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4899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4" r:id="rId1"/>
    <p:sldLayoutId id="2147483905" r:id="rId2"/>
    <p:sldLayoutId id="2147483906" r:id="rId3"/>
    <p:sldLayoutId id="2147483907" r:id="rId4"/>
    <p:sldLayoutId id="2147483908" r:id="rId5"/>
    <p:sldLayoutId id="2147483909" r:id="rId6"/>
    <p:sldLayoutId id="2147483910" r:id="rId7"/>
    <p:sldLayoutId id="2147483911" r:id="rId8"/>
    <p:sldLayoutId id="2147483913" r:id="rId9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lang="en-US" sz="2600" kern="1200" baseline="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528"/>
        </a:spcBef>
        <a:buFont typeface="Arial" pitchFamily="34" charset="0"/>
        <a:buNone/>
        <a:defRPr lang="en-US" sz="2200" kern="1200" smtClean="0">
          <a:solidFill>
            <a:srgbClr val="58595B"/>
          </a:solidFill>
          <a:latin typeface="Arial"/>
          <a:ea typeface="+mn-ea"/>
          <a:cs typeface="Arial"/>
        </a:defRPr>
      </a:lvl1pPr>
      <a:lvl2pPr marL="228600" indent="-228600" algn="l" defTabSz="914400" rtl="0" eaLnBrk="1" latinLnBrk="0" hangingPunct="1">
        <a:lnSpc>
          <a:spcPts val="2600"/>
        </a:lnSpc>
        <a:spcBef>
          <a:spcPts val="525"/>
        </a:spcBef>
        <a:buFont typeface="Arial"/>
        <a:buChar char="•"/>
        <a:defRPr lang="en-US" sz="2200" kern="1200" smtClean="0">
          <a:solidFill>
            <a:schemeClr val="tx2"/>
          </a:solidFill>
          <a:latin typeface="Arial"/>
          <a:ea typeface="+mn-ea"/>
          <a:cs typeface="Arial"/>
        </a:defRPr>
      </a:lvl2pPr>
      <a:lvl3pPr marL="548640" indent="-182880" algn="l" defTabSz="914400" rtl="0" eaLnBrk="1" latinLnBrk="0" hangingPunct="1">
        <a:lnSpc>
          <a:spcPts val="2400"/>
        </a:lnSpc>
        <a:spcBef>
          <a:spcPts val="525"/>
        </a:spcBef>
        <a:buFont typeface="Arial" pitchFamily="34" charset="0"/>
        <a:buChar char="̶"/>
        <a:defRPr lang="en-US" sz="2000" kern="1200" smtClean="0">
          <a:solidFill>
            <a:schemeClr val="tx2"/>
          </a:solidFill>
          <a:latin typeface="Arial"/>
          <a:ea typeface="+mn-ea"/>
          <a:cs typeface="Arial"/>
        </a:defRPr>
      </a:lvl3pPr>
      <a:lvl4pPr marL="731520" indent="-182880" algn="l" defTabSz="914400" rtl="0" eaLnBrk="1" latinLnBrk="0" hangingPunct="1">
        <a:lnSpc>
          <a:spcPts val="2200"/>
        </a:lnSpc>
        <a:spcBef>
          <a:spcPts val="525"/>
        </a:spcBef>
        <a:buFont typeface="Lucida Grande"/>
        <a:buChar char="»"/>
        <a:defRPr lang="en-US" sz="1800" kern="1200" smtClean="0">
          <a:solidFill>
            <a:schemeClr val="tx2"/>
          </a:solidFill>
          <a:latin typeface="Arial"/>
          <a:ea typeface="+mn-ea"/>
          <a:cs typeface="Arial"/>
        </a:defRPr>
      </a:lvl4pPr>
      <a:lvl5pPr marL="960120" indent="-228600" algn="l" defTabSz="914400" rtl="0" eaLnBrk="1" latinLnBrk="0" hangingPunct="1">
        <a:lnSpc>
          <a:spcPts val="2000"/>
        </a:lnSpc>
        <a:spcBef>
          <a:spcPts val="525"/>
        </a:spcBef>
        <a:buFont typeface="Arial"/>
        <a:buChar char="•"/>
        <a:defRPr lang="en-US" sz="1600" kern="1200">
          <a:solidFill>
            <a:schemeClr val="tx2"/>
          </a:solidFill>
          <a:latin typeface="Arial"/>
          <a:ea typeface="+mn-ea"/>
          <a:cs typeface="Arial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2"/>
            </p:custDataLst>
            <p:extLst>
              <p:ext uri="{D42A27DB-BD31-4B8C-83A1-F6EECF244321}">
                <p14:modId xmlns:p14="http://schemas.microsoft.com/office/powerpoint/2010/main" val="752501562"/>
              </p:ext>
            </p:extLst>
          </p:nvPr>
        </p:nvGraphicFramePr>
        <p:xfrm>
          <a:off x="1589" y="1192"/>
          <a:ext cx="1587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52" name="think-cell Slide" r:id="rId13" imgW="360" imgH="360" progId="TCLayout.ActiveDocument.1">
                  <p:embed/>
                </p:oleObj>
              </mc:Choice>
              <mc:Fallback>
                <p:oleObj name="think-cell Slide" r:id="rId13" imgW="360" imgH="36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589" y="1192"/>
                        <a:ext cx="1587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 descr="content-header.png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85725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550920" y="1057279"/>
            <a:ext cx="8135880" cy="352996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1" defTabSz="457200">
              <a:buFont typeface="Arial"/>
            </a:pPr>
            <a:r>
              <a:rPr lang="en-US" dirty="0" smtClean="0"/>
              <a:t>First level</a:t>
            </a:r>
          </a:p>
          <a:p>
            <a:pPr lvl="2" defTabSz="457200">
              <a:buFont typeface="Arial"/>
            </a:pPr>
            <a:r>
              <a:rPr lang="en-US" dirty="0" smtClean="0"/>
              <a:t>Second level</a:t>
            </a:r>
          </a:p>
          <a:p>
            <a:pPr lvl="3" defTabSz="457200">
              <a:buFont typeface="Arial"/>
            </a:pPr>
            <a:r>
              <a:rPr lang="en-US" dirty="0" smtClean="0"/>
              <a:t>Third level</a:t>
            </a:r>
          </a:p>
          <a:p>
            <a:pPr lvl="4" defTabSz="457200">
              <a:buFont typeface="Arial"/>
            </a:pPr>
            <a:r>
              <a:rPr lang="en-US" dirty="0" smtClean="0"/>
              <a:t>Fourth level</a:t>
            </a:r>
            <a:endParaRPr lang="en-US" dirty="0"/>
          </a:p>
        </p:txBody>
      </p:sp>
      <p:sp>
        <p:nvSpPr>
          <p:cNvPr id="14" name="Title Placeholder 1"/>
          <p:cNvSpPr>
            <a:spLocks noGrp="1"/>
          </p:cNvSpPr>
          <p:nvPr userDrawn="1">
            <p:ph type="title"/>
          </p:nvPr>
        </p:nvSpPr>
        <p:spPr>
          <a:xfrm>
            <a:off x="550920" y="126040"/>
            <a:ext cx="8135880" cy="64645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pPr lvl="0" algn="l" defTabSz="457200"/>
            <a:r>
              <a:rPr lang="en-US" dirty="0" smtClean="0"/>
              <a:t>Type key insight here using sentence case</a:t>
            </a:r>
            <a:endParaRPr lang="en-US" dirty="0"/>
          </a:p>
        </p:txBody>
      </p:sp>
      <p:pic>
        <p:nvPicPr>
          <p:cNvPr id="9" name="Picture 8" descr="Walgreens_Corner-W-Flag_Red-Gradient_4c.png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620" y="4800600"/>
            <a:ext cx="327660" cy="257844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852805" y="4804872"/>
            <a:ext cx="511476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457200" rtl="0" eaLnBrk="0" fontAlgn="base" latinLnBrk="0" hangingPunct="0">
              <a:lnSpc>
                <a:spcPct val="95000"/>
              </a:lnSpc>
              <a:spcBef>
                <a:spcPct val="60000"/>
              </a:spcBef>
              <a:spcAft>
                <a:spcPct val="0"/>
              </a:spcAft>
              <a:buClr>
                <a:srgbClr val="004C84"/>
              </a:buClr>
              <a:buSzTx/>
              <a:buFont typeface="Arial" charset="0"/>
              <a:buNone/>
              <a:tabLst/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srgbClr val="000000">
                    <a:tint val="75000"/>
                  </a:srgbClr>
                </a:solidFill>
                <a:cs typeface="Arial" charset="0"/>
              </a:rPr>
              <a:t>*FY16 projection;  Includes recognition of breakage in up front cost of points ©2013 Walgreen Co. All rights reserved. Confidential and proprietary information. For internal use only.</a:t>
            </a:r>
            <a:endParaRPr lang="en-US" dirty="0" smtClean="0">
              <a:solidFill>
                <a:srgbClr val="000000">
                  <a:tint val="75000"/>
                </a:srgbClr>
              </a:solidFill>
              <a:cs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989634" y="4809975"/>
            <a:ext cx="69716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eaLnBrk="0" fontAlgn="base" hangingPunct="0">
              <a:lnSpc>
                <a:spcPct val="95000"/>
              </a:lnSpc>
              <a:spcBef>
                <a:spcPct val="60000"/>
              </a:spcBef>
              <a:spcAft>
                <a:spcPct val="0"/>
              </a:spcAft>
              <a:buClr>
                <a:srgbClr val="004C84"/>
              </a:buClr>
              <a:buFont typeface="Arial" charset="0"/>
              <a:buNone/>
            </a:pPr>
            <a:fld id="{569DB927-419E-B042-83CD-6E94FB32D87D}" type="slidenum">
              <a:rPr lang="en-US" smtClean="0">
                <a:solidFill>
                  <a:srgbClr val="000000">
                    <a:tint val="75000"/>
                  </a:srgbClr>
                </a:solidFill>
                <a:cs typeface="Arial" charset="0"/>
              </a:rPr>
              <a:pPr defTabSz="457200" eaLnBrk="0" fontAlgn="base" hangingPunct="0">
                <a:lnSpc>
                  <a:spcPct val="95000"/>
                </a:lnSpc>
                <a:spcBef>
                  <a:spcPct val="60000"/>
                </a:spcBef>
                <a:spcAft>
                  <a:spcPct val="0"/>
                </a:spcAft>
                <a:buClr>
                  <a:srgbClr val="004C84"/>
                </a:buClr>
                <a:buFont typeface="Arial" charset="0"/>
                <a:buNone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0774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5" r:id="rId1"/>
    <p:sldLayoutId id="2147483916" r:id="rId2"/>
    <p:sldLayoutId id="2147483917" r:id="rId3"/>
    <p:sldLayoutId id="2147483918" r:id="rId4"/>
    <p:sldLayoutId id="2147483919" r:id="rId5"/>
    <p:sldLayoutId id="2147483920" r:id="rId6"/>
    <p:sldLayoutId id="2147483921" r:id="rId7"/>
    <p:sldLayoutId id="2147483922" r:id="rId8"/>
    <p:sldLayoutId id="2147483924" r:id="rId9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lang="en-US" sz="2600" kern="1200" baseline="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528"/>
        </a:spcBef>
        <a:buFont typeface="Arial" pitchFamily="34" charset="0"/>
        <a:buNone/>
        <a:defRPr lang="en-US" sz="2200" kern="1200" smtClean="0">
          <a:solidFill>
            <a:srgbClr val="58595B"/>
          </a:solidFill>
          <a:latin typeface="Arial"/>
          <a:ea typeface="+mn-ea"/>
          <a:cs typeface="Arial"/>
        </a:defRPr>
      </a:lvl1pPr>
      <a:lvl2pPr marL="228600" indent="-228600" algn="l" defTabSz="914400" rtl="0" eaLnBrk="1" latinLnBrk="0" hangingPunct="1">
        <a:lnSpc>
          <a:spcPts val="2600"/>
        </a:lnSpc>
        <a:spcBef>
          <a:spcPts val="525"/>
        </a:spcBef>
        <a:buFont typeface="Arial"/>
        <a:buChar char="•"/>
        <a:defRPr lang="en-US" sz="2200" kern="1200" smtClean="0">
          <a:solidFill>
            <a:schemeClr val="tx2"/>
          </a:solidFill>
          <a:latin typeface="Arial"/>
          <a:ea typeface="+mn-ea"/>
          <a:cs typeface="Arial"/>
        </a:defRPr>
      </a:lvl2pPr>
      <a:lvl3pPr marL="548640" indent="-182880" algn="l" defTabSz="914400" rtl="0" eaLnBrk="1" latinLnBrk="0" hangingPunct="1">
        <a:lnSpc>
          <a:spcPts val="2400"/>
        </a:lnSpc>
        <a:spcBef>
          <a:spcPts val="525"/>
        </a:spcBef>
        <a:buFont typeface="Arial" pitchFamily="34" charset="0"/>
        <a:buChar char="̶"/>
        <a:defRPr lang="en-US" sz="2000" kern="1200" smtClean="0">
          <a:solidFill>
            <a:schemeClr val="tx2"/>
          </a:solidFill>
          <a:latin typeface="Arial"/>
          <a:ea typeface="+mn-ea"/>
          <a:cs typeface="Arial"/>
        </a:defRPr>
      </a:lvl3pPr>
      <a:lvl4pPr marL="731520" indent="-182880" algn="l" defTabSz="914400" rtl="0" eaLnBrk="1" latinLnBrk="0" hangingPunct="1">
        <a:lnSpc>
          <a:spcPts val="2200"/>
        </a:lnSpc>
        <a:spcBef>
          <a:spcPts val="525"/>
        </a:spcBef>
        <a:buFont typeface="Lucida Grande"/>
        <a:buChar char="»"/>
        <a:defRPr lang="en-US" sz="1800" kern="1200" smtClean="0">
          <a:solidFill>
            <a:schemeClr val="tx2"/>
          </a:solidFill>
          <a:latin typeface="Arial"/>
          <a:ea typeface="+mn-ea"/>
          <a:cs typeface="Arial"/>
        </a:defRPr>
      </a:lvl4pPr>
      <a:lvl5pPr marL="960120" indent="-228600" algn="l" defTabSz="914400" rtl="0" eaLnBrk="1" latinLnBrk="0" hangingPunct="1">
        <a:lnSpc>
          <a:spcPts val="2000"/>
        </a:lnSpc>
        <a:spcBef>
          <a:spcPts val="525"/>
        </a:spcBef>
        <a:buFont typeface="Arial"/>
        <a:buChar char="•"/>
        <a:defRPr lang="en-US" sz="1600" kern="1200">
          <a:solidFill>
            <a:schemeClr val="tx2"/>
          </a:solidFill>
          <a:latin typeface="Arial"/>
          <a:ea typeface="+mn-ea"/>
          <a:cs typeface="Arial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3"/>
            </p:custDataLst>
            <p:extLst>
              <p:ext uri="{D42A27DB-BD31-4B8C-83A1-F6EECF244321}">
                <p14:modId xmlns:p14="http://schemas.microsoft.com/office/powerpoint/2010/main" val="211661923"/>
              </p:ext>
            </p:extLst>
          </p:nvPr>
        </p:nvGraphicFramePr>
        <p:xfrm>
          <a:off x="1589" y="1192"/>
          <a:ext cx="1587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71" name="think-cell Slide" r:id="rId14" imgW="360" imgH="360" progId="TCLayout.ActiveDocument.1">
                  <p:embed/>
                </p:oleObj>
              </mc:Choice>
              <mc:Fallback>
                <p:oleObj name="think-cell Slide" r:id="rId14" imgW="360" imgH="36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589" y="1192"/>
                        <a:ext cx="1587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 descr="content-header.png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85725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550920" y="1057279"/>
            <a:ext cx="8135880" cy="352996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1" defTabSz="457200">
              <a:buFont typeface="Arial"/>
            </a:pPr>
            <a:r>
              <a:rPr lang="en-US" dirty="0" smtClean="0"/>
              <a:t>First level</a:t>
            </a:r>
          </a:p>
          <a:p>
            <a:pPr lvl="2" defTabSz="457200">
              <a:buFont typeface="Arial"/>
            </a:pPr>
            <a:r>
              <a:rPr lang="en-US" dirty="0" smtClean="0"/>
              <a:t>Second level</a:t>
            </a:r>
          </a:p>
          <a:p>
            <a:pPr lvl="3" defTabSz="457200">
              <a:buFont typeface="Arial"/>
            </a:pPr>
            <a:r>
              <a:rPr lang="en-US" dirty="0" smtClean="0"/>
              <a:t>Third level</a:t>
            </a:r>
          </a:p>
          <a:p>
            <a:pPr lvl="4" defTabSz="457200">
              <a:buFont typeface="Arial"/>
            </a:pPr>
            <a:r>
              <a:rPr lang="en-US" dirty="0" smtClean="0"/>
              <a:t>Fourth level</a:t>
            </a:r>
            <a:endParaRPr lang="en-US" dirty="0"/>
          </a:p>
        </p:txBody>
      </p:sp>
      <p:sp>
        <p:nvSpPr>
          <p:cNvPr id="14" name="Title Placeholder 1"/>
          <p:cNvSpPr>
            <a:spLocks noGrp="1"/>
          </p:cNvSpPr>
          <p:nvPr userDrawn="1">
            <p:ph type="title"/>
          </p:nvPr>
        </p:nvSpPr>
        <p:spPr>
          <a:xfrm>
            <a:off x="550920" y="126040"/>
            <a:ext cx="8135880" cy="64645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pPr lvl="0" algn="l" defTabSz="457200"/>
            <a:r>
              <a:rPr lang="en-US" dirty="0" smtClean="0"/>
              <a:t>Type key insight here using sentence case</a:t>
            </a:r>
            <a:endParaRPr lang="en-US" dirty="0"/>
          </a:p>
        </p:txBody>
      </p:sp>
      <p:pic>
        <p:nvPicPr>
          <p:cNvPr id="9" name="Picture 8" descr="Walgreens_Corner-W-Flag_Red-Gradient_4c.png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620" y="4800600"/>
            <a:ext cx="327660" cy="257844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852805" y="4804872"/>
            <a:ext cx="511476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457200" rtl="0" eaLnBrk="0" fontAlgn="base" latinLnBrk="0" hangingPunct="0">
              <a:lnSpc>
                <a:spcPct val="95000"/>
              </a:lnSpc>
              <a:spcBef>
                <a:spcPct val="60000"/>
              </a:spcBef>
              <a:spcAft>
                <a:spcPct val="0"/>
              </a:spcAft>
              <a:buClr>
                <a:srgbClr val="004C84"/>
              </a:buClr>
              <a:buSzTx/>
              <a:buFont typeface="Arial" charset="0"/>
              <a:buNone/>
              <a:tabLst/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srgbClr val="000000">
                    <a:tint val="75000"/>
                  </a:srgbClr>
                </a:solidFill>
                <a:cs typeface="Arial" charset="0"/>
              </a:rPr>
              <a:t>*FY16 projection;  Includes recognition of breakage in up front cost of points ©2013 Walgreen Co. All rights reserved. Confidential and proprietary information. For internal use only.</a:t>
            </a:r>
            <a:endParaRPr lang="en-US" dirty="0" smtClean="0">
              <a:solidFill>
                <a:srgbClr val="000000">
                  <a:tint val="75000"/>
                </a:srgbClr>
              </a:solidFill>
              <a:cs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989634" y="4809975"/>
            <a:ext cx="69716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eaLnBrk="0" fontAlgn="base" hangingPunct="0">
              <a:lnSpc>
                <a:spcPct val="95000"/>
              </a:lnSpc>
              <a:spcBef>
                <a:spcPct val="60000"/>
              </a:spcBef>
              <a:spcAft>
                <a:spcPct val="0"/>
              </a:spcAft>
              <a:buClr>
                <a:srgbClr val="004C84"/>
              </a:buClr>
              <a:buFont typeface="Arial" charset="0"/>
              <a:buNone/>
            </a:pPr>
            <a:fld id="{569DB927-419E-B042-83CD-6E94FB32D87D}" type="slidenum">
              <a:rPr lang="en-US" smtClean="0">
                <a:solidFill>
                  <a:srgbClr val="000000">
                    <a:tint val="75000"/>
                  </a:srgbClr>
                </a:solidFill>
                <a:cs typeface="Arial" charset="0"/>
              </a:rPr>
              <a:pPr defTabSz="457200" eaLnBrk="0" fontAlgn="base" hangingPunct="0">
                <a:lnSpc>
                  <a:spcPct val="95000"/>
                </a:lnSpc>
                <a:spcBef>
                  <a:spcPct val="60000"/>
                </a:spcBef>
                <a:spcAft>
                  <a:spcPct val="0"/>
                </a:spcAft>
                <a:buClr>
                  <a:srgbClr val="004C84"/>
                </a:buClr>
                <a:buFont typeface="Arial" charset="0"/>
                <a:buNone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7761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6" r:id="rId1"/>
    <p:sldLayoutId id="2147483927" r:id="rId2"/>
    <p:sldLayoutId id="2147483928" r:id="rId3"/>
    <p:sldLayoutId id="2147483929" r:id="rId4"/>
    <p:sldLayoutId id="2147483930" r:id="rId5"/>
    <p:sldLayoutId id="2147483931" r:id="rId6"/>
    <p:sldLayoutId id="2147483932" r:id="rId7"/>
    <p:sldLayoutId id="2147483933" r:id="rId8"/>
    <p:sldLayoutId id="2147483934" r:id="rId9"/>
    <p:sldLayoutId id="2147483935" r:id="rId10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lang="en-US" sz="2600" kern="1200" baseline="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528"/>
        </a:spcBef>
        <a:buFont typeface="Arial" pitchFamily="34" charset="0"/>
        <a:buNone/>
        <a:defRPr lang="en-US" sz="2200" kern="1200" smtClean="0">
          <a:solidFill>
            <a:srgbClr val="58595B"/>
          </a:solidFill>
          <a:latin typeface="Arial"/>
          <a:ea typeface="+mn-ea"/>
          <a:cs typeface="Arial"/>
        </a:defRPr>
      </a:lvl1pPr>
      <a:lvl2pPr marL="228600" indent="-228600" algn="l" defTabSz="914400" rtl="0" eaLnBrk="1" latinLnBrk="0" hangingPunct="1">
        <a:lnSpc>
          <a:spcPts val="2600"/>
        </a:lnSpc>
        <a:spcBef>
          <a:spcPts val="525"/>
        </a:spcBef>
        <a:buFont typeface="Arial"/>
        <a:buChar char="•"/>
        <a:defRPr lang="en-US" sz="2200" kern="1200" smtClean="0">
          <a:solidFill>
            <a:schemeClr val="tx2"/>
          </a:solidFill>
          <a:latin typeface="Arial"/>
          <a:ea typeface="+mn-ea"/>
          <a:cs typeface="Arial"/>
        </a:defRPr>
      </a:lvl2pPr>
      <a:lvl3pPr marL="548640" indent="-182880" algn="l" defTabSz="914400" rtl="0" eaLnBrk="1" latinLnBrk="0" hangingPunct="1">
        <a:lnSpc>
          <a:spcPts val="2400"/>
        </a:lnSpc>
        <a:spcBef>
          <a:spcPts val="525"/>
        </a:spcBef>
        <a:buFont typeface="Arial" pitchFamily="34" charset="0"/>
        <a:buChar char="̶"/>
        <a:defRPr lang="en-US" sz="2000" kern="1200" smtClean="0">
          <a:solidFill>
            <a:schemeClr val="tx2"/>
          </a:solidFill>
          <a:latin typeface="Arial"/>
          <a:ea typeface="+mn-ea"/>
          <a:cs typeface="Arial"/>
        </a:defRPr>
      </a:lvl3pPr>
      <a:lvl4pPr marL="731520" indent="-182880" algn="l" defTabSz="914400" rtl="0" eaLnBrk="1" latinLnBrk="0" hangingPunct="1">
        <a:lnSpc>
          <a:spcPts val="2200"/>
        </a:lnSpc>
        <a:spcBef>
          <a:spcPts val="525"/>
        </a:spcBef>
        <a:buFont typeface="Lucida Grande"/>
        <a:buChar char="»"/>
        <a:defRPr lang="en-US" sz="1800" kern="1200" smtClean="0">
          <a:solidFill>
            <a:schemeClr val="tx2"/>
          </a:solidFill>
          <a:latin typeface="Arial"/>
          <a:ea typeface="+mn-ea"/>
          <a:cs typeface="Arial"/>
        </a:defRPr>
      </a:lvl4pPr>
      <a:lvl5pPr marL="960120" indent="-228600" algn="l" defTabSz="914400" rtl="0" eaLnBrk="1" latinLnBrk="0" hangingPunct="1">
        <a:lnSpc>
          <a:spcPts val="2000"/>
        </a:lnSpc>
        <a:spcBef>
          <a:spcPts val="525"/>
        </a:spcBef>
        <a:buFont typeface="Arial"/>
        <a:buChar char="•"/>
        <a:defRPr lang="en-US" sz="1600" kern="1200">
          <a:solidFill>
            <a:schemeClr val="tx2"/>
          </a:solidFill>
          <a:latin typeface="Arial"/>
          <a:ea typeface="+mn-ea"/>
          <a:cs typeface="Arial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3"/>
            </p:custDataLst>
            <p:extLst>
              <p:ext uri="{D42A27DB-BD31-4B8C-83A1-F6EECF244321}">
                <p14:modId xmlns:p14="http://schemas.microsoft.com/office/powerpoint/2010/main" val="1737551830"/>
              </p:ext>
            </p:extLst>
          </p:nvPr>
        </p:nvGraphicFramePr>
        <p:xfrm>
          <a:off x="1589" y="1192"/>
          <a:ext cx="1587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95" name="think-cell Slide" r:id="rId14" imgW="360" imgH="360" progId="TCLayout.ActiveDocument.1">
                  <p:embed/>
                </p:oleObj>
              </mc:Choice>
              <mc:Fallback>
                <p:oleObj name="think-cell Slide" r:id="rId14" imgW="360" imgH="36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589" y="1192"/>
                        <a:ext cx="1587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 descr="content-header.png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85725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550920" y="1057279"/>
            <a:ext cx="8135880" cy="352996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1" defTabSz="457200">
              <a:buFont typeface="Arial"/>
            </a:pPr>
            <a:r>
              <a:rPr lang="en-US" dirty="0" smtClean="0"/>
              <a:t>First level</a:t>
            </a:r>
          </a:p>
          <a:p>
            <a:pPr lvl="2" defTabSz="457200">
              <a:buFont typeface="Arial"/>
            </a:pPr>
            <a:r>
              <a:rPr lang="en-US" dirty="0" smtClean="0"/>
              <a:t>Second level</a:t>
            </a:r>
          </a:p>
          <a:p>
            <a:pPr lvl="3" defTabSz="457200">
              <a:buFont typeface="Arial"/>
            </a:pPr>
            <a:r>
              <a:rPr lang="en-US" dirty="0" smtClean="0"/>
              <a:t>Third level</a:t>
            </a:r>
          </a:p>
          <a:p>
            <a:pPr lvl="4" defTabSz="457200">
              <a:buFont typeface="Arial"/>
            </a:pPr>
            <a:r>
              <a:rPr lang="en-US" dirty="0" smtClean="0"/>
              <a:t>Fourth level</a:t>
            </a:r>
            <a:endParaRPr lang="en-US" dirty="0"/>
          </a:p>
        </p:txBody>
      </p:sp>
      <p:sp>
        <p:nvSpPr>
          <p:cNvPr id="14" name="Title Placeholder 1"/>
          <p:cNvSpPr>
            <a:spLocks noGrp="1"/>
          </p:cNvSpPr>
          <p:nvPr userDrawn="1">
            <p:ph type="title"/>
          </p:nvPr>
        </p:nvSpPr>
        <p:spPr>
          <a:xfrm>
            <a:off x="550920" y="126040"/>
            <a:ext cx="8135880" cy="64645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pPr lvl="0" algn="l" defTabSz="457200"/>
            <a:r>
              <a:rPr lang="en-US" dirty="0" smtClean="0"/>
              <a:t>Type key insight here using sentence case</a:t>
            </a:r>
            <a:endParaRPr lang="en-US" dirty="0"/>
          </a:p>
        </p:txBody>
      </p:sp>
      <p:pic>
        <p:nvPicPr>
          <p:cNvPr id="9" name="Picture 8" descr="Walgreens_Corner-W-Flag_Red-Gradient_4c.png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620" y="4800600"/>
            <a:ext cx="327660" cy="257844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852805" y="4804872"/>
            <a:ext cx="511476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457200" rtl="0" eaLnBrk="0" fontAlgn="base" latinLnBrk="0" hangingPunct="0">
              <a:lnSpc>
                <a:spcPct val="95000"/>
              </a:lnSpc>
              <a:spcBef>
                <a:spcPct val="60000"/>
              </a:spcBef>
              <a:spcAft>
                <a:spcPct val="0"/>
              </a:spcAft>
              <a:buClr>
                <a:srgbClr val="004C84"/>
              </a:buClr>
              <a:buSzTx/>
              <a:buFont typeface="Arial" charset="0"/>
              <a:buNone/>
              <a:tabLst/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srgbClr val="000000">
                    <a:tint val="75000"/>
                  </a:srgbClr>
                </a:solidFill>
                <a:cs typeface="Arial" charset="0"/>
              </a:rPr>
              <a:t>*FY16 projection;  Includes recognition of breakage in up front cost of points ©2013 Walgreen Co. All rights reserved. Confidential and proprietary information. For internal use only.</a:t>
            </a:r>
            <a:endParaRPr lang="en-US" dirty="0" smtClean="0">
              <a:solidFill>
                <a:srgbClr val="000000">
                  <a:tint val="75000"/>
                </a:srgbClr>
              </a:solidFill>
              <a:cs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989634" y="4809975"/>
            <a:ext cx="69716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eaLnBrk="0" fontAlgn="base" hangingPunct="0">
              <a:lnSpc>
                <a:spcPct val="95000"/>
              </a:lnSpc>
              <a:spcBef>
                <a:spcPct val="60000"/>
              </a:spcBef>
              <a:spcAft>
                <a:spcPct val="0"/>
              </a:spcAft>
              <a:buClr>
                <a:srgbClr val="004C84"/>
              </a:buClr>
              <a:buFont typeface="Arial" charset="0"/>
              <a:buNone/>
            </a:pPr>
            <a:fld id="{569DB927-419E-B042-83CD-6E94FB32D87D}" type="slidenum">
              <a:rPr lang="en-US" smtClean="0">
                <a:solidFill>
                  <a:srgbClr val="000000">
                    <a:tint val="75000"/>
                  </a:srgbClr>
                </a:solidFill>
                <a:cs typeface="Arial" charset="0"/>
              </a:rPr>
              <a:pPr defTabSz="457200" eaLnBrk="0" fontAlgn="base" hangingPunct="0">
                <a:lnSpc>
                  <a:spcPct val="95000"/>
                </a:lnSpc>
                <a:spcBef>
                  <a:spcPct val="60000"/>
                </a:spcBef>
                <a:spcAft>
                  <a:spcPct val="0"/>
                </a:spcAft>
                <a:buClr>
                  <a:srgbClr val="004C84"/>
                </a:buClr>
                <a:buFont typeface="Arial" charset="0"/>
                <a:buNone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1878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lang="en-US" sz="2600" kern="1200" baseline="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528"/>
        </a:spcBef>
        <a:buFont typeface="Arial" pitchFamily="34" charset="0"/>
        <a:buNone/>
        <a:defRPr lang="en-US" sz="2200" kern="1200" smtClean="0">
          <a:solidFill>
            <a:srgbClr val="58595B"/>
          </a:solidFill>
          <a:latin typeface="Arial"/>
          <a:ea typeface="+mn-ea"/>
          <a:cs typeface="Arial"/>
        </a:defRPr>
      </a:lvl1pPr>
      <a:lvl2pPr marL="228600" indent="-228600" algn="l" defTabSz="914400" rtl="0" eaLnBrk="1" latinLnBrk="0" hangingPunct="1">
        <a:lnSpc>
          <a:spcPts val="2600"/>
        </a:lnSpc>
        <a:spcBef>
          <a:spcPts val="525"/>
        </a:spcBef>
        <a:buFont typeface="Arial"/>
        <a:buChar char="•"/>
        <a:defRPr lang="en-US" sz="2200" kern="1200" smtClean="0">
          <a:solidFill>
            <a:schemeClr val="tx2"/>
          </a:solidFill>
          <a:latin typeface="Arial"/>
          <a:ea typeface="+mn-ea"/>
          <a:cs typeface="Arial"/>
        </a:defRPr>
      </a:lvl2pPr>
      <a:lvl3pPr marL="548640" indent="-182880" algn="l" defTabSz="914400" rtl="0" eaLnBrk="1" latinLnBrk="0" hangingPunct="1">
        <a:lnSpc>
          <a:spcPts val="2400"/>
        </a:lnSpc>
        <a:spcBef>
          <a:spcPts val="525"/>
        </a:spcBef>
        <a:buFont typeface="Arial" pitchFamily="34" charset="0"/>
        <a:buChar char="̶"/>
        <a:defRPr lang="en-US" sz="2000" kern="1200" smtClean="0">
          <a:solidFill>
            <a:schemeClr val="tx2"/>
          </a:solidFill>
          <a:latin typeface="Arial"/>
          <a:ea typeface="+mn-ea"/>
          <a:cs typeface="Arial"/>
        </a:defRPr>
      </a:lvl3pPr>
      <a:lvl4pPr marL="731520" indent="-182880" algn="l" defTabSz="914400" rtl="0" eaLnBrk="1" latinLnBrk="0" hangingPunct="1">
        <a:lnSpc>
          <a:spcPts val="2200"/>
        </a:lnSpc>
        <a:spcBef>
          <a:spcPts val="525"/>
        </a:spcBef>
        <a:buFont typeface="Lucida Grande"/>
        <a:buChar char="»"/>
        <a:defRPr lang="en-US" sz="1800" kern="1200" smtClean="0">
          <a:solidFill>
            <a:schemeClr val="tx2"/>
          </a:solidFill>
          <a:latin typeface="Arial"/>
          <a:ea typeface="+mn-ea"/>
          <a:cs typeface="Arial"/>
        </a:defRPr>
      </a:lvl4pPr>
      <a:lvl5pPr marL="960120" indent="-228600" algn="l" defTabSz="914400" rtl="0" eaLnBrk="1" latinLnBrk="0" hangingPunct="1">
        <a:lnSpc>
          <a:spcPts val="2000"/>
        </a:lnSpc>
        <a:spcBef>
          <a:spcPts val="525"/>
        </a:spcBef>
        <a:buFont typeface="Arial"/>
        <a:buChar char="•"/>
        <a:defRPr lang="en-US" sz="1600" kern="1200">
          <a:solidFill>
            <a:schemeClr val="tx2"/>
          </a:solidFill>
          <a:latin typeface="Arial"/>
          <a:ea typeface="+mn-ea"/>
          <a:cs typeface="Arial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2"/>
            </p:custDataLst>
            <p:extLst>
              <p:ext uri="{D42A27DB-BD31-4B8C-83A1-F6EECF244321}">
                <p14:modId xmlns:p14="http://schemas.microsoft.com/office/powerpoint/2010/main" val="3638565357"/>
              </p:ext>
            </p:extLst>
          </p:nvPr>
        </p:nvGraphicFramePr>
        <p:xfrm>
          <a:off x="1589" y="1192"/>
          <a:ext cx="1587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3" name="think-cell Slide" r:id="rId13" imgW="407" imgH="409" progId="TCLayout.ActiveDocument.1">
                  <p:embed/>
                </p:oleObj>
              </mc:Choice>
              <mc:Fallback>
                <p:oleObj name="think-cell Slide" r:id="rId13" imgW="407" imgH="409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589" y="1192"/>
                        <a:ext cx="1587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 descr="content-header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85725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0920" y="1057279"/>
            <a:ext cx="8135880" cy="352996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1" defTabSz="457200">
              <a:buFont typeface="Arial"/>
            </a:pPr>
            <a:r>
              <a:rPr lang="en-US" dirty="0" smtClean="0"/>
              <a:t>First level</a:t>
            </a:r>
          </a:p>
          <a:p>
            <a:pPr lvl="2" defTabSz="457200">
              <a:buFont typeface="Arial"/>
            </a:pPr>
            <a:r>
              <a:rPr lang="en-US" dirty="0" smtClean="0"/>
              <a:t>Second level</a:t>
            </a:r>
          </a:p>
          <a:p>
            <a:pPr lvl="3" defTabSz="457200">
              <a:buFont typeface="Arial"/>
            </a:pPr>
            <a:r>
              <a:rPr lang="en-US" dirty="0" smtClean="0"/>
              <a:t>Third level</a:t>
            </a:r>
          </a:p>
          <a:p>
            <a:pPr lvl="4" defTabSz="457200">
              <a:buFont typeface="Arial"/>
            </a:pPr>
            <a:r>
              <a:rPr lang="en-US" dirty="0" smtClean="0"/>
              <a:t>Fourth level</a:t>
            </a:r>
            <a:endParaRPr lang="en-US" dirty="0"/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550920" y="126040"/>
            <a:ext cx="8135880" cy="64645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pPr lvl="0" algn="l" defTabSz="457200"/>
            <a:r>
              <a:rPr lang="en-US" dirty="0" smtClean="0"/>
              <a:t>Type key insight here using sentence case</a:t>
            </a:r>
            <a:endParaRPr lang="en-US" dirty="0"/>
          </a:p>
        </p:txBody>
      </p:sp>
      <p:pic>
        <p:nvPicPr>
          <p:cNvPr id="9" name="Picture 8" descr="Walgreens_Corner-W-Flag_Red-Gradient_4c.png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620" y="4800600"/>
            <a:ext cx="327660" cy="257844"/>
          </a:xfrm>
          <a:prstGeom prst="rect">
            <a:avLst/>
          </a:prstGeom>
        </p:spPr>
      </p:pic>
      <p:sp>
        <p:nvSpPr>
          <p:cNvPr id="8" name="Slide Number Placeholder 2"/>
          <p:cNvSpPr txBox="1">
            <a:spLocks/>
          </p:cNvSpPr>
          <p:nvPr/>
        </p:nvSpPr>
        <p:spPr>
          <a:xfrm>
            <a:off x="6781800" y="4800600"/>
            <a:ext cx="2133600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base">
              <a:lnSpc>
                <a:spcPct val="95000"/>
              </a:lnSpc>
              <a:spcBef>
                <a:spcPct val="60000"/>
              </a:spcBef>
              <a:spcAft>
                <a:spcPct val="0"/>
              </a:spcAft>
              <a:buClr>
                <a:srgbClr val="004C84"/>
              </a:buClr>
            </a:pPr>
            <a:fld id="{BFF1657B-4090-44D1-BB19-40F25B7583E1}" type="slidenum">
              <a:rPr lang="en-US" sz="1000" smtClean="0">
                <a:solidFill>
                  <a:prstClr val="black"/>
                </a:solidFill>
              </a:rPr>
              <a:pPr algn="r" fontAlgn="base">
                <a:lnSpc>
                  <a:spcPct val="95000"/>
                </a:lnSpc>
                <a:spcBef>
                  <a:spcPct val="60000"/>
                </a:spcBef>
                <a:spcAft>
                  <a:spcPct val="0"/>
                </a:spcAft>
                <a:buClr>
                  <a:srgbClr val="004C84"/>
                </a:buClr>
              </a:pPr>
              <a:t>‹#›</a:t>
            </a:fld>
            <a:endParaRPr lang="en-US" sz="1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0233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lang="en-US" sz="2600" kern="1200" baseline="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528"/>
        </a:spcBef>
        <a:buFont typeface="Arial" pitchFamily="34" charset="0"/>
        <a:buNone/>
        <a:defRPr lang="en-US" sz="2200" kern="1200" smtClean="0">
          <a:solidFill>
            <a:srgbClr val="58595B"/>
          </a:solidFill>
          <a:latin typeface="Arial"/>
          <a:ea typeface="+mn-ea"/>
          <a:cs typeface="Arial"/>
        </a:defRPr>
      </a:lvl1pPr>
      <a:lvl2pPr marL="228600" indent="-228600" algn="l" defTabSz="914400" rtl="0" eaLnBrk="1" latinLnBrk="0" hangingPunct="1">
        <a:lnSpc>
          <a:spcPct val="110000"/>
        </a:lnSpc>
        <a:spcBef>
          <a:spcPts val="600"/>
        </a:spcBef>
        <a:buFont typeface="Arial"/>
        <a:buChar char="•"/>
        <a:defRPr lang="en-US" sz="1600" b="1" kern="1200" smtClean="0">
          <a:solidFill>
            <a:schemeClr val="tx1"/>
          </a:solidFill>
          <a:latin typeface="Arial"/>
          <a:ea typeface="+mn-ea"/>
          <a:cs typeface="Arial"/>
        </a:defRPr>
      </a:lvl2pPr>
      <a:lvl3pPr marL="574675" indent="-117475" algn="l" defTabSz="914400" rtl="0" eaLnBrk="1" latinLnBrk="0" hangingPunct="1">
        <a:lnSpc>
          <a:spcPct val="110000"/>
        </a:lnSpc>
        <a:spcBef>
          <a:spcPts val="600"/>
        </a:spcBef>
        <a:buFont typeface="Arial" pitchFamily="34" charset="0"/>
        <a:buChar char="̶"/>
        <a:defRPr lang="en-US" sz="1600" kern="1200" smtClean="0">
          <a:solidFill>
            <a:schemeClr val="tx1"/>
          </a:solidFill>
          <a:latin typeface="Arial"/>
          <a:ea typeface="+mn-ea"/>
          <a:cs typeface="Arial"/>
        </a:defRPr>
      </a:lvl3pPr>
      <a:lvl4pPr marL="862013" indent="-169863" algn="l" defTabSz="914400" rtl="0" eaLnBrk="1" latinLnBrk="0" hangingPunct="1">
        <a:lnSpc>
          <a:spcPct val="110000"/>
        </a:lnSpc>
        <a:spcBef>
          <a:spcPts val="600"/>
        </a:spcBef>
        <a:buFont typeface="Lucida Grande"/>
        <a:buChar char="»"/>
        <a:defRPr lang="en-US" sz="1400" kern="1200" smtClean="0">
          <a:solidFill>
            <a:schemeClr val="tx1"/>
          </a:solidFill>
          <a:latin typeface="Arial"/>
          <a:ea typeface="+mn-ea"/>
          <a:cs typeface="Arial"/>
        </a:defRPr>
      </a:lvl4pPr>
      <a:lvl5pPr marL="1031875" indent="-169863" algn="l" defTabSz="914400" rtl="0" eaLnBrk="1" latinLnBrk="0" hangingPunct="1">
        <a:lnSpc>
          <a:spcPct val="110000"/>
        </a:lnSpc>
        <a:spcBef>
          <a:spcPts val="600"/>
        </a:spcBef>
        <a:buFont typeface="Arial"/>
        <a:buChar char="•"/>
        <a:defRPr lang="en-US" sz="14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2"/>
            </p:custDataLst>
            <p:extLst>
              <p:ext uri="{D42A27DB-BD31-4B8C-83A1-F6EECF244321}">
                <p14:modId xmlns:p14="http://schemas.microsoft.com/office/powerpoint/2010/main" val="2583826662"/>
              </p:ext>
            </p:extLst>
          </p:nvPr>
        </p:nvGraphicFramePr>
        <p:xfrm>
          <a:off x="1589" y="1192"/>
          <a:ext cx="1587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98" name="think-cell Slide" r:id="rId13" imgW="407" imgH="409" progId="TCLayout.ActiveDocument.1">
                  <p:embed/>
                </p:oleObj>
              </mc:Choice>
              <mc:Fallback>
                <p:oleObj name="think-cell Slide" r:id="rId13" imgW="407" imgH="409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589" y="1192"/>
                        <a:ext cx="1587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 descr="content-header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85725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0920" y="1057279"/>
            <a:ext cx="8135880" cy="352996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1" defTabSz="457200">
              <a:buFont typeface="Arial"/>
            </a:pPr>
            <a:r>
              <a:rPr lang="en-US" dirty="0" smtClean="0"/>
              <a:t>First level</a:t>
            </a:r>
          </a:p>
          <a:p>
            <a:pPr lvl="2" defTabSz="457200">
              <a:buFont typeface="Arial"/>
            </a:pPr>
            <a:r>
              <a:rPr lang="en-US" dirty="0" smtClean="0"/>
              <a:t>Second level</a:t>
            </a:r>
          </a:p>
          <a:p>
            <a:pPr lvl="3" defTabSz="457200">
              <a:buFont typeface="Arial"/>
            </a:pPr>
            <a:r>
              <a:rPr lang="en-US" dirty="0" smtClean="0"/>
              <a:t>Third level</a:t>
            </a:r>
          </a:p>
          <a:p>
            <a:pPr lvl="4" defTabSz="457200">
              <a:buFont typeface="Arial"/>
            </a:pPr>
            <a:r>
              <a:rPr lang="en-US" dirty="0" smtClean="0"/>
              <a:t>Fourth level</a:t>
            </a:r>
            <a:endParaRPr lang="en-US" dirty="0"/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550920" y="126040"/>
            <a:ext cx="8135880" cy="64645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pPr lvl="0" algn="l" defTabSz="457200"/>
            <a:r>
              <a:rPr lang="en-US" dirty="0" smtClean="0"/>
              <a:t>Type key insight here using sentence case</a:t>
            </a:r>
            <a:endParaRPr lang="en-US" dirty="0"/>
          </a:p>
        </p:txBody>
      </p:sp>
      <p:pic>
        <p:nvPicPr>
          <p:cNvPr id="9" name="Picture 8" descr="Walgreens_Corner-W-Flag_Red-Gradient_4c.png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620" y="4800600"/>
            <a:ext cx="327660" cy="257844"/>
          </a:xfrm>
          <a:prstGeom prst="rect">
            <a:avLst/>
          </a:prstGeom>
        </p:spPr>
      </p:pic>
      <p:sp>
        <p:nvSpPr>
          <p:cNvPr id="8" name="Slide Number Placeholder 2"/>
          <p:cNvSpPr txBox="1">
            <a:spLocks/>
          </p:cNvSpPr>
          <p:nvPr/>
        </p:nvSpPr>
        <p:spPr>
          <a:xfrm>
            <a:off x="6781800" y="4800600"/>
            <a:ext cx="2133600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base">
              <a:lnSpc>
                <a:spcPct val="95000"/>
              </a:lnSpc>
              <a:spcBef>
                <a:spcPct val="60000"/>
              </a:spcBef>
              <a:spcAft>
                <a:spcPct val="0"/>
              </a:spcAft>
              <a:buClr>
                <a:srgbClr val="004C84"/>
              </a:buClr>
            </a:pPr>
            <a:fld id="{BFF1657B-4090-44D1-BB19-40F25B7583E1}" type="slidenum">
              <a:rPr lang="en-US" sz="1000" smtClean="0">
                <a:solidFill>
                  <a:prstClr val="black"/>
                </a:solidFill>
              </a:rPr>
              <a:pPr algn="r" fontAlgn="base">
                <a:lnSpc>
                  <a:spcPct val="95000"/>
                </a:lnSpc>
                <a:spcBef>
                  <a:spcPct val="60000"/>
                </a:spcBef>
                <a:spcAft>
                  <a:spcPct val="0"/>
                </a:spcAft>
                <a:buClr>
                  <a:srgbClr val="004C84"/>
                </a:buClr>
              </a:pPr>
              <a:t>‹#›</a:t>
            </a:fld>
            <a:endParaRPr lang="en-US" sz="1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3978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lang="en-US" sz="2600" kern="1200" baseline="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528"/>
        </a:spcBef>
        <a:buFont typeface="Arial" pitchFamily="34" charset="0"/>
        <a:buNone/>
        <a:defRPr lang="en-US" sz="2200" kern="1200" smtClean="0">
          <a:solidFill>
            <a:srgbClr val="58595B"/>
          </a:solidFill>
          <a:latin typeface="Arial"/>
          <a:ea typeface="+mn-ea"/>
          <a:cs typeface="Arial"/>
        </a:defRPr>
      </a:lvl1pPr>
      <a:lvl2pPr marL="228600" indent="-228600" algn="l" defTabSz="914400" rtl="0" eaLnBrk="1" latinLnBrk="0" hangingPunct="1">
        <a:lnSpc>
          <a:spcPct val="110000"/>
        </a:lnSpc>
        <a:spcBef>
          <a:spcPts val="600"/>
        </a:spcBef>
        <a:buFont typeface="Arial"/>
        <a:buChar char="•"/>
        <a:defRPr lang="en-US" sz="1600" b="1" kern="1200" smtClean="0">
          <a:solidFill>
            <a:schemeClr val="tx1"/>
          </a:solidFill>
          <a:latin typeface="Arial"/>
          <a:ea typeface="+mn-ea"/>
          <a:cs typeface="Arial"/>
        </a:defRPr>
      </a:lvl2pPr>
      <a:lvl3pPr marL="574675" indent="-117475" algn="l" defTabSz="914400" rtl="0" eaLnBrk="1" latinLnBrk="0" hangingPunct="1">
        <a:lnSpc>
          <a:spcPct val="110000"/>
        </a:lnSpc>
        <a:spcBef>
          <a:spcPts val="600"/>
        </a:spcBef>
        <a:buFont typeface="Arial" pitchFamily="34" charset="0"/>
        <a:buChar char="̶"/>
        <a:defRPr lang="en-US" sz="1600" kern="1200" smtClean="0">
          <a:solidFill>
            <a:schemeClr val="tx1"/>
          </a:solidFill>
          <a:latin typeface="Arial"/>
          <a:ea typeface="+mn-ea"/>
          <a:cs typeface="Arial"/>
        </a:defRPr>
      </a:lvl3pPr>
      <a:lvl4pPr marL="862013" indent="-169863" algn="l" defTabSz="914400" rtl="0" eaLnBrk="1" latinLnBrk="0" hangingPunct="1">
        <a:lnSpc>
          <a:spcPct val="110000"/>
        </a:lnSpc>
        <a:spcBef>
          <a:spcPts val="600"/>
        </a:spcBef>
        <a:buFont typeface="Lucida Grande"/>
        <a:buChar char="»"/>
        <a:defRPr lang="en-US" sz="1400" kern="1200" smtClean="0">
          <a:solidFill>
            <a:schemeClr val="tx1"/>
          </a:solidFill>
          <a:latin typeface="Arial"/>
          <a:ea typeface="+mn-ea"/>
          <a:cs typeface="Arial"/>
        </a:defRPr>
      </a:lvl4pPr>
      <a:lvl5pPr marL="1031875" indent="-169863" algn="l" defTabSz="914400" rtl="0" eaLnBrk="1" latinLnBrk="0" hangingPunct="1">
        <a:lnSpc>
          <a:spcPct val="110000"/>
        </a:lnSpc>
        <a:spcBef>
          <a:spcPts val="600"/>
        </a:spcBef>
        <a:buFont typeface="Arial"/>
        <a:buChar char="•"/>
        <a:defRPr lang="en-US" sz="14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1578651768"/>
              </p:ext>
            </p:extLst>
          </p:nvPr>
        </p:nvGraphicFramePr>
        <p:xfrm>
          <a:off x="1589" y="1192"/>
          <a:ext cx="1587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22" name="think-cell Slide" r:id="rId12" imgW="360" imgH="360" progId="TCLayout.ActiveDocument.1">
                  <p:embed/>
                </p:oleObj>
              </mc:Choice>
              <mc:Fallback>
                <p:oleObj name="think-cell Slide" r:id="rId12" imgW="360" imgH="36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9" y="1192"/>
                        <a:ext cx="1587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 descr="content-header.pn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85725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550920" y="1057279"/>
            <a:ext cx="8135880" cy="352996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1" defTabSz="457200">
              <a:buFont typeface="Arial"/>
            </a:pPr>
            <a:r>
              <a:rPr lang="en-US" dirty="0" smtClean="0"/>
              <a:t>First level</a:t>
            </a:r>
          </a:p>
          <a:p>
            <a:pPr lvl="2" defTabSz="457200">
              <a:buFont typeface="Arial"/>
            </a:pPr>
            <a:r>
              <a:rPr lang="en-US" dirty="0" smtClean="0"/>
              <a:t>Second level</a:t>
            </a:r>
          </a:p>
          <a:p>
            <a:pPr lvl="3" defTabSz="457200">
              <a:buFont typeface="Arial"/>
            </a:pPr>
            <a:r>
              <a:rPr lang="en-US" dirty="0" smtClean="0"/>
              <a:t>Third level</a:t>
            </a:r>
          </a:p>
          <a:p>
            <a:pPr lvl="4" defTabSz="457200">
              <a:buFont typeface="Arial"/>
            </a:pPr>
            <a:r>
              <a:rPr lang="en-US" dirty="0" smtClean="0"/>
              <a:t>Fourth level</a:t>
            </a:r>
            <a:endParaRPr lang="en-US" dirty="0"/>
          </a:p>
        </p:txBody>
      </p:sp>
      <p:sp>
        <p:nvSpPr>
          <p:cNvPr id="14" name="Title Placeholder 1"/>
          <p:cNvSpPr>
            <a:spLocks noGrp="1"/>
          </p:cNvSpPr>
          <p:nvPr userDrawn="1">
            <p:ph type="title"/>
          </p:nvPr>
        </p:nvSpPr>
        <p:spPr>
          <a:xfrm>
            <a:off x="550920" y="126040"/>
            <a:ext cx="8135880" cy="64645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pPr lvl="0" algn="l" defTabSz="457200"/>
            <a:r>
              <a:rPr lang="en-US" dirty="0" smtClean="0"/>
              <a:t>Type key insight here using sentence case</a:t>
            </a:r>
            <a:endParaRPr lang="en-US" dirty="0"/>
          </a:p>
        </p:txBody>
      </p:sp>
      <p:pic>
        <p:nvPicPr>
          <p:cNvPr id="9" name="Picture 8" descr="Walgreens_Corner-W-Flag_Red-Gradient_4c.png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620" y="4800600"/>
            <a:ext cx="327660" cy="257844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852805" y="4804872"/>
            <a:ext cx="511476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457200" rtl="0" eaLnBrk="0" fontAlgn="base" latinLnBrk="0" hangingPunct="0">
              <a:lnSpc>
                <a:spcPct val="95000"/>
              </a:lnSpc>
              <a:spcBef>
                <a:spcPct val="60000"/>
              </a:spcBef>
              <a:spcAft>
                <a:spcPct val="0"/>
              </a:spcAft>
              <a:buClr>
                <a:srgbClr val="004C84"/>
              </a:buClr>
              <a:buSzTx/>
              <a:buFont typeface="Arial" charset="0"/>
              <a:buNone/>
              <a:tabLst/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srgbClr val="000000">
                    <a:tint val="75000"/>
                  </a:srgbClr>
                </a:solidFill>
                <a:cs typeface="Arial" charset="0"/>
              </a:rPr>
              <a:t>*FY16 projection;  Includes recognition of breakage in up front cost of points ©2013 Walgreen Co. All rights reserved. Confidential and proprietary information. For internal use only.</a:t>
            </a:r>
            <a:endParaRPr lang="en-US" dirty="0" smtClean="0">
              <a:solidFill>
                <a:srgbClr val="000000">
                  <a:tint val="75000"/>
                </a:srgbClr>
              </a:solidFill>
              <a:cs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989634" y="4809975"/>
            <a:ext cx="69716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eaLnBrk="0" fontAlgn="base" hangingPunct="0">
              <a:lnSpc>
                <a:spcPct val="95000"/>
              </a:lnSpc>
              <a:spcBef>
                <a:spcPct val="60000"/>
              </a:spcBef>
              <a:spcAft>
                <a:spcPct val="0"/>
              </a:spcAft>
              <a:buClr>
                <a:srgbClr val="004C84"/>
              </a:buClr>
              <a:buFont typeface="Arial" charset="0"/>
              <a:buNone/>
            </a:pPr>
            <a:fld id="{569DB927-419E-B042-83CD-6E94FB32D87D}" type="slidenum">
              <a:rPr lang="en-US" smtClean="0">
                <a:solidFill>
                  <a:srgbClr val="000000">
                    <a:tint val="75000"/>
                  </a:srgbClr>
                </a:solidFill>
                <a:cs typeface="Arial" charset="0"/>
              </a:rPr>
              <a:pPr defTabSz="457200" eaLnBrk="0" fontAlgn="base" hangingPunct="0">
                <a:lnSpc>
                  <a:spcPct val="95000"/>
                </a:lnSpc>
                <a:spcBef>
                  <a:spcPct val="60000"/>
                </a:spcBef>
                <a:spcAft>
                  <a:spcPct val="0"/>
                </a:spcAft>
                <a:buClr>
                  <a:srgbClr val="004C84"/>
                </a:buClr>
                <a:buFont typeface="Arial" charset="0"/>
                <a:buNone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1230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lang="en-US" sz="2600" kern="1200" baseline="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528"/>
        </a:spcBef>
        <a:buFont typeface="Arial" pitchFamily="34" charset="0"/>
        <a:buNone/>
        <a:defRPr lang="en-US" sz="2200" kern="1200" smtClean="0">
          <a:solidFill>
            <a:srgbClr val="58595B"/>
          </a:solidFill>
          <a:latin typeface="Arial"/>
          <a:ea typeface="+mn-ea"/>
          <a:cs typeface="Arial"/>
        </a:defRPr>
      </a:lvl1pPr>
      <a:lvl2pPr marL="228600" indent="-228600" algn="l" defTabSz="914400" rtl="0" eaLnBrk="1" latinLnBrk="0" hangingPunct="1">
        <a:lnSpc>
          <a:spcPts val="2600"/>
        </a:lnSpc>
        <a:spcBef>
          <a:spcPts val="525"/>
        </a:spcBef>
        <a:buFont typeface="Arial"/>
        <a:buChar char="•"/>
        <a:defRPr lang="en-US" sz="2200" kern="1200" smtClean="0">
          <a:solidFill>
            <a:schemeClr val="tx2"/>
          </a:solidFill>
          <a:latin typeface="Arial"/>
          <a:ea typeface="+mn-ea"/>
          <a:cs typeface="Arial"/>
        </a:defRPr>
      </a:lvl2pPr>
      <a:lvl3pPr marL="548640" indent="-182880" algn="l" defTabSz="914400" rtl="0" eaLnBrk="1" latinLnBrk="0" hangingPunct="1">
        <a:lnSpc>
          <a:spcPts val="2400"/>
        </a:lnSpc>
        <a:spcBef>
          <a:spcPts val="525"/>
        </a:spcBef>
        <a:buFont typeface="Arial" pitchFamily="34" charset="0"/>
        <a:buChar char="̶"/>
        <a:defRPr lang="en-US" sz="2000" kern="1200" smtClean="0">
          <a:solidFill>
            <a:schemeClr val="tx2"/>
          </a:solidFill>
          <a:latin typeface="Arial"/>
          <a:ea typeface="+mn-ea"/>
          <a:cs typeface="Arial"/>
        </a:defRPr>
      </a:lvl3pPr>
      <a:lvl4pPr marL="731520" indent="-182880" algn="l" defTabSz="914400" rtl="0" eaLnBrk="1" latinLnBrk="0" hangingPunct="1">
        <a:lnSpc>
          <a:spcPts val="2200"/>
        </a:lnSpc>
        <a:spcBef>
          <a:spcPts val="525"/>
        </a:spcBef>
        <a:buFont typeface="Lucida Grande"/>
        <a:buChar char="»"/>
        <a:defRPr lang="en-US" sz="1800" kern="1200" smtClean="0">
          <a:solidFill>
            <a:schemeClr val="tx2"/>
          </a:solidFill>
          <a:latin typeface="Arial"/>
          <a:ea typeface="+mn-ea"/>
          <a:cs typeface="Arial"/>
        </a:defRPr>
      </a:lvl4pPr>
      <a:lvl5pPr marL="960120" indent="-228600" algn="l" defTabSz="914400" rtl="0" eaLnBrk="1" latinLnBrk="0" hangingPunct="1">
        <a:lnSpc>
          <a:spcPts val="2000"/>
        </a:lnSpc>
        <a:spcBef>
          <a:spcPts val="525"/>
        </a:spcBef>
        <a:buFont typeface="Arial"/>
        <a:buChar char="•"/>
        <a:defRPr lang="en-US" sz="1600" kern="1200">
          <a:solidFill>
            <a:schemeClr val="tx2"/>
          </a:solidFill>
          <a:latin typeface="Arial"/>
          <a:ea typeface="+mn-ea"/>
          <a:cs typeface="Arial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1419048824"/>
              </p:ext>
            </p:extLst>
          </p:nvPr>
        </p:nvGraphicFramePr>
        <p:xfrm>
          <a:off x="1589" y="1192"/>
          <a:ext cx="1587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10" name="think-cell Slide" r:id="rId12" imgW="360" imgH="360" progId="TCLayout.ActiveDocument.1">
                  <p:embed/>
                </p:oleObj>
              </mc:Choice>
              <mc:Fallback>
                <p:oleObj name="think-cell Slide" r:id="rId12" imgW="360" imgH="36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9" y="1192"/>
                        <a:ext cx="1587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 descr="content-header.pn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85725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550920" y="1057279"/>
            <a:ext cx="8135880" cy="352996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1" defTabSz="457200">
              <a:buFont typeface="Arial"/>
            </a:pPr>
            <a:r>
              <a:rPr lang="en-US" dirty="0" smtClean="0"/>
              <a:t>First level</a:t>
            </a:r>
          </a:p>
          <a:p>
            <a:pPr lvl="2" defTabSz="457200">
              <a:buFont typeface="Arial"/>
            </a:pPr>
            <a:r>
              <a:rPr lang="en-US" dirty="0" smtClean="0"/>
              <a:t>Second level</a:t>
            </a:r>
          </a:p>
          <a:p>
            <a:pPr lvl="3" defTabSz="457200">
              <a:buFont typeface="Arial"/>
            </a:pPr>
            <a:r>
              <a:rPr lang="en-US" dirty="0" smtClean="0"/>
              <a:t>Third level</a:t>
            </a:r>
          </a:p>
          <a:p>
            <a:pPr lvl="4" defTabSz="457200">
              <a:buFont typeface="Arial"/>
            </a:pPr>
            <a:r>
              <a:rPr lang="en-US" dirty="0" smtClean="0"/>
              <a:t>Fourth level</a:t>
            </a:r>
            <a:endParaRPr lang="en-US" dirty="0"/>
          </a:p>
        </p:txBody>
      </p:sp>
      <p:sp>
        <p:nvSpPr>
          <p:cNvPr id="14" name="Title Placeholder 1"/>
          <p:cNvSpPr>
            <a:spLocks noGrp="1"/>
          </p:cNvSpPr>
          <p:nvPr userDrawn="1">
            <p:ph type="title"/>
          </p:nvPr>
        </p:nvSpPr>
        <p:spPr>
          <a:xfrm>
            <a:off x="550920" y="126040"/>
            <a:ext cx="8135880" cy="64645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pPr lvl="0" algn="l" defTabSz="457200"/>
            <a:r>
              <a:rPr lang="en-US" dirty="0" smtClean="0"/>
              <a:t>Type key insight here using sentence case</a:t>
            </a:r>
            <a:endParaRPr lang="en-US" dirty="0"/>
          </a:p>
        </p:txBody>
      </p:sp>
      <p:pic>
        <p:nvPicPr>
          <p:cNvPr id="9" name="Picture 8" descr="Walgreens_Corner-W-Flag_Red-Gradient_4c.png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620" y="4800600"/>
            <a:ext cx="327660" cy="257844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852805" y="4804872"/>
            <a:ext cx="511476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457200" rtl="0" eaLnBrk="0" fontAlgn="base" latinLnBrk="0" hangingPunct="0">
              <a:lnSpc>
                <a:spcPct val="95000"/>
              </a:lnSpc>
              <a:spcBef>
                <a:spcPct val="60000"/>
              </a:spcBef>
              <a:spcAft>
                <a:spcPct val="0"/>
              </a:spcAft>
              <a:buClr>
                <a:srgbClr val="004C84"/>
              </a:buClr>
              <a:buSzTx/>
              <a:buFont typeface="Arial" charset="0"/>
              <a:buNone/>
              <a:tabLst/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srgbClr val="000000">
                    <a:tint val="75000"/>
                  </a:srgbClr>
                </a:solidFill>
                <a:cs typeface="Arial" charset="0"/>
              </a:rPr>
              <a:t>*FY16 projection;  Includes recognition of breakage in up front cost of points ©2013 Walgreen Co. All rights reserved. Confidential and proprietary information. For internal use only.</a:t>
            </a:r>
            <a:endParaRPr lang="en-US" dirty="0" smtClean="0">
              <a:solidFill>
                <a:srgbClr val="000000">
                  <a:tint val="75000"/>
                </a:srgbClr>
              </a:solidFill>
              <a:cs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989634" y="4809975"/>
            <a:ext cx="69716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eaLnBrk="0" fontAlgn="base" hangingPunct="0">
              <a:lnSpc>
                <a:spcPct val="95000"/>
              </a:lnSpc>
              <a:spcBef>
                <a:spcPct val="60000"/>
              </a:spcBef>
              <a:spcAft>
                <a:spcPct val="0"/>
              </a:spcAft>
              <a:buClr>
                <a:srgbClr val="004C84"/>
              </a:buClr>
              <a:buFont typeface="Arial" charset="0"/>
              <a:buNone/>
            </a:pPr>
            <a:fld id="{569DB927-419E-B042-83CD-6E94FB32D87D}" type="slidenum">
              <a:rPr lang="en-US" smtClean="0">
                <a:solidFill>
                  <a:srgbClr val="000000">
                    <a:tint val="75000"/>
                  </a:srgbClr>
                </a:solidFill>
                <a:cs typeface="Arial" charset="0"/>
              </a:rPr>
              <a:pPr defTabSz="457200" eaLnBrk="0" fontAlgn="base" hangingPunct="0">
                <a:lnSpc>
                  <a:spcPct val="95000"/>
                </a:lnSpc>
                <a:spcBef>
                  <a:spcPct val="60000"/>
                </a:spcBef>
                <a:spcAft>
                  <a:spcPct val="0"/>
                </a:spcAft>
                <a:buClr>
                  <a:srgbClr val="004C84"/>
                </a:buClr>
                <a:buFont typeface="Arial" charset="0"/>
                <a:buNone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4039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lang="en-US" sz="2600" kern="1200" baseline="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528"/>
        </a:spcBef>
        <a:buFont typeface="Arial" pitchFamily="34" charset="0"/>
        <a:buNone/>
        <a:defRPr lang="en-US" sz="2200" kern="1200" smtClean="0">
          <a:solidFill>
            <a:srgbClr val="58595B"/>
          </a:solidFill>
          <a:latin typeface="Arial"/>
          <a:ea typeface="+mn-ea"/>
          <a:cs typeface="Arial"/>
        </a:defRPr>
      </a:lvl1pPr>
      <a:lvl2pPr marL="228600" indent="-228600" algn="l" defTabSz="914400" rtl="0" eaLnBrk="1" latinLnBrk="0" hangingPunct="1">
        <a:lnSpc>
          <a:spcPts val="2600"/>
        </a:lnSpc>
        <a:spcBef>
          <a:spcPts val="525"/>
        </a:spcBef>
        <a:buFont typeface="Arial"/>
        <a:buChar char="•"/>
        <a:defRPr lang="en-US" sz="2200" kern="1200" smtClean="0">
          <a:solidFill>
            <a:schemeClr val="tx2"/>
          </a:solidFill>
          <a:latin typeface="Arial"/>
          <a:ea typeface="+mn-ea"/>
          <a:cs typeface="Arial"/>
        </a:defRPr>
      </a:lvl2pPr>
      <a:lvl3pPr marL="548640" indent="-182880" algn="l" defTabSz="914400" rtl="0" eaLnBrk="1" latinLnBrk="0" hangingPunct="1">
        <a:lnSpc>
          <a:spcPts val="2400"/>
        </a:lnSpc>
        <a:spcBef>
          <a:spcPts val="525"/>
        </a:spcBef>
        <a:buFont typeface="Arial" pitchFamily="34" charset="0"/>
        <a:buChar char="̶"/>
        <a:defRPr lang="en-US" sz="2000" kern="1200" smtClean="0">
          <a:solidFill>
            <a:schemeClr val="tx2"/>
          </a:solidFill>
          <a:latin typeface="Arial"/>
          <a:ea typeface="+mn-ea"/>
          <a:cs typeface="Arial"/>
        </a:defRPr>
      </a:lvl3pPr>
      <a:lvl4pPr marL="731520" indent="-182880" algn="l" defTabSz="914400" rtl="0" eaLnBrk="1" latinLnBrk="0" hangingPunct="1">
        <a:lnSpc>
          <a:spcPts val="2200"/>
        </a:lnSpc>
        <a:spcBef>
          <a:spcPts val="525"/>
        </a:spcBef>
        <a:buFont typeface="Lucida Grande"/>
        <a:buChar char="»"/>
        <a:defRPr lang="en-US" sz="1800" kern="1200" smtClean="0">
          <a:solidFill>
            <a:schemeClr val="tx2"/>
          </a:solidFill>
          <a:latin typeface="Arial"/>
          <a:ea typeface="+mn-ea"/>
          <a:cs typeface="Arial"/>
        </a:defRPr>
      </a:lvl4pPr>
      <a:lvl5pPr marL="960120" indent="-228600" algn="l" defTabSz="914400" rtl="0" eaLnBrk="1" latinLnBrk="0" hangingPunct="1">
        <a:lnSpc>
          <a:spcPts val="2000"/>
        </a:lnSpc>
        <a:spcBef>
          <a:spcPts val="525"/>
        </a:spcBef>
        <a:buFont typeface="Arial"/>
        <a:buChar char="•"/>
        <a:defRPr lang="en-US" sz="1600" kern="1200">
          <a:solidFill>
            <a:schemeClr val="tx2"/>
          </a:solidFill>
          <a:latin typeface="Arial"/>
          <a:ea typeface="+mn-ea"/>
          <a:cs typeface="Arial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9"/>
            </p:custDataLst>
            <p:extLst>
              <p:ext uri="{D42A27DB-BD31-4B8C-83A1-F6EECF244321}">
                <p14:modId xmlns:p14="http://schemas.microsoft.com/office/powerpoint/2010/main" val="1087758303"/>
              </p:ext>
            </p:extLst>
          </p:nvPr>
        </p:nvGraphicFramePr>
        <p:xfrm>
          <a:off x="1589" y="1192"/>
          <a:ext cx="1587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2" name="think-cell Slide" r:id="rId10" imgW="407" imgH="409" progId="TCLayout.ActiveDocument.1">
                  <p:embed/>
                </p:oleObj>
              </mc:Choice>
              <mc:Fallback>
                <p:oleObj name="think-cell Slide" r:id="rId10" imgW="407" imgH="409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9" y="1192"/>
                        <a:ext cx="1587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 descr="content-header.png"/>
          <p:cNvPicPr>
            <a:picLocks noChangeAspect="1"/>
          </p:cNvPicPr>
          <p:nvPr userDrawn="1"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85725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550920" y="1057279"/>
            <a:ext cx="8135880" cy="352996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1" defTabSz="457200">
              <a:buFont typeface="Arial"/>
            </a:pPr>
            <a:r>
              <a:rPr lang="en-US" dirty="0" smtClean="0"/>
              <a:t>First level</a:t>
            </a:r>
          </a:p>
          <a:p>
            <a:pPr lvl="2" defTabSz="457200">
              <a:buFont typeface="Arial"/>
            </a:pPr>
            <a:r>
              <a:rPr lang="en-US" dirty="0" smtClean="0"/>
              <a:t>Second level</a:t>
            </a:r>
          </a:p>
          <a:p>
            <a:pPr lvl="3" defTabSz="457200">
              <a:buFont typeface="Arial"/>
            </a:pPr>
            <a:r>
              <a:rPr lang="en-US" dirty="0" smtClean="0"/>
              <a:t>Third level</a:t>
            </a:r>
          </a:p>
          <a:p>
            <a:pPr lvl="4" defTabSz="457200">
              <a:buFont typeface="Arial"/>
            </a:pPr>
            <a:r>
              <a:rPr lang="en-US" dirty="0" smtClean="0"/>
              <a:t>Fourth level</a:t>
            </a:r>
            <a:endParaRPr lang="en-US" dirty="0"/>
          </a:p>
        </p:txBody>
      </p:sp>
      <p:sp>
        <p:nvSpPr>
          <p:cNvPr id="14" name="Title Placeholder 1"/>
          <p:cNvSpPr>
            <a:spLocks noGrp="1"/>
          </p:cNvSpPr>
          <p:nvPr userDrawn="1">
            <p:ph type="title"/>
          </p:nvPr>
        </p:nvSpPr>
        <p:spPr>
          <a:xfrm>
            <a:off x="550920" y="126040"/>
            <a:ext cx="8135880" cy="64645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pPr lvl="0" algn="l" defTabSz="457200"/>
            <a:r>
              <a:rPr lang="en-US" dirty="0" smtClean="0"/>
              <a:t>Type key insight here using sentence case</a:t>
            </a:r>
            <a:endParaRPr lang="en-US" dirty="0"/>
          </a:p>
        </p:txBody>
      </p:sp>
      <p:sp>
        <p:nvSpPr>
          <p:cNvPr id="10" name="Slide Number Placeholder 2"/>
          <p:cNvSpPr txBox="1">
            <a:spLocks/>
          </p:cNvSpPr>
          <p:nvPr userDrawn="1"/>
        </p:nvSpPr>
        <p:spPr>
          <a:xfrm>
            <a:off x="6781800" y="4800600"/>
            <a:ext cx="2133600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base">
              <a:lnSpc>
                <a:spcPct val="95000"/>
              </a:lnSpc>
              <a:spcBef>
                <a:spcPct val="60000"/>
              </a:spcBef>
              <a:spcAft>
                <a:spcPct val="0"/>
              </a:spcAft>
              <a:buClr>
                <a:srgbClr val="004C84"/>
              </a:buClr>
            </a:pPr>
            <a:fld id="{BFF1657B-4090-44D1-BB19-40F25B7583E1}" type="slidenum">
              <a:rPr lang="en-US" sz="1000" smtClean="0">
                <a:solidFill>
                  <a:srgbClr val="000000"/>
                </a:solidFill>
              </a:rPr>
              <a:pPr algn="r" fontAlgn="base">
                <a:lnSpc>
                  <a:spcPct val="95000"/>
                </a:lnSpc>
                <a:spcBef>
                  <a:spcPct val="60000"/>
                </a:spcBef>
                <a:spcAft>
                  <a:spcPct val="0"/>
                </a:spcAft>
                <a:buClr>
                  <a:srgbClr val="004C84"/>
                </a:buClr>
              </a:pPr>
              <a:t>‹#›</a:t>
            </a:fld>
            <a:endParaRPr lang="en-US" sz="1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404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lang="en-US" sz="2600" kern="1200" baseline="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528"/>
        </a:spcBef>
        <a:buFont typeface="Arial" pitchFamily="34" charset="0"/>
        <a:buNone/>
        <a:defRPr lang="en-US" sz="2200" kern="1200" smtClean="0">
          <a:solidFill>
            <a:srgbClr val="58595B"/>
          </a:solidFill>
          <a:latin typeface="Arial"/>
          <a:ea typeface="+mn-ea"/>
          <a:cs typeface="Arial"/>
        </a:defRPr>
      </a:lvl1pPr>
      <a:lvl2pPr marL="228600" indent="-228600" algn="l" defTabSz="914400" rtl="0" eaLnBrk="1" latinLnBrk="0" hangingPunct="1">
        <a:lnSpc>
          <a:spcPts val="2600"/>
        </a:lnSpc>
        <a:spcBef>
          <a:spcPts val="525"/>
        </a:spcBef>
        <a:buFont typeface="Arial"/>
        <a:buChar char="•"/>
        <a:defRPr lang="en-US" sz="2200" kern="1200" smtClean="0">
          <a:solidFill>
            <a:schemeClr val="tx2"/>
          </a:solidFill>
          <a:latin typeface="Arial"/>
          <a:ea typeface="+mn-ea"/>
          <a:cs typeface="Arial"/>
        </a:defRPr>
      </a:lvl2pPr>
      <a:lvl3pPr marL="548640" indent="-182880" algn="l" defTabSz="914400" rtl="0" eaLnBrk="1" latinLnBrk="0" hangingPunct="1">
        <a:lnSpc>
          <a:spcPts val="2400"/>
        </a:lnSpc>
        <a:spcBef>
          <a:spcPts val="525"/>
        </a:spcBef>
        <a:buFont typeface="Arial" pitchFamily="34" charset="0"/>
        <a:buChar char="̶"/>
        <a:defRPr lang="en-US" sz="2000" kern="1200" smtClean="0">
          <a:solidFill>
            <a:schemeClr val="tx2"/>
          </a:solidFill>
          <a:latin typeface="Arial"/>
          <a:ea typeface="+mn-ea"/>
          <a:cs typeface="Arial"/>
        </a:defRPr>
      </a:lvl3pPr>
      <a:lvl4pPr marL="731520" indent="-182880" algn="l" defTabSz="914400" rtl="0" eaLnBrk="1" latinLnBrk="0" hangingPunct="1">
        <a:lnSpc>
          <a:spcPts val="2200"/>
        </a:lnSpc>
        <a:spcBef>
          <a:spcPts val="525"/>
        </a:spcBef>
        <a:buFont typeface="Lucida Grande"/>
        <a:buChar char="»"/>
        <a:defRPr lang="en-US" sz="1800" kern="1200" smtClean="0">
          <a:solidFill>
            <a:schemeClr val="tx2"/>
          </a:solidFill>
          <a:latin typeface="Arial"/>
          <a:ea typeface="+mn-ea"/>
          <a:cs typeface="Arial"/>
        </a:defRPr>
      </a:lvl4pPr>
      <a:lvl5pPr marL="960120" indent="-228600" algn="l" defTabSz="914400" rtl="0" eaLnBrk="1" latinLnBrk="0" hangingPunct="1">
        <a:lnSpc>
          <a:spcPts val="2000"/>
        </a:lnSpc>
        <a:spcBef>
          <a:spcPts val="525"/>
        </a:spcBef>
        <a:buFont typeface="Arial"/>
        <a:buChar char="•"/>
        <a:defRPr lang="en-US" sz="1600" kern="1200">
          <a:solidFill>
            <a:schemeClr val="tx2"/>
          </a:solidFill>
          <a:latin typeface="Arial"/>
          <a:ea typeface="+mn-ea"/>
          <a:cs typeface="Arial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7"/>
            </p:custDataLst>
            <p:extLst>
              <p:ext uri="{D42A27DB-BD31-4B8C-83A1-F6EECF244321}">
                <p14:modId xmlns:p14="http://schemas.microsoft.com/office/powerpoint/2010/main" val="1028326051"/>
              </p:ext>
            </p:extLst>
          </p:nvPr>
        </p:nvGraphicFramePr>
        <p:xfrm>
          <a:off x="1589" y="1192"/>
          <a:ext cx="1587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40" name="think-cell Slide" r:id="rId18" imgW="407" imgH="409" progId="TCLayout.ActiveDocument.1">
                  <p:embed/>
                </p:oleObj>
              </mc:Choice>
              <mc:Fallback>
                <p:oleObj name="think-cell Slide" r:id="rId18" imgW="407" imgH="409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1589" y="1192"/>
                        <a:ext cx="1587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 descr="content-header.pn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85725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0920" y="1057279"/>
            <a:ext cx="8135880" cy="352996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1" defTabSz="457200">
              <a:buFont typeface="Arial"/>
            </a:pPr>
            <a:r>
              <a:rPr lang="en-US" dirty="0" smtClean="0"/>
              <a:t>First level</a:t>
            </a:r>
          </a:p>
          <a:p>
            <a:pPr lvl="2" defTabSz="457200">
              <a:buFont typeface="Arial"/>
            </a:pPr>
            <a:r>
              <a:rPr lang="en-US" dirty="0" smtClean="0"/>
              <a:t>Second level</a:t>
            </a:r>
          </a:p>
          <a:p>
            <a:pPr lvl="3" defTabSz="457200">
              <a:buFont typeface="Arial"/>
            </a:pPr>
            <a:r>
              <a:rPr lang="en-US" dirty="0" smtClean="0"/>
              <a:t>Third level</a:t>
            </a:r>
          </a:p>
          <a:p>
            <a:pPr lvl="4" defTabSz="457200">
              <a:buFont typeface="Arial"/>
            </a:pPr>
            <a:r>
              <a:rPr lang="en-US" dirty="0" smtClean="0"/>
              <a:t>Fourth level</a:t>
            </a:r>
            <a:endParaRPr lang="en-US" dirty="0"/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550920" y="126040"/>
            <a:ext cx="8135880" cy="64645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pPr lvl="0" algn="l" defTabSz="457200"/>
            <a:r>
              <a:rPr lang="en-US" dirty="0" smtClean="0"/>
              <a:t>Type key insight here using sentence case</a:t>
            </a:r>
            <a:endParaRPr lang="en-US" dirty="0"/>
          </a:p>
        </p:txBody>
      </p:sp>
      <p:pic>
        <p:nvPicPr>
          <p:cNvPr id="9" name="Picture 8" descr="Walgreens_Corner-W-Flag_Red-Gradient_4c.png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620" y="4800600"/>
            <a:ext cx="327660" cy="257844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852805" y="4804872"/>
            <a:ext cx="511476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457200" rtl="0" eaLnBrk="0" fontAlgn="base" latinLnBrk="0" hangingPunct="0">
              <a:lnSpc>
                <a:spcPct val="95000"/>
              </a:lnSpc>
              <a:spcBef>
                <a:spcPct val="60000"/>
              </a:spcBef>
              <a:spcAft>
                <a:spcPct val="0"/>
              </a:spcAft>
              <a:buClr>
                <a:srgbClr val="004C84"/>
              </a:buClr>
              <a:buSzTx/>
              <a:buFont typeface="Arial" charset="0"/>
              <a:buNone/>
              <a:tabLst/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srgbClr val="000000">
                    <a:tint val="75000"/>
                  </a:srgbClr>
                </a:solidFill>
                <a:cs typeface="Arial" charset="0"/>
              </a:rPr>
              <a:t>©2013 Walgreen Co. All rights reserved. Confidential and proprietary information. For internal use only</a:t>
            </a:r>
            <a:r>
              <a:rPr lang="en-US" dirty="0" smtClean="0">
                <a:solidFill>
                  <a:srgbClr val="000000">
                    <a:tint val="75000"/>
                  </a:srgbClr>
                </a:solidFill>
                <a:cs typeface="Arial" charset="0"/>
              </a:rPr>
              <a:t>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989634" y="4809975"/>
            <a:ext cx="69716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eaLnBrk="0" fontAlgn="base" hangingPunct="0">
              <a:lnSpc>
                <a:spcPct val="95000"/>
              </a:lnSpc>
              <a:spcBef>
                <a:spcPct val="60000"/>
              </a:spcBef>
              <a:spcAft>
                <a:spcPct val="0"/>
              </a:spcAft>
              <a:buClr>
                <a:srgbClr val="004C84"/>
              </a:buClr>
              <a:buFont typeface="Arial" charset="0"/>
              <a:buNone/>
            </a:pPr>
            <a:fld id="{569DB927-419E-B042-83CD-6E94FB32D87D}" type="slidenum">
              <a:rPr lang="en-US" smtClean="0">
                <a:solidFill>
                  <a:srgbClr val="000000">
                    <a:tint val="75000"/>
                  </a:srgbClr>
                </a:solidFill>
                <a:cs typeface="Arial" charset="0"/>
              </a:rPr>
              <a:pPr defTabSz="457200" eaLnBrk="0" fontAlgn="base" hangingPunct="0">
                <a:lnSpc>
                  <a:spcPct val="95000"/>
                </a:lnSpc>
                <a:spcBef>
                  <a:spcPct val="60000"/>
                </a:spcBef>
                <a:spcAft>
                  <a:spcPct val="0"/>
                </a:spcAft>
                <a:buClr>
                  <a:srgbClr val="004C84"/>
                </a:buClr>
                <a:buFont typeface="Arial" charset="0"/>
                <a:buNone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4972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  <p:sldLayoutId id="2147483745" r:id="rId13"/>
    <p:sldLayoutId id="2147483746" r:id="rId14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lang="en-US" sz="2600" kern="1200" baseline="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528"/>
        </a:spcBef>
        <a:buFont typeface="Arial" pitchFamily="34" charset="0"/>
        <a:buNone/>
        <a:defRPr lang="en-US" sz="2200" kern="1200" smtClean="0">
          <a:solidFill>
            <a:srgbClr val="58595B"/>
          </a:solidFill>
          <a:latin typeface="Arial"/>
          <a:ea typeface="+mn-ea"/>
          <a:cs typeface="Arial"/>
        </a:defRPr>
      </a:lvl1pPr>
      <a:lvl2pPr marL="228600" indent="-228600" algn="l" defTabSz="914400" rtl="0" eaLnBrk="1" latinLnBrk="0" hangingPunct="1">
        <a:lnSpc>
          <a:spcPts val="2600"/>
        </a:lnSpc>
        <a:spcBef>
          <a:spcPts val="525"/>
        </a:spcBef>
        <a:buFont typeface="Arial"/>
        <a:buChar char="•"/>
        <a:defRPr lang="en-US" sz="2200" kern="1200" smtClean="0">
          <a:solidFill>
            <a:schemeClr val="tx2"/>
          </a:solidFill>
          <a:latin typeface="Arial"/>
          <a:ea typeface="+mn-ea"/>
          <a:cs typeface="Arial"/>
        </a:defRPr>
      </a:lvl2pPr>
      <a:lvl3pPr marL="548640" indent="-182880" algn="l" defTabSz="914400" rtl="0" eaLnBrk="1" latinLnBrk="0" hangingPunct="1">
        <a:lnSpc>
          <a:spcPts val="2400"/>
        </a:lnSpc>
        <a:spcBef>
          <a:spcPts val="525"/>
        </a:spcBef>
        <a:buFont typeface="Arial" pitchFamily="34" charset="0"/>
        <a:buChar char="̶"/>
        <a:defRPr lang="en-US" sz="2000" kern="1200" smtClean="0">
          <a:solidFill>
            <a:schemeClr val="tx2"/>
          </a:solidFill>
          <a:latin typeface="Arial"/>
          <a:ea typeface="+mn-ea"/>
          <a:cs typeface="Arial"/>
        </a:defRPr>
      </a:lvl3pPr>
      <a:lvl4pPr marL="731520" indent="-182880" algn="l" defTabSz="914400" rtl="0" eaLnBrk="1" latinLnBrk="0" hangingPunct="1">
        <a:lnSpc>
          <a:spcPts val="2200"/>
        </a:lnSpc>
        <a:spcBef>
          <a:spcPts val="525"/>
        </a:spcBef>
        <a:buFont typeface="Lucida Grande"/>
        <a:buChar char="»"/>
        <a:defRPr lang="en-US" sz="1800" kern="1200" smtClean="0">
          <a:solidFill>
            <a:schemeClr val="tx2"/>
          </a:solidFill>
          <a:latin typeface="Arial"/>
          <a:ea typeface="+mn-ea"/>
          <a:cs typeface="Arial"/>
        </a:defRPr>
      </a:lvl4pPr>
      <a:lvl5pPr marL="960120" indent="-228600" algn="l" defTabSz="914400" rtl="0" eaLnBrk="1" latinLnBrk="0" hangingPunct="1">
        <a:lnSpc>
          <a:spcPts val="2000"/>
        </a:lnSpc>
        <a:spcBef>
          <a:spcPts val="525"/>
        </a:spcBef>
        <a:buFont typeface="Arial"/>
        <a:buChar char="•"/>
        <a:defRPr lang="en-US" sz="1600" kern="1200">
          <a:solidFill>
            <a:schemeClr val="tx2"/>
          </a:solidFill>
          <a:latin typeface="Arial"/>
          <a:ea typeface="+mn-ea"/>
          <a:cs typeface="Arial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0"/>
            </p:custDataLst>
            <p:extLst>
              <p:ext uri="{D42A27DB-BD31-4B8C-83A1-F6EECF244321}">
                <p14:modId xmlns:p14="http://schemas.microsoft.com/office/powerpoint/2010/main" val="1617443864"/>
              </p:ext>
            </p:extLst>
          </p:nvPr>
        </p:nvGraphicFramePr>
        <p:xfrm>
          <a:off x="1589" y="1192"/>
          <a:ext cx="1587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50" name="think-cell Slide" r:id="rId11" imgW="360" imgH="360" progId="TCLayout.ActiveDocument.1">
                  <p:embed/>
                </p:oleObj>
              </mc:Choice>
              <mc:Fallback>
                <p:oleObj name="think-cell Slide" r:id="rId11" imgW="360" imgH="36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589" y="1192"/>
                        <a:ext cx="1587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 descr="content-header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85725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0920" y="1057279"/>
            <a:ext cx="8135880" cy="352996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1" defTabSz="457200">
              <a:buFont typeface="Arial"/>
            </a:pPr>
            <a:r>
              <a:rPr lang="en-US" dirty="0" smtClean="0"/>
              <a:t>First level</a:t>
            </a:r>
          </a:p>
          <a:p>
            <a:pPr lvl="2" defTabSz="457200">
              <a:buFont typeface="Arial"/>
            </a:pPr>
            <a:r>
              <a:rPr lang="en-US" dirty="0" smtClean="0"/>
              <a:t>Second level</a:t>
            </a:r>
          </a:p>
          <a:p>
            <a:pPr lvl="3" defTabSz="457200">
              <a:buFont typeface="Arial"/>
            </a:pPr>
            <a:r>
              <a:rPr lang="en-US" dirty="0" smtClean="0"/>
              <a:t>Third level</a:t>
            </a:r>
          </a:p>
          <a:p>
            <a:pPr lvl="4" defTabSz="457200">
              <a:buFont typeface="Arial"/>
            </a:pPr>
            <a:r>
              <a:rPr lang="en-US" dirty="0" smtClean="0"/>
              <a:t>Fourth level</a:t>
            </a:r>
            <a:endParaRPr lang="en-US" dirty="0"/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550920" y="126040"/>
            <a:ext cx="8135880" cy="64645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pPr lvl="0" algn="l" defTabSz="457200"/>
            <a:r>
              <a:rPr lang="en-US" dirty="0" smtClean="0"/>
              <a:t>Type key insight here using sentence case</a:t>
            </a:r>
            <a:endParaRPr lang="en-US" dirty="0"/>
          </a:p>
        </p:txBody>
      </p:sp>
      <p:sp>
        <p:nvSpPr>
          <p:cNvPr id="8" name="Slide Number Placeholder 2"/>
          <p:cNvSpPr txBox="1">
            <a:spLocks/>
          </p:cNvSpPr>
          <p:nvPr/>
        </p:nvSpPr>
        <p:spPr>
          <a:xfrm>
            <a:off x="6781800" y="4800600"/>
            <a:ext cx="2133600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base">
              <a:lnSpc>
                <a:spcPct val="95000"/>
              </a:lnSpc>
              <a:spcBef>
                <a:spcPct val="60000"/>
              </a:spcBef>
              <a:spcAft>
                <a:spcPct val="0"/>
              </a:spcAft>
              <a:buClr>
                <a:srgbClr val="004C84"/>
              </a:buClr>
            </a:pPr>
            <a:fld id="{BFF1657B-4090-44D1-BB19-40F25B7583E1}" type="slidenum">
              <a:rPr lang="en-US" sz="1000" smtClean="0">
                <a:solidFill>
                  <a:srgbClr val="6A737B"/>
                </a:solidFill>
              </a:rPr>
              <a:pPr algn="r" fontAlgn="base">
                <a:lnSpc>
                  <a:spcPct val="95000"/>
                </a:lnSpc>
                <a:spcBef>
                  <a:spcPct val="60000"/>
                </a:spcBef>
                <a:spcAft>
                  <a:spcPct val="0"/>
                </a:spcAft>
                <a:buClr>
                  <a:srgbClr val="004C84"/>
                </a:buClr>
              </a:pPr>
              <a:t>‹#›</a:t>
            </a:fld>
            <a:endParaRPr lang="en-US" sz="1000" dirty="0">
              <a:solidFill>
                <a:srgbClr val="6A737B"/>
              </a:solidFill>
            </a:endParaRP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852805" y="4804872"/>
            <a:ext cx="511476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457200" rtl="0" eaLnBrk="0" fontAlgn="base" latinLnBrk="0" hangingPunct="0">
              <a:lnSpc>
                <a:spcPct val="95000"/>
              </a:lnSpc>
              <a:spcBef>
                <a:spcPct val="60000"/>
              </a:spcBef>
              <a:spcAft>
                <a:spcPct val="0"/>
              </a:spcAft>
              <a:buClr>
                <a:srgbClr val="004C84"/>
              </a:buClr>
              <a:buSzTx/>
              <a:buFont typeface="Arial" charset="0"/>
              <a:buNone/>
              <a:tabLst/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>
                <a:solidFill>
                  <a:srgbClr val="000000">
                    <a:tint val="75000"/>
                  </a:srgbClr>
                </a:solidFill>
                <a:ea typeface="ＭＳ Ｐゴシック" charset="0"/>
                <a:cs typeface="Arial" charset="0"/>
              </a:rPr>
              <a:t>©2015 Walgreen Co. All rights reserved. Confidential and proprietary information. For internal use only.</a:t>
            </a:r>
          </a:p>
        </p:txBody>
      </p:sp>
    </p:spTree>
    <p:extLst>
      <p:ext uri="{BB962C8B-B14F-4D97-AF65-F5344CB8AC3E}">
        <p14:creationId xmlns:p14="http://schemas.microsoft.com/office/powerpoint/2010/main" val="4079412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lang="en-US" sz="2600" kern="1200" baseline="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528"/>
        </a:spcBef>
        <a:buFont typeface="Arial" pitchFamily="34" charset="0"/>
        <a:buNone/>
        <a:defRPr lang="en-US" sz="2200" kern="1200" smtClean="0">
          <a:solidFill>
            <a:srgbClr val="58595B"/>
          </a:solidFill>
          <a:latin typeface="Arial"/>
          <a:ea typeface="+mn-ea"/>
          <a:cs typeface="Arial"/>
        </a:defRPr>
      </a:lvl1pPr>
      <a:lvl2pPr marL="228600" indent="-228600" algn="l" defTabSz="914400" rtl="0" eaLnBrk="1" latinLnBrk="0" hangingPunct="1">
        <a:lnSpc>
          <a:spcPct val="100000"/>
        </a:lnSpc>
        <a:spcBef>
          <a:spcPts val="300"/>
        </a:spcBef>
        <a:buFont typeface="Arial"/>
        <a:buChar char="•"/>
        <a:defRPr lang="en-US" sz="1600" b="1" kern="1200" smtClean="0">
          <a:solidFill>
            <a:schemeClr val="tx1"/>
          </a:solidFill>
          <a:latin typeface="Arial"/>
          <a:ea typeface="+mn-ea"/>
          <a:cs typeface="Arial"/>
        </a:defRPr>
      </a:lvl2pPr>
      <a:lvl3pPr marL="574675" indent="-117475" algn="l" defTabSz="914400" rtl="0" eaLnBrk="1" latinLnBrk="0" hangingPunct="1">
        <a:lnSpc>
          <a:spcPct val="100000"/>
        </a:lnSpc>
        <a:spcBef>
          <a:spcPts val="300"/>
        </a:spcBef>
        <a:buFont typeface="Arial" pitchFamily="34" charset="0"/>
        <a:buChar char="̶"/>
        <a:defRPr lang="en-US" sz="1600" kern="1200" smtClean="0">
          <a:solidFill>
            <a:schemeClr val="tx1"/>
          </a:solidFill>
          <a:latin typeface="Arial"/>
          <a:ea typeface="+mn-ea"/>
          <a:cs typeface="Arial"/>
        </a:defRPr>
      </a:lvl3pPr>
      <a:lvl4pPr marL="862013" indent="-169863" algn="l" defTabSz="914400" rtl="0" eaLnBrk="1" latinLnBrk="0" hangingPunct="1">
        <a:lnSpc>
          <a:spcPct val="100000"/>
        </a:lnSpc>
        <a:spcBef>
          <a:spcPts val="300"/>
        </a:spcBef>
        <a:buFont typeface="Lucida Grande"/>
        <a:buChar char="»"/>
        <a:defRPr lang="en-US" sz="1600" kern="1200" smtClean="0">
          <a:solidFill>
            <a:schemeClr val="tx1"/>
          </a:solidFill>
          <a:latin typeface="Arial"/>
          <a:ea typeface="+mn-ea"/>
          <a:cs typeface="Arial"/>
        </a:defRPr>
      </a:lvl4pPr>
      <a:lvl5pPr marL="1031875" indent="-169863" algn="l" defTabSz="914400" rtl="0" eaLnBrk="1" latinLnBrk="0" hangingPunct="1">
        <a:lnSpc>
          <a:spcPct val="100000"/>
        </a:lnSpc>
        <a:spcBef>
          <a:spcPts val="300"/>
        </a:spcBef>
        <a:buFont typeface="Arial"/>
        <a:buChar char="•"/>
        <a:defRPr lang="en-US" sz="16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26.xml"/><Relationship Id="rId1" Type="http://schemas.openxmlformats.org/officeDocument/2006/relationships/vmlDrawing" Target="../drawings/vmlDrawing25.vml"/><Relationship Id="rId5" Type="http://schemas.openxmlformats.org/officeDocument/2006/relationships/image" Target="../media/image19.emf"/><Relationship Id="rId4" Type="http://schemas.openxmlformats.org/officeDocument/2006/relationships/oleObject" Target="../embeddings/oleObject25.bin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slideLayout" Target="../slideLayouts/slideLayout109.xml"/><Relationship Id="rId7" Type="http://schemas.openxmlformats.org/officeDocument/2006/relationships/image" Target="../media/image44.png"/><Relationship Id="rId2" Type="http://schemas.openxmlformats.org/officeDocument/2006/relationships/tags" Target="../tags/tag122.xml"/><Relationship Id="rId1" Type="http://schemas.openxmlformats.org/officeDocument/2006/relationships/vmlDrawing" Target="../drawings/vmlDrawing3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5.bin"/><Relationship Id="rId4" Type="http://schemas.openxmlformats.org/officeDocument/2006/relationships/notesSlide" Target="../notesSlides/notesSlide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slideLayout" Target="../slideLayouts/slideLayout109.xml"/><Relationship Id="rId7" Type="http://schemas.openxmlformats.org/officeDocument/2006/relationships/image" Target="../media/image46.png"/><Relationship Id="rId2" Type="http://schemas.openxmlformats.org/officeDocument/2006/relationships/tags" Target="../tags/tag123.xml"/><Relationship Id="rId1" Type="http://schemas.openxmlformats.org/officeDocument/2006/relationships/vmlDrawing" Target="../drawings/vmlDrawing3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6.bin"/><Relationship Id="rId4" Type="http://schemas.openxmlformats.org/officeDocument/2006/relationships/notesSlide" Target="../notesSlides/notesSlide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09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9.xml"/><Relationship Id="rId2" Type="http://schemas.openxmlformats.org/officeDocument/2006/relationships/tags" Target="../tags/tag124.xml"/><Relationship Id="rId1" Type="http://schemas.openxmlformats.org/officeDocument/2006/relationships/vmlDrawing" Target="../drawings/vmlDrawing35.v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37.bin"/><Relationship Id="rId4" Type="http://schemas.openxmlformats.org/officeDocument/2006/relationships/notesSlide" Target="../notesSlides/notesSlide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6.xml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tags" Target="../tags/tag38.xml"/><Relationship Id="rId18" Type="http://schemas.openxmlformats.org/officeDocument/2006/relationships/tags" Target="../tags/tag43.xml"/><Relationship Id="rId26" Type="http://schemas.openxmlformats.org/officeDocument/2006/relationships/tags" Target="../tags/tag51.xml"/><Relationship Id="rId39" Type="http://schemas.openxmlformats.org/officeDocument/2006/relationships/tags" Target="../tags/tag64.xml"/><Relationship Id="rId21" Type="http://schemas.openxmlformats.org/officeDocument/2006/relationships/tags" Target="../tags/tag46.xml"/><Relationship Id="rId34" Type="http://schemas.openxmlformats.org/officeDocument/2006/relationships/tags" Target="../tags/tag59.xml"/><Relationship Id="rId42" Type="http://schemas.openxmlformats.org/officeDocument/2006/relationships/tags" Target="../tags/tag67.xml"/><Relationship Id="rId47" Type="http://schemas.openxmlformats.org/officeDocument/2006/relationships/tags" Target="../tags/tag72.xml"/><Relationship Id="rId50" Type="http://schemas.openxmlformats.org/officeDocument/2006/relationships/tags" Target="../tags/tag75.xml"/><Relationship Id="rId55" Type="http://schemas.openxmlformats.org/officeDocument/2006/relationships/tags" Target="../tags/tag80.xml"/><Relationship Id="rId63" Type="http://schemas.openxmlformats.org/officeDocument/2006/relationships/tags" Target="../tags/tag88.xml"/><Relationship Id="rId68" Type="http://schemas.openxmlformats.org/officeDocument/2006/relationships/tags" Target="../tags/tag93.xml"/><Relationship Id="rId76" Type="http://schemas.openxmlformats.org/officeDocument/2006/relationships/tags" Target="../tags/tag101.xml"/><Relationship Id="rId7" Type="http://schemas.openxmlformats.org/officeDocument/2006/relationships/tags" Target="../tags/tag32.xml"/><Relationship Id="rId71" Type="http://schemas.openxmlformats.org/officeDocument/2006/relationships/tags" Target="../tags/tag96.xml"/><Relationship Id="rId2" Type="http://schemas.openxmlformats.org/officeDocument/2006/relationships/tags" Target="../tags/tag27.xml"/><Relationship Id="rId16" Type="http://schemas.openxmlformats.org/officeDocument/2006/relationships/tags" Target="../tags/tag41.xml"/><Relationship Id="rId29" Type="http://schemas.openxmlformats.org/officeDocument/2006/relationships/tags" Target="../tags/tag54.xml"/><Relationship Id="rId11" Type="http://schemas.openxmlformats.org/officeDocument/2006/relationships/tags" Target="../tags/tag36.xml"/><Relationship Id="rId24" Type="http://schemas.openxmlformats.org/officeDocument/2006/relationships/tags" Target="../tags/tag49.xml"/><Relationship Id="rId32" Type="http://schemas.openxmlformats.org/officeDocument/2006/relationships/tags" Target="../tags/tag57.xml"/><Relationship Id="rId37" Type="http://schemas.openxmlformats.org/officeDocument/2006/relationships/tags" Target="../tags/tag62.xml"/><Relationship Id="rId40" Type="http://schemas.openxmlformats.org/officeDocument/2006/relationships/tags" Target="../tags/tag65.xml"/><Relationship Id="rId45" Type="http://schemas.openxmlformats.org/officeDocument/2006/relationships/tags" Target="../tags/tag70.xml"/><Relationship Id="rId53" Type="http://schemas.openxmlformats.org/officeDocument/2006/relationships/tags" Target="../tags/tag78.xml"/><Relationship Id="rId58" Type="http://schemas.openxmlformats.org/officeDocument/2006/relationships/tags" Target="../tags/tag83.xml"/><Relationship Id="rId66" Type="http://schemas.openxmlformats.org/officeDocument/2006/relationships/tags" Target="../tags/tag91.xml"/><Relationship Id="rId74" Type="http://schemas.openxmlformats.org/officeDocument/2006/relationships/tags" Target="../tags/tag99.xml"/><Relationship Id="rId79" Type="http://schemas.openxmlformats.org/officeDocument/2006/relationships/notesSlide" Target="../notesSlides/notesSlide1.xml"/><Relationship Id="rId5" Type="http://schemas.openxmlformats.org/officeDocument/2006/relationships/tags" Target="../tags/tag30.xml"/><Relationship Id="rId61" Type="http://schemas.openxmlformats.org/officeDocument/2006/relationships/tags" Target="../tags/tag86.xml"/><Relationship Id="rId10" Type="http://schemas.openxmlformats.org/officeDocument/2006/relationships/tags" Target="../tags/tag35.xml"/><Relationship Id="rId19" Type="http://schemas.openxmlformats.org/officeDocument/2006/relationships/tags" Target="../tags/tag44.xml"/><Relationship Id="rId31" Type="http://schemas.openxmlformats.org/officeDocument/2006/relationships/tags" Target="../tags/tag56.xml"/><Relationship Id="rId44" Type="http://schemas.openxmlformats.org/officeDocument/2006/relationships/tags" Target="../tags/tag69.xml"/><Relationship Id="rId52" Type="http://schemas.openxmlformats.org/officeDocument/2006/relationships/tags" Target="../tags/tag77.xml"/><Relationship Id="rId60" Type="http://schemas.openxmlformats.org/officeDocument/2006/relationships/tags" Target="../tags/tag85.xml"/><Relationship Id="rId65" Type="http://schemas.openxmlformats.org/officeDocument/2006/relationships/tags" Target="../tags/tag90.xml"/><Relationship Id="rId73" Type="http://schemas.openxmlformats.org/officeDocument/2006/relationships/tags" Target="../tags/tag98.xml"/><Relationship Id="rId78" Type="http://schemas.openxmlformats.org/officeDocument/2006/relationships/slideLayout" Target="../slideLayouts/slideLayout21.xml"/><Relationship Id="rId81" Type="http://schemas.openxmlformats.org/officeDocument/2006/relationships/image" Target="../media/image21.jpeg"/><Relationship Id="rId4" Type="http://schemas.openxmlformats.org/officeDocument/2006/relationships/tags" Target="../tags/tag29.xml"/><Relationship Id="rId9" Type="http://schemas.openxmlformats.org/officeDocument/2006/relationships/tags" Target="../tags/tag34.xml"/><Relationship Id="rId14" Type="http://schemas.openxmlformats.org/officeDocument/2006/relationships/tags" Target="../tags/tag39.xml"/><Relationship Id="rId22" Type="http://schemas.openxmlformats.org/officeDocument/2006/relationships/tags" Target="../tags/tag47.xml"/><Relationship Id="rId27" Type="http://schemas.openxmlformats.org/officeDocument/2006/relationships/tags" Target="../tags/tag52.xml"/><Relationship Id="rId30" Type="http://schemas.openxmlformats.org/officeDocument/2006/relationships/tags" Target="../tags/tag55.xml"/><Relationship Id="rId35" Type="http://schemas.openxmlformats.org/officeDocument/2006/relationships/tags" Target="../tags/tag60.xml"/><Relationship Id="rId43" Type="http://schemas.openxmlformats.org/officeDocument/2006/relationships/tags" Target="../tags/tag68.xml"/><Relationship Id="rId48" Type="http://schemas.openxmlformats.org/officeDocument/2006/relationships/tags" Target="../tags/tag73.xml"/><Relationship Id="rId56" Type="http://schemas.openxmlformats.org/officeDocument/2006/relationships/tags" Target="../tags/tag81.xml"/><Relationship Id="rId64" Type="http://schemas.openxmlformats.org/officeDocument/2006/relationships/tags" Target="../tags/tag89.xml"/><Relationship Id="rId69" Type="http://schemas.openxmlformats.org/officeDocument/2006/relationships/tags" Target="../tags/tag94.xml"/><Relationship Id="rId77" Type="http://schemas.openxmlformats.org/officeDocument/2006/relationships/tags" Target="../tags/tag102.xml"/><Relationship Id="rId8" Type="http://schemas.openxmlformats.org/officeDocument/2006/relationships/tags" Target="../tags/tag33.xml"/><Relationship Id="rId51" Type="http://schemas.openxmlformats.org/officeDocument/2006/relationships/tags" Target="../tags/tag76.xml"/><Relationship Id="rId72" Type="http://schemas.openxmlformats.org/officeDocument/2006/relationships/tags" Target="../tags/tag97.xml"/><Relationship Id="rId80" Type="http://schemas.openxmlformats.org/officeDocument/2006/relationships/oleObject" Target="../embeddings/oleObject26.bin"/><Relationship Id="rId3" Type="http://schemas.openxmlformats.org/officeDocument/2006/relationships/tags" Target="../tags/tag28.xml"/><Relationship Id="rId12" Type="http://schemas.openxmlformats.org/officeDocument/2006/relationships/tags" Target="../tags/tag37.xml"/><Relationship Id="rId17" Type="http://schemas.openxmlformats.org/officeDocument/2006/relationships/tags" Target="../tags/tag42.xml"/><Relationship Id="rId25" Type="http://schemas.openxmlformats.org/officeDocument/2006/relationships/tags" Target="../tags/tag50.xml"/><Relationship Id="rId33" Type="http://schemas.openxmlformats.org/officeDocument/2006/relationships/tags" Target="../tags/tag58.xml"/><Relationship Id="rId38" Type="http://schemas.openxmlformats.org/officeDocument/2006/relationships/tags" Target="../tags/tag63.xml"/><Relationship Id="rId46" Type="http://schemas.openxmlformats.org/officeDocument/2006/relationships/tags" Target="../tags/tag71.xml"/><Relationship Id="rId59" Type="http://schemas.openxmlformats.org/officeDocument/2006/relationships/tags" Target="../tags/tag84.xml"/><Relationship Id="rId67" Type="http://schemas.openxmlformats.org/officeDocument/2006/relationships/tags" Target="../tags/tag92.xml"/><Relationship Id="rId20" Type="http://schemas.openxmlformats.org/officeDocument/2006/relationships/tags" Target="../tags/tag45.xml"/><Relationship Id="rId41" Type="http://schemas.openxmlformats.org/officeDocument/2006/relationships/tags" Target="../tags/tag66.xml"/><Relationship Id="rId54" Type="http://schemas.openxmlformats.org/officeDocument/2006/relationships/tags" Target="../tags/tag79.xml"/><Relationship Id="rId62" Type="http://schemas.openxmlformats.org/officeDocument/2006/relationships/tags" Target="../tags/tag87.xml"/><Relationship Id="rId70" Type="http://schemas.openxmlformats.org/officeDocument/2006/relationships/tags" Target="../tags/tag95.xml"/><Relationship Id="rId75" Type="http://schemas.openxmlformats.org/officeDocument/2006/relationships/tags" Target="../tags/tag100.xml"/><Relationship Id="rId1" Type="http://schemas.openxmlformats.org/officeDocument/2006/relationships/vmlDrawing" Target="../drawings/vmlDrawing26.vml"/><Relationship Id="rId6" Type="http://schemas.openxmlformats.org/officeDocument/2006/relationships/tags" Target="../tags/tag31.xml"/><Relationship Id="rId15" Type="http://schemas.openxmlformats.org/officeDocument/2006/relationships/tags" Target="../tags/tag40.xml"/><Relationship Id="rId23" Type="http://schemas.openxmlformats.org/officeDocument/2006/relationships/tags" Target="../tags/tag48.xml"/><Relationship Id="rId28" Type="http://schemas.openxmlformats.org/officeDocument/2006/relationships/tags" Target="../tags/tag53.xml"/><Relationship Id="rId36" Type="http://schemas.openxmlformats.org/officeDocument/2006/relationships/tags" Target="../tags/tag61.xml"/><Relationship Id="rId49" Type="http://schemas.openxmlformats.org/officeDocument/2006/relationships/tags" Target="../tags/tag74.xml"/><Relationship Id="rId57" Type="http://schemas.openxmlformats.org/officeDocument/2006/relationships/tags" Target="../tags/tag8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slideLayout" Target="../slideLayouts/slideLayout230.xml"/><Relationship Id="rId7" Type="http://schemas.openxmlformats.org/officeDocument/2006/relationships/image" Target="../media/image23.png"/><Relationship Id="rId2" Type="http://schemas.openxmlformats.org/officeDocument/2006/relationships/tags" Target="../tags/tag103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22.png"/><Relationship Id="rId5" Type="http://schemas.openxmlformats.org/officeDocument/2006/relationships/image" Target="../media/image19.emf"/><Relationship Id="rId10" Type="http://schemas.openxmlformats.org/officeDocument/2006/relationships/image" Target="../media/image26.png"/><Relationship Id="rId4" Type="http://schemas.openxmlformats.org/officeDocument/2006/relationships/oleObject" Target="../embeddings/oleObject27.bin"/><Relationship Id="rId9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walgreens.com/topic/balancerewards/balance-program-details.jsp" TargetMode="External"/><Relationship Id="rId3" Type="http://schemas.openxmlformats.org/officeDocument/2006/relationships/slideLayout" Target="../slideLayouts/slideLayout241.xml"/><Relationship Id="rId7" Type="http://schemas.openxmlformats.org/officeDocument/2006/relationships/image" Target="../media/image27.jpeg"/><Relationship Id="rId12" Type="http://schemas.openxmlformats.org/officeDocument/2006/relationships/image" Target="../media/image30.png"/><Relationship Id="rId2" Type="http://schemas.openxmlformats.org/officeDocument/2006/relationships/tags" Target="../tags/tag104.xml"/><Relationship Id="rId1" Type="http://schemas.openxmlformats.org/officeDocument/2006/relationships/vmlDrawing" Target="../drawings/vmlDrawing28.vml"/><Relationship Id="rId6" Type="http://schemas.openxmlformats.org/officeDocument/2006/relationships/hyperlink" Target="https://www.walgreens.com/steps/stepslanding.jsp" TargetMode="External"/><Relationship Id="rId11" Type="http://schemas.openxmlformats.org/officeDocument/2006/relationships/image" Target="../media/image29.png"/><Relationship Id="rId5" Type="http://schemas.openxmlformats.org/officeDocument/2006/relationships/image" Target="../media/image1.emf"/><Relationship Id="rId10" Type="http://schemas.openxmlformats.org/officeDocument/2006/relationships/hyperlink" Target="http://www.walgreens.com/store/store/save/loyalty-points-offers.jsp" TargetMode="External"/><Relationship Id="rId4" Type="http://schemas.openxmlformats.org/officeDocument/2006/relationships/oleObject" Target="../embeddings/oleObject28.bin"/><Relationship Id="rId9" Type="http://schemas.openxmlformats.org/officeDocument/2006/relationships/image" Target="../media/image2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111.xml"/><Relationship Id="rId13" Type="http://schemas.openxmlformats.org/officeDocument/2006/relationships/oleObject" Target="../embeddings/oleObject29.bin"/><Relationship Id="rId18" Type="http://schemas.openxmlformats.org/officeDocument/2006/relationships/diagramColors" Target="../diagrams/colors1.xml"/><Relationship Id="rId3" Type="http://schemas.openxmlformats.org/officeDocument/2006/relationships/tags" Target="../tags/tag106.xml"/><Relationship Id="rId21" Type="http://schemas.openxmlformats.org/officeDocument/2006/relationships/image" Target="../media/image31.emf"/><Relationship Id="rId7" Type="http://schemas.openxmlformats.org/officeDocument/2006/relationships/tags" Target="../tags/tag110.xml"/><Relationship Id="rId12" Type="http://schemas.openxmlformats.org/officeDocument/2006/relationships/notesSlide" Target="../notesSlides/notesSlide2.xml"/><Relationship Id="rId17" Type="http://schemas.openxmlformats.org/officeDocument/2006/relationships/diagramQuickStyle" Target="../diagrams/quickStyle1.xml"/><Relationship Id="rId2" Type="http://schemas.openxmlformats.org/officeDocument/2006/relationships/tags" Target="../tags/tag105.xml"/><Relationship Id="rId16" Type="http://schemas.openxmlformats.org/officeDocument/2006/relationships/diagramLayout" Target="../diagrams/layout1.xml"/><Relationship Id="rId20" Type="http://schemas.openxmlformats.org/officeDocument/2006/relationships/oleObject" Target="../embeddings/oleObject30.bin"/><Relationship Id="rId1" Type="http://schemas.openxmlformats.org/officeDocument/2006/relationships/vmlDrawing" Target="../drawings/vmlDrawing29.vml"/><Relationship Id="rId6" Type="http://schemas.openxmlformats.org/officeDocument/2006/relationships/tags" Target="../tags/tag109.xml"/><Relationship Id="rId11" Type="http://schemas.openxmlformats.org/officeDocument/2006/relationships/slideLayout" Target="../slideLayouts/slideLayout242.xml"/><Relationship Id="rId5" Type="http://schemas.openxmlformats.org/officeDocument/2006/relationships/tags" Target="../tags/tag108.xml"/><Relationship Id="rId15" Type="http://schemas.openxmlformats.org/officeDocument/2006/relationships/diagramData" Target="../diagrams/data1.xml"/><Relationship Id="rId10" Type="http://schemas.openxmlformats.org/officeDocument/2006/relationships/tags" Target="../tags/tag113.xml"/><Relationship Id="rId19" Type="http://schemas.microsoft.com/office/2007/relationships/diagramDrawing" Target="../diagrams/drawing1.xml"/><Relationship Id="rId4" Type="http://schemas.openxmlformats.org/officeDocument/2006/relationships/tags" Target="../tags/tag107.xml"/><Relationship Id="rId9" Type="http://schemas.openxmlformats.org/officeDocument/2006/relationships/tags" Target="../tags/tag112.xml"/><Relationship Id="rId14" Type="http://schemas.openxmlformats.org/officeDocument/2006/relationships/image" Target="../media/image11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slideLayout" Target="../slideLayouts/slideLayout108.xml"/><Relationship Id="rId7" Type="http://schemas.openxmlformats.org/officeDocument/2006/relationships/image" Target="../media/image33.png"/><Relationship Id="rId12" Type="http://schemas.openxmlformats.org/officeDocument/2006/relationships/image" Target="../media/image37.png"/><Relationship Id="rId2" Type="http://schemas.openxmlformats.org/officeDocument/2006/relationships/tags" Target="../tags/tag114.xml"/><Relationship Id="rId1" Type="http://schemas.openxmlformats.org/officeDocument/2006/relationships/vmlDrawing" Target="../drawings/vmlDrawing30.vml"/><Relationship Id="rId6" Type="http://schemas.openxmlformats.org/officeDocument/2006/relationships/image" Target="../media/image32.png"/><Relationship Id="rId11" Type="http://schemas.openxmlformats.org/officeDocument/2006/relationships/image" Target="../media/image36.png"/><Relationship Id="rId5" Type="http://schemas.openxmlformats.org/officeDocument/2006/relationships/image" Target="../media/image1.emf"/><Relationship Id="rId10" Type="http://schemas.openxmlformats.org/officeDocument/2006/relationships/image" Target="../media/image35.png"/><Relationship Id="rId4" Type="http://schemas.openxmlformats.org/officeDocument/2006/relationships/oleObject" Target="../embeddings/oleObject31.bin"/><Relationship Id="rId9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8.xml"/><Relationship Id="rId3" Type="http://schemas.openxmlformats.org/officeDocument/2006/relationships/tags" Target="../tags/tag116.xml"/><Relationship Id="rId7" Type="http://schemas.openxmlformats.org/officeDocument/2006/relationships/tags" Target="../tags/tag120.xml"/><Relationship Id="rId12" Type="http://schemas.openxmlformats.org/officeDocument/2006/relationships/image" Target="../media/image38.emf"/><Relationship Id="rId2" Type="http://schemas.openxmlformats.org/officeDocument/2006/relationships/tags" Target="../tags/tag115.xml"/><Relationship Id="rId1" Type="http://schemas.openxmlformats.org/officeDocument/2006/relationships/vmlDrawing" Target="../drawings/vmlDrawing31.vml"/><Relationship Id="rId6" Type="http://schemas.openxmlformats.org/officeDocument/2006/relationships/tags" Target="../tags/tag119.xml"/><Relationship Id="rId11" Type="http://schemas.openxmlformats.org/officeDocument/2006/relationships/oleObject" Target="../embeddings/oleObject33.bin"/><Relationship Id="rId5" Type="http://schemas.openxmlformats.org/officeDocument/2006/relationships/tags" Target="../tags/tag118.xml"/><Relationship Id="rId10" Type="http://schemas.openxmlformats.org/officeDocument/2006/relationships/image" Target="../media/image1.emf"/><Relationship Id="rId4" Type="http://schemas.openxmlformats.org/officeDocument/2006/relationships/tags" Target="../tags/tag117.xml"/><Relationship Id="rId9" Type="http://schemas.openxmlformats.org/officeDocument/2006/relationships/oleObject" Target="../embeddings/oleObject32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9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slideLayout" Target="../slideLayouts/slideLayout110.xml"/><Relationship Id="rId7" Type="http://schemas.openxmlformats.org/officeDocument/2006/relationships/image" Target="../media/image42.jpeg"/><Relationship Id="rId2" Type="http://schemas.openxmlformats.org/officeDocument/2006/relationships/tags" Target="../tags/tag121.xml"/><Relationship Id="rId1" Type="http://schemas.openxmlformats.org/officeDocument/2006/relationships/vmlDrawing" Target="../drawings/vmlDrawing32.vml"/><Relationship Id="rId6" Type="http://schemas.openxmlformats.org/officeDocument/2006/relationships/image" Target="../media/image41.jpeg"/><Relationship Id="rId5" Type="http://schemas.openxmlformats.org/officeDocument/2006/relationships/image" Target="../media/image40.emf"/><Relationship Id="rId4" Type="http://schemas.openxmlformats.org/officeDocument/2006/relationships/oleObject" Target="../embeddings/oleObject34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9591049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34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355978" y="1709864"/>
            <a:ext cx="7407022" cy="768184"/>
          </a:xfrm>
        </p:spPr>
        <p:txBody>
          <a:bodyPr/>
          <a:lstStyle/>
          <a:p>
            <a:r>
              <a:rPr lang="en-US" b="1" dirty="0" smtClean="0"/>
              <a:t>Evolution</a:t>
            </a:r>
            <a:r>
              <a:rPr lang="en-US" b="1" dirty="0"/>
              <a:t>, Revolution and Innovation </a:t>
            </a:r>
            <a:r>
              <a:rPr lang="en-US" b="1" dirty="0" smtClean="0"/>
              <a:t>w</a:t>
            </a:r>
            <a:r>
              <a:rPr lang="en-US" b="1" dirty="0" smtClean="0"/>
              <a:t>ithin </a:t>
            </a:r>
            <a:r>
              <a:rPr lang="en-US" b="1" dirty="0" smtClean="0"/>
              <a:t>Balance </a:t>
            </a:r>
            <a:r>
              <a:rPr lang="en-US" b="1" dirty="0"/>
              <a:t>Rewards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1355978" y="2647950"/>
            <a:ext cx="7128892" cy="863720"/>
          </a:xfrm>
        </p:spPr>
        <p:txBody>
          <a:bodyPr/>
          <a:lstStyle/>
          <a:p>
            <a:r>
              <a:rPr lang="en-US" dirty="0" smtClean="0"/>
              <a:t>October 16,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5027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Object 18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562781051"/>
              </p:ext>
            </p:extLst>
          </p:nvPr>
        </p:nvGraphicFramePr>
        <p:xfrm>
          <a:off x="1589" y="1192"/>
          <a:ext cx="1587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570" name="think-cell Slide" r:id="rId5" imgW="429" imgH="429" progId="TCLayout.ActiveDocument.1">
                  <p:embed/>
                </p:oleObj>
              </mc:Choice>
              <mc:Fallback>
                <p:oleObj name="think-cell Slide" r:id="rId5" imgW="429" imgH="429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9" y="1192"/>
                        <a:ext cx="1587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We marketed digital channels as primary way to add the new ‘Everyday Points’ program perk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69DB927-419E-B042-83CD-6E94FB32D87D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10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295900" y="1388398"/>
            <a:ext cx="346710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defTabSz="91440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6A737B"/>
                </a:solidFill>
                <a:latin typeface="Arial"/>
                <a:ea typeface="+mn-ea"/>
                <a:cs typeface="+mn-cs"/>
                <a:sym typeface="Wingdings"/>
              </a:rPr>
              <a:t>Available to all members</a:t>
            </a:r>
          </a:p>
          <a:p>
            <a:pPr marL="285750" indent="-285750" defTabSz="91440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ü"/>
            </a:pPr>
            <a:endParaRPr lang="en-US" dirty="0" smtClean="0">
              <a:solidFill>
                <a:srgbClr val="6A737B"/>
              </a:solidFill>
              <a:latin typeface="Arial"/>
              <a:ea typeface="+mn-ea"/>
              <a:cs typeface="+mn-cs"/>
              <a:sym typeface="Wingdings"/>
            </a:endParaRPr>
          </a:p>
          <a:p>
            <a:pPr marL="285750" indent="-285750" defTabSz="91440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rgbClr val="6A737B"/>
                </a:solidFill>
                <a:latin typeface="Arial"/>
                <a:ea typeface="+mn-ea"/>
                <a:cs typeface="+mn-cs"/>
                <a:sym typeface="Wingdings"/>
              </a:rPr>
              <a:t>Mass marketed with 360 support</a:t>
            </a:r>
            <a:endParaRPr lang="en-US" dirty="0">
              <a:solidFill>
                <a:srgbClr val="6A737B"/>
              </a:solidFill>
              <a:latin typeface="Arial"/>
              <a:ea typeface="+mn-ea"/>
              <a:cs typeface="+mn-cs"/>
              <a:sym typeface="Wingdings"/>
            </a:endParaRPr>
          </a:p>
          <a:p>
            <a:pPr marL="285750" indent="-285750" defTabSz="91440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ü"/>
            </a:pPr>
            <a:endParaRPr lang="en-US" dirty="0" smtClean="0">
              <a:solidFill>
                <a:srgbClr val="6A737B"/>
              </a:solidFill>
              <a:latin typeface="Arial"/>
              <a:ea typeface="+mn-ea"/>
              <a:cs typeface="+mn-cs"/>
              <a:sym typeface="Wingdings"/>
            </a:endParaRPr>
          </a:p>
          <a:p>
            <a:pPr marL="285750" indent="-285750" defTabSz="91440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rgbClr val="6A737B"/>
                </a:solidFill>
                <a:latin typeface="Arial"/>
                <a:ea typeface="+mn-ea"/>
                <a:cs typeface="+mn-cs"/>
                <a:sym typeface="Wingdings"/>
              </a:rPr>
              <a:t>Three ways to opt in:</a:t>
            </a:r>
            <a:endParaRPr lang="en-US" dirty="0">
              <a:solidFill>
                <a:srgbClr val="6A737B"/>
              </a:solidFill>
              <a:latin typeface="Arial"/>
              <a:ea typeface="+mn-ea"/>
              <a:cs typeface="+mn-cs"/>
              <a:sym typeface="Wingdings"/>
            </a:endParaRPr>
          </a:p>
          <a:p>
            <a:pPr marL="635000" lvl="1" indent="-177800" defTabSz="91440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+mj-lt"/>
              <a:buAutoNum type="arabicPeriod"/>
            </a:pPr>
            <a:r>
              <a:rPr lang="en-US" sz="1600" dirty="0">
                <a:solidFill>
                  <a:srgbClr val="6A737B"/>
                </a:solidFill>
                <a:latin typeface="Arial"/>
                <a:ea typeface="+mn-ea"/>
                <a:cs typeface="+mn-cs"/>
                <a:sym typeface="Wingdings"/>
              </a:rPr>
              <a:t>Walgreens.com dashboard</a:t>
            </a:r>
          </a:p>
          <a:p>
            <a:pPr marL="635000" lvl="1" indent="-177800" defTabSz="91440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+mj-lt"/>
              <a:buAutoNum type="arabicPeriod"/>
            </a:pPr>
            <a:r>
              <a:rPr lang="en-US" sz="1600" dirty="0">
                <a:solidFill>
                  <a:srgbClr val="6A737B"/>
                </a:solidFill>
                <a:latin typeface="Arial"/>
                <a:ea typeface="+mn-ea"/>
                <a:cs typeface="+mn-cs"/>
                <a:sym typeface="Wingdings"/>
              </a:rPr>
              <a:t>Mobile App</a:t>
            </a:r>
          </a:p>
          <a:p>
            <a:pPr marL="635000" lvl="1" indent="-177800" defTabSz="91440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+mj-lt"/>
              <a:buAutoNum type="arabicPeriod"/>
            </a:pPr>
            <a:r>
              <a:rPr lang="en-US" sz="1600" dirty="0">
                <a:solidFill>
                  <a:srgbClr val="6A737B"/>
                </a:solidFill>
                <a:latin typeface="Arial"/>
                <a:ea typeface="+mn-ea"/>
                <a:cs typeface="+mn-cs"/>
                <a:sym typeface="Wingdings"/>
              </a:rPr>
              <a:t>‘One Click’ email</a:t>
            </a:r>
            <a:endParaRPr lang="en-US" sz="1600" dirty="0">
              <a:solidFill>
                <a:srgbClr val="6A737B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61951" y="938212"/>
            <a:ext cx="3886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r>
              <a:rPr lang="en-US" b="1" dirty="0" smtClean="0">
                <a:solidFill>
                  <a:srgbClr val="6A737B"/>
                </a:solidFill>
                <a:latin typeface="Arial"/>
                <a:ea typeface="+mn-ea"/>
                <a:cs typeface="+mn-cs"/>
              </a:rPr>
              <a:t>Digital Opt In</a:t>
            </a:r>
            <a:endParaRPr lang="en-US" sz="1400" dirty="0" smtClean="0">
              <a:solidFill>
                <a:srgbClr val="6A737B"/>
              </a:solidFill>
              <a:latin typeface="Arial"/>
              <a:ea typeface="+mn-ea"/>
              <a:cs typeface="+mn-cs"/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>
            <a:off x="457200" y="1234262"/>
            <a:ext cx="7886700" cy="0"/>
          </a:xfrm>
          <a:prstGeom prst="line">
            <a:avLst/>
          </a:prstGeom>
          <a:ln w="9525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852804" y="4804872"/>
            <a:ext cx="4793516" cy="273844"/>
          </a:xfrm>
        </p:spPr>
        <p:txBody>
          <a:bodyPr/>
          <a:lstStyle/>
          <a:p>
            <a:r>
              <a:rPr lang="en-US" dirty="0" smtClean="0">
                <a:solidFill>
                  <a:srgbClr val="000000">
                    <a:tint val="75000"/>
                  </a:srgbClr>
                </a:solidFill>
              </a:rPr>
              <a:t>©2015 Walgreen Co. All rights reserved.</a:t>
            </a:r>
          </a:p>
        </p:txBody>
      </p:sp>
      <p:pic>
        <p:nvPicPr>
          <p:cNvPr id="108564" name="Picture 20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50" t="39323" r="35871" b="6117"/>
          <a:stretch/>
        </p:blipFill>
        <p:spPr bwMode="auto">
          <a:xfrm>
            <a:off x="455943" y="1352550"/>
            <a:ext cx="2820657" cy="27486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0946" name="Picture 2" descr="Walgreens App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80" r="7514"/>
          <a:stretch/>
        </p:blipFill>
        <p:spPr bwMode="auto">
          <a:xfrm>
            <a:off x="2819400" y="2724150"/>
            <a:ext cx="1480534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984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Object 18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568415107"/>
              </p:ext>
            </p:extLst>
          </p:nvPr>
        </p:nvGraphicFramePr>
        <p:xfrm>
          <a:off x="1589" y="1192"/>
          <a:ext cx="1587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590" name="think-cell Slide" r:id="rId5" imgW="429" imgH="429" progId="TCLayout.ActiveDocument.1">
                  <p:embed/>
                </p:oleObj>
              </mc:Choice>
              <mc:Fallback>
                <p:oleObj name="think-cell Slide" r:id="rId5" imgW="429" imgH="429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9" y="1192"/>
                        <a:ext cx="1587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Select members were prompted to add the new perk at check out, and encouraged to provide email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69DB927-419E-B042-83CD-6E94FB32D87D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11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75698" y="3629620"/>
            <a:ext cx="37781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defTabSz="91440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ü"/>
            </a:pPr>
            <a:r>
              <a:rPr lang="en-US" sz="1800" dirty="0">
                <a:solidFill>
                  <a:srgbClr val="6A737B"/>
                </a:solidFill>
                <a:latin typeface="Arial"/>
                <a:ea typeface="+mn-ea"/>
                <a:cs typeface="+mn-cs"/>
                <a:sym typeface="Wingdings"/>
              </a:rPr>
              <a:t>Only </a:t>
            </a:r>
            <a:r>
              <a:rPr lang="en-US" sz="1800" b="1" dirty="0" smtClean="0">
                <a:solidFill>
                  <a:srgbClr val="6A737B"/>
                </a:solidFill>
                <a:latin typeface="Arial"/>
                <a:ea typeface="+mn-ea"/>
                <a:cs typeface="+mn-cs"/>
                <a:sym typeface="Wingdings"/>
              </a:rPr>
              <a:t>select members prompted </a:t>
            </a:r>
            <a:r>
              <a:rPr lang="en-US" sz="1800" b="1" dirty="0">
                <a:solidFill>
                  <a:srgbClr val="6A737B"/>
                </a:solidFill>
                <a:latin typeface="Arial"/>
                <a:ea typeface="+mn-ea"/>
                <a:cs typeface="+mn-cs"/>
                <a:sym typeface="Wingdings"/>
              </a:rPr>
              <a:t>to opt in</a:t>
            </a:r>
            <a:r>
              <a:rPr lang="en-US" sz="1800" dirty="0">
                <a:solidFill>
                  <a:srgbClr val="6A737B"/>
                </a:solidFill>
                <a:latin typeface="Arial"/>
                <a:ea typeface="+mn-ea"/>
                <a:cs typeface="+mn-cs"/>
                <a:sym typeface="Wingdings"/>
              </a:rPr>
              <a:t> at </a:t>
            </a:r>
            <a:r>
              <a:rPr lang="en-US" sz="1800" dirty="0" smtClean="0">
                <a:solidFill>
                  <a:srgbClr val="6A737B"/>
                </a:solidFill>
                <a:latin typeface="Arial"/>
                <a:ea typeface="+mn-ea"/>
                <a:cs typeface="+mn-cs"/>
                <a:sym typeface="Wingdings"/>
              </a:rPr>
              <a:t>checkout</a:t>
            </a:r>
            <a:endParaRPr lang="en-US" sz="1100" dirty="0">
              <a:solidFill>
                <a:srgbClr val="6A737B"/>
              </a:solidFill>
              <a:latin typeface="Arial"/>
              <a:ea typeface="+mn-ea"/>
              <a:cs typeface="+mn-cs"/>
              <a:sym typeface="Wingdings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47650" y="997803"/>
            <a:ext cx="33673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r>
              <a:rPr lang="en-US" sz="1800" b="1" dirty="0" smtClean="0">
                <a:solidFill>
                  <a:srgbClr val="6A737B"/>
                </a:solidFill>
                <a:latin typeface="Arial"/>
                <a:ea typeface="+mn-ea"/>
                <a:cs typeface="+mn-cs"/>
              </a:rPr>
              <a:t>Pin Pad Opt In</a:t>
            </a:r>
            <a:endParaRPr lang="en-US" sz="1200" dirty="0" smtClean="0">
              <a:solidFill>
                <a:srgbClr val="6A737B"/>
              </a:solidFill>
              <a:latin typeface="Arial"/>
              <a:ea typeface="+mn-ea"/>
              <a:cs typeface="+mn-cs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312080" y="1354319"/>
            <a:ext cx="3669371" cy="0"/>
          </a:xfrm>
          <a:prstGeom prst="line">
            <a:avLst/>
          </a:prstGeom>
          <a:ln w="9525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1970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401" y="1534591"/>
            <a:ext cx="2500479" cy="1875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Rectangle 25"/>
          <p:cNvSpPr/>
          <p:nvPr/>
        </p:nvSpPr>
        <p:spPr>
          <a:xfrm>
            <a:off x="5029200" y="997803"/>
            <a:ext cx="33673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r>
              <a:rPr lang="en-US" sz="1800" b="1" dirty="0" smtClean="0">
                <a:solidFill>
                  <a:srgbClr val="6A737B"/>
                </a:solidFill>
                <a:latin typeface="Arial"/>
                <a:ea typeface="+mn-ea"/>
                <a:cs typeface="+mn-cs"/>
              </a:rPr>
              <a:t>Email Collection</a:t>
            </a:r>
            <a:endParaRPr lang="en-US" sz="1200" dirty="0" smtClean="0">
              <a:solidFill>
                <a:srgbClr val="6A737B"/>
              </a:solidFill>
              <a:latin typeface="Arial"/>
              <a:ea typeface="+mn-ea"/>
              <a:cs typeface="+mn-cs"/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>
            <a:off x="5093630" y="1354319"/>
            <a:ext cx="3669371" cy="0"/>
          </a:xfrm>
          <a:prstGeom prst="line">
            <a:avLst/>
          </a:prstGeom>
          <a:ln w="9525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5004848" y="3685222"/>
            <a:ext cx="377813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defTabSz="91440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ü"/>
            </a:pPr>
            <a:r>
              <a:rPr lang="en-US" sz="1800" dirty="0" smtClean="0">
                <a:solidFill>
                  <a:srgbClr val="6A737B"/>
                </a:solidFill>
                <a:latin typeface="Arial"/>
                <a:ea typeface="+mn-ea"/>
                <a:cs typeface="+mn-cs"/>
                <a:sym typeface="Wingdings"/>
              </a:rPr>
              <a:t>Members earned </a:t>
            </a:r>
            <a:r>
              <a:rPr lang="en-US" sz="1800" b="1" dirty="0" smtClean="0">
                <a:solidFill>
                  <a:srgbClr val="6A737B"/>
                </a:solidFill>
                <a:latin typeface="Arial"/>
                <a:ea typeface="+mn-ea"/>
                <a:cs typeface="+mn-cs"/>
                <a:sym typeface="Wingdings"/>
              </a:rPr>
              <a:t>1,000 bonus points for providing email </a:t>
            </a:r>
            <a:r>
              <a:rPr lang="en-US" sz="1800" dirty="0" smtClean="0">
                <a:solidFill>
                  <a:srgbClr val="6A737B"/>
                </a:solidFill>
                <a:latin typeface="Arial"/>
                <a:ea typeface="+mn-ea"/>
                <a:cs typeface="+mn-cs"/>
                <a:sym typeface="Wingdings"/>
              </a:rPr>
              <a:t>at </a:t>
            </a:r>
            <a:r>
              <a:rPr lang="en-US" sz="1800" dirty="0">
                <a:solidFill>
                  <a:srgbClr val="6A737B"/>
                </a:solidFill>
                <a:latin typeface="Arial"/>
                <a:ea typeface="+mn-ea"/>
                <a:cs typeface="+mn-cs"/>
                <a:sym typeface="Wingdings"/>
              </a:rPr>
              <a:t>check </a:t>
            </a:r>
            <a:r>
              <a:rPr lang="en-US" sz="1800" dirty="0" smtClean="0">
                <a:solidFill>
                  <a:srgbClr val="6A737B"/>
                </a:solidFill>
                <a:latin typeface="Arial"/>
                <a:ea typeface="+mn-ea"/>
                <a:cs typeface="+mn-cs"/>
                <a:sym typeface="Wingdings"/>
              </a:rPr>
              <a:t>out</a:t>
            </a:r>
          </a:p>
          <a:p>
            <a:pPr marL="285750" indent="-285750" defTabSz="91440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ü"/>
            </a:pPr>
            <a:endParaRPr lang="en-US" sz="1800" dirty="0">
              <a:solidFill>
                <a:srgbClr val="6A737B"/>
              </a:solidFill>
              <a:latin typeface="Arial"/>
              <a:ea typeface="+mn-ea"/>
              <a:cs typeface="+mn-cs"/>
              <a:sym typeface="Wingdings"/>
            </a:endParaRPr>
          </a:p>
          <a:p>
            <a:pPr marL="285750" indent="-285750" defTabSz="91440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ü"/>
            </a:pPr>
            <a:endParaRPr lang="en-US" sz="1800" dirty="0">
              <a:solidFill>
                <a:srgbClr val="6A737B"/>
              </a:solidFill>
              <a:latin typeface="Arial"/>
              <a:ea typeface="+mn-ea"/>
              <a:cs typeface="+mn-cs"/>
            </a:endParaRPr>
          </a:p>
        </p:txBody>
      </p:sp>
      <p:pic>
        <p:nvPicPr>
          <p:cNvPr id="49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8075" y="1534591"/>
            <a:ext cx="2500479" cy="1875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6327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5080" y="2170685"/>
            <a:ext cx="1135380" cy="597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852804" y="4804872"/>
            <a:ext cx="4793516" cy="273844"/>
          </a:xfrm>
        </p:spPr>
        <p:txBody>
          <a:bodyPr/>
          <a:lstStyle/>
          <a:p>
            <a:r>
              <a:rPr lang="en-US" dirty="0" smtClean="0">
                <a:solidFill>
                  <a:srgbClr val="000000">
                    <a:tint val="75000"/>
                  </a:srgbClr>
                </a:solidFill>
              </a:rPr>
              <a:t>©2015 Walgreen Co.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988687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Re-launch was supported with 360 marketing with emphasis on digital, radio, ROTO and in-store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69DB927-419E-B042-83CD-6E94FB32D87D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12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8" name="Picture 7" descr="114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72" t="40114" r="24971" b="20538"/>
          <a:stretch/>
        </p:blipFill>
        <p:spPr>
          <a:xfrm>
            <a:off x="3276600" y="904875"/>
            <a:ext cx="2540800" cy="1376246"/>
          </a:xfrm>
          <a:prstGeom prst="rect">
            <a:avLst/>
          </a:prstGeom>
        </p:spPr>
      </p:pic>
      <p:pic>
        <p:nvPicPr>
          <p:cNvPr id="12" name="Picture 10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67" t="5820" r="12367" b="5820"/>
          <a:stretch/>
        </p:blipFill>
        <p:spPr bwMode="auto">
          <a:xfrm>
            <a:off x="572733" y="2858020"/>
            <a:ext cx="1729379" cy="1906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 descr="image00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974"/>
          <a:stretch/>
        </p:blipFill>
        <p:spPr bwMode="auto">
          <a:xfrm>
            <a:off x="3980974" y="2858020"/>
            <a:ext cx="2435523" cy="902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6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71" r="15871"/>
          <a:stretch/>
        </p:blipFill>
        <p:spPr bwMode="auto">
          <a:xfrm>
            <a:off x="2456130" y="2858021"/>
            <a:ext cx="1400628" cy="1918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2" descr="C:\DOCUME~1\huffmanj\LOCALS~1\Temp\SNAGHTML10bbf94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434"/>
          <a:stretch/>
        </p:blipFill>
        <p:spPr bwMode="auto">
          <a:xfrm>
            <a:off x="6995849" y="3955754"/>
            <a:ext cx="1466665" cy="700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6112" y="2907789"/>
            <a:ext cx="2366141" cy="97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0" descr="image001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217"/>
          <a:stretch/>
        </p:blipFill>
        <p:spPr bwMode="auto">
          <a:xfrm>
            <a:off x="4073638" y="3878819"/>
            <a:ext cx="2250193" cy="77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Isosceles Triangle 1"/>
          <p:cNvSpPr/>
          <p:nvPr/>
        </p:nvSpPr>
        <p:spPr>
          <a:xfrm>
            <a:off x="504060" y="2348773"/>
            <a:ext cx="8135880" cy="452686"/>
          </a:xfrm>
          <a:prstGeom prst="triangl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900" dirty="0" smtClean="0"/>
          </a:p>
        </p:txBody>
      </p:sp>
      <p:sp>
        <p:nvSpPr>
          <p:cNvPr id="18" name="Rectangle 17"/>
          <p:cNvSpPr/>
          <p:nvPr/>
        </p:nvSpPr>
        <p:spPr>
          <a:xfrm>
            <a:off x="838200" y="4857750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91440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r>
              <a:rPr lang="en-US" sz="800" dirty="0">
                <a:solidFill>
                  <a:srgbClr val="000000">
                    <a:tint val="75000"/>
                  </a:srgbClr>
                </a:solidFill>
                <a:latin typeface="Arial"/>
                <a:ea typeface="+mn-ea"/>
                <a:cs typeface="+mn-cs"/>
              </a:rPr>
              <a:t>©2015 Walgreen Co. All rights reserved. </a:t>
            </a:r>
            <a:endParaRPr lang="en-US" sz="1800" dirty="0">
              <a:solidFill>
                <a:srgbClr val="000000">
                  <a:tint val="75000"/>
                </a:srgbClr>
              </a:solidFill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4682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864874694"/>
              </p:ext>
            </p:extLst>
          </p:nvPr>
        </p:nvGraphicFramePr>
        <p:xfrm>
          <a:off x="1589" y="1192"/>
          <a:ext cx="1587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04" name="think-cell Slide" r:id="rId5" imgW="407" imgH="409" progId="TCLayout.ActiveDocument.1">
                  <p:embed/>
                </p:oleObj>
              </mc:Choice>
              <mc:Fallback>
                <p:oleObj name="think-cell Slide" r:id="rId5" imgW="407" imgH="409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9" y="1192"/>
                        <a:ext cx="1587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Balance Rewards re-launch successfully increased member and operational engagement 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2365387"/>
              </p:ext>
            </p:extLst>
          </p:nvPr>
        </p:nvGraphicFramePr>
        <p:xfrm>
          <a:off x="457200" y="1085850"/>
          <a:ext cx="8305800" cy="34671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0800"/>
                <a:gridCol w="5715000"/>
              </a:tblGrid>
              <a:tr h="495300"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i="0" dirty="0" smtClean="0"/>
                        <a:t>Relaunch Success</a:t>
                      </a:r>
                      <a:endParaRPr lang="en-US" sz="1600" b="0" i="1" dirty="0"/>
                    </a:p>
                  </a:txBody>
                  <a:tcPr marT="34290" marB="34290" anchor="ctr"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0" i="1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</a:tr>
              <a:tr h="495300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smtClean="0">
                          <a:solidFill>
                            <a:schemeClr val="accent1"/>
                          </a:solidFill>
                        </a:rPr>
                        <a:t>Active Members</a:t>
                      </a:r>
                      <a:endParaRPr lang="en-US" sz="1600" b="1" i="0" dirty="0">
                        <a:solidFill>
                          <a:schemeClr val="accent1"/>
                        </a:solidFill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Clr>
                          <a:schemeClr val="accent2"/>
                        </a:buClr>
                        <a:buSzPct val="130000"/>
                        <a:buFont typeface="Wingdings" panose="05000000000000000000" pitchFamily="2" charset="2"/>
                        <a:buChar char="ü"/>
                      </a:pPr>
                      <a:r>
                        <a:rPr lang="en-US" sz="1600" dirty="0" smtClean="0">
                          <a:solidFill>
                            <a:schemeClr val="tx2"/>
                          </a:solidFill>
                        </a:rPr>
                        <a:t>Increase vs. FY14</a:t>
                      </a:r>
                    </a:p>
                  </a:txBody>
                  <a:tcPr marT="34290" marB="3429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95300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smtClean="0">
                          <a:solidFill>
                            <a:schemeClr val="accent1"/>
                          </a:solidFill>
                        </a:rPr>
                        <a:t>Sales on Card</a:t>
                      </a:r>
                      <a:endParaRPr lang="en-US" sz="1600" b="1" i="0" dirty="0">
                        <a:solidFill>
                          <a:schemeClr val="accent1"/>
                        </a:solidFill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Pct val="130000"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en-US" sz="1600" i="0" dirty="0" smtClean="0">
                          <a:solidFill>
                            <a:schemeClr val="tx2"/>
                          </a:solidFill>
                        </a:rPr>
                        <a:t>I</a:t>
                      </a:r>
                      <a:r>
                        <a:rPr lang="en-US" sz="1600" dirty="0" smtClean="0">
                          <a:solidFill>
                            <a:schemeClr val="tx2"/>
                          </a:solidFill>
                        </a:rPr>
                        <a:t>ncrease vs. FY14</a:t>
                      </a:r>
                    </a:p>
                  </a:txBody>
                  <a:tcPr marT="34290" marB="3429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95300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smtClean="0">
                          <a:solidFill>
                            <a:schemeClr val="accent1"/>
                          </a:solidFill>
                        </a:rPr>
                        <a:t>Member Engagement</a:t>
                      </a:r>
                      <a:endParaRPr lang="en-US" sz="1600" b="1" i="0" dirty="0">
                        <a:solidFill>
                          <a:schemeClr val="accent1"/>
                        </a:solidFill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Pct val="130000"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tx2"/>
                          </a:solidFill>
                        </a:rPr>
                        <a:t>Majority of best</a:t>
                      </a:r>
                      <a:r>
                        <a:rPr lang="en-US" sz="1600" baseline="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600" dirty="0" smtClean="0">
                          <a:solidFill>
                            <a:schemeClr val="tx2"/>
                          </a:solidFill>
                        </a:rPr>
                        <a:t>earning &amp; redeeming more</a:t>
                      </a:r>
                      <a:endParaRPr kumimoji="0" lang="en-US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4290" marB="3429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95300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smtClean="0">
                          <a:solidFill>
                            <a:schemeClr val="accent1"/>
                          </a:solidFill>
                        </a:rPr>
                        <a:t>Customer Delight</a:t>
                      </a:r>
                      <a:endParaRPr lang="en-US" sz="1600" b="1" dirty="0">
                        <a:solidFill>
                          <a:schemeClr val="accent1"/>
                        </a:solidFill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Clr>
                          <a:schemeClr val="accent2"/>
                        </a:buClr>
                        <a:buSzPct val="130000"/>
                        <a:buFont typeface="Wingdings" panose="05000000000000000000" pitchFamily="2" charset="2"/>
                        <a:buChar char="ü"/>
                      </a:pPr>
                      <a:r>
                        <a:rPr lang="en-US" sz="1600" dirty="0" smtClean="0">
                          <a:solidFill>
                            <a:schemeClr val="tx2"/>
                          </a:solidFill>
                        </a:rPr>
                        <a:t>Significant increase among EDP earners</a:t>
                      </a:r>
                    </a:p>
                  </a:txBody>
                  <a:tcPr marT="34290" marB="3429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95300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smtClean="0">
                          <a:solidFill>
                            <a:schemeClr val="accent1"/>
                          </a:solidFill>
                        </a:rPr>
                        <a:t>Multiplier Events</a:t>
                      </a:r>
                      <a:endParaRPr lang="en-US" sz="1600" b="1" dirty="0">
                        <a:solidFill>
                          <a:schemeClr val="accent1"/>
                        </a:solidFill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Pct val="130000"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tx2"/>
                          </a:solidFill>
                        </a:rPr>
                        <a:t>First events exceeded expectations</a:t>
                      </a:r>
                    </a:p>
                  </a:txBody>
                  <a:tcPr marT="34290" marB="3429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95300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smtClean="0">
                          <a:solidFill>
                            <a:schemeClr val="accent1"/>
                          </a:solidFill>
                        </a:rPr>
                        <a:t>Field Feedback</a:t>
                      </a:r>
                      <a:endParaRPr lang="en-US" sz="1600" b="1" dirty="0">
                        <a:solidFill>
                          <a:schemeClr val="accent1"/>
                        </a:solidFill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Pct val="130000"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tx2"/>
                          </a:solidFill>
                        </a:rPr>
                        <a:t>Positive, increased team member engagement</a:t>
                      </a:r>
                      <a:endParaRPr lang="en-US" sz="1600" dirty="0" smtClean="0">
                        <a:solidFill>
                          <a:schemeClr val="accent1"/>
                        </a:solidFill>
                      </a:endParaRPr>
                    </a:p>
                  </a:txBody>
                  <a:tcPr marT="34290" marB="3429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69DB927-419E-B042-83CD-6E94FB32D87D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13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38200" y="4857750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91440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r>
              <a:rPr lang="en-US" sz="800" dirty="0">
                <a:solidFill>
                  <a:srgbClr val="000000">
                    <a:tint val="75000"/>
                  </a:srgbClr>
                </a:solidFill>
                <a:latin typeface="Arial"/>
                <a:ea typeface="+mn-ea"/>
                <a:cs typeface="+mn-cs"/>
              </a:rPr>
              <a:t>©2015 Walgreen Co. All rights reserved. </a:t>
            </a:r>
            <a:endParaRPr lang="en-US" sz="1800" dirty="0">
              <a:solidFill>
                <a:srgbClr val="000000">
                  <a:tint val="75000"/>
                </a:srgbClr>
              </a:solidFill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8051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4118" y="2184566"/>
            <a:ext cx="8695764" cy="768184"/>
          </a:xfrm>
        </p:spPr>
        <p:txBody>
          <a:bodyPr/>
          <a:lstStyle/>
          <a:p>
            <a:r>
              <a:rPr lang="en-US" dirty="0" smtClean="0"/>
              <a:t>Video:</a:t>
            </a:r>
            <a:br>
              <a:rPr lang="en-US" dirty="0" smtClean="0"/>
            </a:br>
            <a:r>
              <a:rPr lang="en-US" dirty="0" smtClean="0"/>
              <a:t>The New Balance Rewards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4287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Our program retains the benefits of a discount program while increasing long-term customer engagement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69DB927-419E-B042-83CD-6E94FB32D87D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15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Cross 6"/>
          <p:cNvSpPr/>
          <p:nvPr/>
        </p:nvSpPr>
        <p:spPr>
          <a:xfrm>
            <a:off x="2723566" y="2495550"/>
            <a:ext cx="553034" cy="533400"/>
          </a:xfrm>
          <a:prstGeom prst="plus">
            <a:avLst>
              <a:gd name="adj" fmla="val 37027"/>
            </a:avLst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900" dirty="0"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solidFill>
                <a:srgbClr val="000000"/>
              </a:solidFill>
            </a:endParaRPr>
          </a:p>
        </p:txBody>
      </p:sp>
      <p:sp>
        <p:nvSpPr>
          <p:cNvPr id="8" name="Cross 7"/>
          <p:cNvSpPr/>
          <p:nvPr/>
        </p:nvSpPr>
        <p:spPr>
          <a:xfrm>
            <a:off x="5791200" y="2495550"/>
            <a:ext cx="553034" cy="533400"/>
          </a:xfrm>
          <a:prstGeom prst="plus">
            <a:avLst>
              <a:gd name="adj" fmla="val 37027"/>
            </a:avLst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900" dirty="0"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solidFill>
                <a:srgbClr val="000000"/>
              </a:solidFill>
            </a:endParaRPr>
          </a:p>
        </p:txBody>
      </p:sp>
      <p:sp>
        <p:nvSpPr>
          <p:cNvPr id="10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852804" y="4804872"/>
            <a:ext cx="4793516" cy="273844"/>
          </a:xfrm>
        </p:spPr>
        <p:txBody>
          <a:bodyPr/>
          <a:lstStyle/>
          <a:p>
            <a:r>
              <a:rPr lang="en-US" dirty="0" smtClean="0">
                <a:solidFill>
                  <a:srgbClr val="000000">
                    <a:tint val="75000"/>
                  </a:srgbClr>
                </a:solidFill>
              </a:rPr>
              <a:t>©2015 Walgreen Co. All rights reserved.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6477000" y="2038350"/>
            <a:ext cx="2248716" cy="1371600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Personalized Program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381000" y="2038350"/>
            <a:ext cx="2248716" cy="1371600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Discount Program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3429000" y="2038350"/>
            <a:ext cx="2248716" cy="1371600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Loyalty Program</a:t>
            </a:r>
          </a:p>
        </p:txBody>
      </p:sp>
    </p:spTree>
    <p:extLst>
      <p:ext uri="{BB962C8B-B14F-4D97-AF65-F5344CB8AC3E}">
        <p14:creationId xmlns:p14="http://schemas.microsoft.com/office/powerpoint/2010/main" val="1596183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-1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900" dirty="0" smtClean="0"/>
          </a:p>
        </p:txBody>
      </p:sp>
      <p:pic>
        <p:nvPicPr>
          <p:cNvPr id="3" name="Picture 2" descr="IMG_8812rt-MGMVegas.jpg"/>
          <p:cNvPicPr>
            <a:picLocks noChangeAspect="1"/>
          </p:cNvPicPr>
          <p:nvPr/>
        </p:nvPicPr>
        <p:blipFill rotWithShape="1">
          <a:blip r:embed="rId3" cstate="print">
            <a:alphaModFix amt="1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7989634" y="4809975"/>
            <a:ext cx="697166" cy="273844"/>
          </a:xfrm>
          <a:prstGeom prst="rect">
            <a:avLst/>
          </a:prstGeom>
        </p:spPr>
        <p:txBody>
          <a:bodyPr/>
          <a:lstStyle/>
          <a:p>
            <a:fld id="{569DB927-419E-B042-83CD-6E94FB32D87D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-588208"/>
            <a:ext cx="9144000" cy="3660806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rgbClr val="FFFFFF">
                  <a:alpha val="0"/>
                </a:srgbClr>
              </a:gs>
              <a:gs pos="50000">
                <a:schemeClr val="bg1"/>
              </a:gs>
              <a:gs pos="16000">
                <a:schemeClr val="bg1">
                  <a:alpha val="20000"/>
                </a:schemeClr>
              </a:gs>
              <a:gs pos="79000">
                <a:schemeClr val="bg1">
                  <a:alpha val="5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900" dirty="0" smtClean="0"/>
          </a:p>
        </p:txBody>
      </p:sp>
      <p:sp>
        <p:nvSpPr>
          <p:cNvPr id="8" name="Rectangle 7"/>
          <p:cNvSpPr/>
          <p:nvPr/>
        </p:nvSpPr>
        <p:spPr>
          <a:xfrm>
            <a:off x="601092" y="794950"/>
            <a:ext cx="379277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4400" dirty="0" smtClean="0">
                <a:solidFill>
                  <a:schemeClr val="accent1"/>
                </a:solidFill>
              </a:rPr>
              <a:t>Five key takeaways:</a:t>
            </a:r>
            <a:endParaRPr lang="en-US" sz="4400" dirty="0">
              <a:solidFill>
                <a:schemeClr val="accent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112216" y="-4750"/>
            <a:ext cx="7031789" cy="5148249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rgbClr val="FFFFFF"/>
              </a:gs>
              <a:gs pos="50000">
                <a:schemeClr val="bg1"/>
              </a:gs>
              <a:gs pos="25000">
                <a:schemeClr val="bg1">
                  <a:alpha val="20000"/>
                </a:schemeClr>
              </a:gs>
              <a:gs pos="79000">
                <a:schemeClr val="bg1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900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4191000" y="613979"/>
            <a:ext cx="4519551" cy="43088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2000" dirty="0">
                <a:solidFill>
                  <a:schemeClr val="tx2"/>
                </a:solidFill>
              </a:rPr>
              <a:t>Put the customer </a:t>
            </a:r>
            <a:r>
              <a:rPr lang="en-US" sz="2000" dirty="0" smtClean="0">
                <a:solidFill>
                  <a:schemeClr val="tx2"/>
                </a:solidFill>
              </a:rPr>
              <a:t>first</a:t>
            </a:r>
          </a:p>
          <a:p>
            <a:pPr marL="457200" indent="-457200">
              <a:buAutoNum type="arabicPeriod"/>
            </a:pPr>
            <a:endParaRPr lang="en-US" sz="2000" dirty="0">
              <a:solidFill>
                <a:schemeClr val="tx2"/>
              </a:solidFill>
            </a:endParaRPr>
          </a:p>
          <a:p>
            <a:pPr marL="457200" indent="-457200">
              <a:buAutoNum type="arabicPeriod"/>
            </a:pPr>
            <a:endParaRPr lang="en-US" sz="2000" dirty="0">
              <a:solidFill>
                <a:schemeClr val="tx2"/>
              </a:solidFill>
            </a:endParaRPr>
          </a:p>
          <a:p>
            <a:pPr marL="457200" indent="-457200">
              <a:buAutoNum type="arabicPeriod"/>
            </a:pPr>
            <a:r>
              <a:rPr lang="en-US" sz="2000" dirty="0">
                <a:solidFill>
                  <a:schemeClr val="tx2"/>
                </a:solidFill>
              </a:rPr>
              <a:t>Regularly analyze member </a:t>
            </a:r>
            <a:r>
              <a:rPr lang="en-US" sz="2000" dirty="0" smtClean="0">
                <a:solidFill>
                  <a:schemeClr val="tx2"/>
                </a:solidFill>
              </a:rPr>
              <a:t>engagement</a:t>
            </a:r>
          </a:p>
          <a:p>
            <a:pPr marL="457200" indent="-457200">
              <a:buAutoNum type="arabicPeriod"/>
            </a:pPr>
            <a:endParaRPr lang="en-US" sz="2000" dirty="0">
              <a:solidFill>
                <a:schemeClr val="tx2"/>
              </a:solidFill>
            </a:endParaRPr>
          </a:p>
          <a:p>
            <a:pPr marL="457200" indent="-457200">
              <a:buAutoNum type="arabicPeriod"/>
            </a:pPr>
            <a:endParaRPr lang="en-US" sz="2000" dirty="0">
              <a:solidFill>
                <a:schemeClr val="tx2"/>
              </a:solidFill>
            </a:endParaRPr>
          </a:p>
          <a:p>
            <a:pPr marL="457200" indent="-457200">
              <a:buAutoNum type="arabicPeriod"/>
            </a:pPr>
            <a:r>
              <a:rPr lang="en-US" sz="2000" dirty="0">
                <a:solidFill>
                  <a:schemeClr val="tx2"/>
                </a:solidFill>
              </a:rPr>
              <a:t>Monitor the </a:t>
            </a:r>
            <a:r>
              <a:rPr lang="en-US" sz="2000" dirty="0" smtClean="0">
                <a:solidFill>
                  <a:schemeClr val="tx2"/>
                </a:solidFill>
              </a:rPr>
              <a:t>market</a:t>
            </a:r>
          </a:p>
          <a:p>
            <a:pPr marL="457200" indent="-457200">
              <a:buAutoNum type="arabicPeriod"/>
            </a:pPr>
            <a:endParaRPr lang="en-US" sz="2000" dirty="0">
              <a:solidFill>
                <a:schemeClr val="tx2"/>
              </a:solidFill>
            </a:endParaRPr>
          </a:p>
          <a:p>
            <a:pPr marL="457200" indent="-457200">
              <a:buAutoNum type="arabicPeriod"/>
            </a:pPr>
            <a:endParaRPr lang="en-US" sz="2000" dirty="0">
              <a:solidFill>
                <a:schemeClr val="tx2"/>
              </a:solidFill>
            </a:endParaRPr>
          </a:p>
          <a:p>
            <a:pPr marL="457200" indent="-457200">
              <a:buAutoNum type="arabicPeriod"/>
            </a:pPr>
            <a:r>
              <a:rPr lang="en-US" sz="2000" dirty="0">
                <a:solidFill>
                  <a:schemeClr val="tx2"/>
                </a:solidFill>
              </a:rPr>
              <a:t>Commit to continuous </a:t>
            </a:r>
            <a:r>
              <a:rPr lang="en-US" sz="2000" dirty="0" smtClean="0">
                <a:solidFill>
                  <a:schemeClr val="tx2"/>
                </a:solidFill>
              </a:rPr>
              <a:t>improvement</a:t>
            </a:r>
          </a:p>
          <a:p>
            <a:pPr marL="457200" indent="-457200">
              <a:buAutoNum type="arabicPeriod"/>
            </a:pPr>
            <a:endParaRPr lang="en-US" sz="2000" dirty="0">
              <a:solidFill>
                <a:schemeClr val="tx2"/>
              </a:solidFill>
            </a:endParaRPr>
          </a:p>
          <a:p>
            <a:pPr marL="457200" indent="-457200">
              <a:buAutoNum type="arabicPeriod"/>
            </a:pPr>
            <a:endParaRPr lang="en-US" sz="2000" dirty="0">
              <a:solidFill>
                <a:schemeClr val="tx2"/>
              </a:solidFill>
            </a:endParaRPr>
          </a:p>
          <a:p>
            <a:pPr marL="457200" indent="-457200">
              <a:buAutoNum type="arabicPeriod"/>
            </a:pPr>
            <a:r>
              <a:rPr lang="en-US" sz="2000" dirty="0">
                <a:solidFill>
                  <a:schemeClr val="tx2"/>
                </a:solidFill>
              </a:rPr>
              <a:t>Expect an evolution</a:t>
            </a:r>
          </a:p>
        </p:txBody>
      </p:sp>
      <p:sp>
        <p:nvSpPr>
          <p:cNvPr id="13" name="Oval 12"/>
          <p:cNvSpPr/>
          <p:nvPr/>
        </p:nvSpPr>
        <p:spPr>
          <a:xfrm>
            <a:off x="4114800" y="613979"/>
            <a:ext cx="381000" cy="28575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r>
              <a:rPr lang="en-US" sz="1600" b="1" dirty="0" smtClean="0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14" name="Oval 13"/>
          <p:cNvSpPr/>
          <p:nvPr/>
        </p:nvSpPr>
        <p:spPr>
          <a:xfrm>
            <a:off x="4114800" y="1524000"/>
            <a:ext cx="381000" cy="28575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r>
              <a:rPr lang="en-US" sz="1600" b="1" dirty="0" smtClean="0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15" name="Oval 14"/>
          <p:cNvSpPr/>
          <p:nvPr/>
        </p:nvSpPr>
        <p:spPr>
          <a:xfrm>
            <a:off x="4114800" y="2743200"/>
            <a:ext cx="381000" cy="28575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r>
              <a:rPr lang="en-US" sz="1600" b="1" dirty="0" smtClean="0">
                <a:solidFill>
                  <a:srgbClr val="FFFFFF"/>
                </a:solidFill>
              </a:rPr>
              <a:t>3</a:t>
            </a:r>
          </a:p>
        </p:txBody>
      </p:sp>
      <p:sp>
        <p:nvSpPr>
          <p:cNvPr id="16" name="Oval 15"/>
          <p:cNvSpPr/>
          <p:nvPr/>
        </p:nvSpPr>
        <p:spPr>
          <a:xfrm>
            <a:off x="4114800" y="3657600"/>
            <a:ext cx="381000" cy="28575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r>
              <a:rPr lang="en-US" sz="1600" b="1" dirty="0">
                <a:solidFill>
                  <a:srgbClr val="FFFFFF"/>
                </a:solidFill>
              </a:rPr>
              <a:t>4</a:t>
            </a:r>
            <a:endParaRPr lang="en-US" sz="1600" b="1" dirty="0" smtClean="0">
              <a:solidFill>
                <a:srgbClr val="FFFFFF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4114800" y="4572000"/>
            <a:ext cx="381000" cy="28575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r>
              <a:rPr lang="en-US" sz="1600" b="1" dirty="0" smtClean="0">
                <a:solidFill>
                  <a:srgbClr val="FFFFFF"/>
                </a:solidFill>
              </a:rPr>
              <a:t>5</a:t>
            </a:r>
          </a:p>
        </p:txBody>
      </p:sp>
      <p:sp>
        <p:nvSpPr>
          <p:cNvPr id="18" name="Footer Placeholder 3"/>
          <p:cNvSpPr txBox="1">
            <a:spLocks/>
          </p:cNvSpPr>
          <p:nvPr/>
        </p:nvSpPr>
        <p:spPr>
          <a:xfrm>
            <a:off x="685800" y="4926807"/>
            <a:ext cx="5281296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smtClean="0">
                <a:solidFill>
                  <a:srgbClr val="000000">
                    <a:tint val="75000"/>
                  </a:srgbClr>
                </a:solidFill>
              </a:rPr>
              <a:t>©2015 Walgreen Co. All rights reserved. </a:t>
            </a:r>
            <a:endParaRPr lang="en-US" sz="1100" dirty="0" smtClean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05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6951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3415" name="Rectangle 38" hidden="1"/>
          <p:cNvGraphicFramePr>
            <a:graphicFrameLocks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183113428"/>
              </p:ext>
            </p:extLst>
          </p:nvPr>
        </p:nvGraphicFramePr>
        <p:xfrm>
          <a:off x="171450" y="164339"/>
          <a:ext cx="158750" cy="119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57" name="think-cell Slide" r:id="rId80" imgW="0" imgH="0" progId="TCLayout.ActiveDocument.1">
                  <p:embed/>
                </p:oleObj>
              </mc:Choice>
              <mc:Fallback>
                <p:oleObj name="think-cell Slide" r:id="rId80" imgW="0" imgH="0" progId="TCLayout.ActiveDocument.1">
                  <p:embed/>
                  <p:pic>
                    <p:nvPicPr>
                      <p:cNvPr id="0" name="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171450" y="164339"/>
                        <a:ext cx="158750" cy="119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73421" name="Group 13"/>
          <p:cNvGrpSpPr>
            <a:grpSpLocks/>
          </p:cNvGrpSpPr>
          <p:nvPr/>
        </p:nvGrpSpPr>
        <p:grpSpPr bwMode="auto">
          <a:xfrm>
            <a:off x="684037" y="2700192"/>
            <a:ext cx="8340725" cy="914400"/>
            <a:chOff x="384" y="1866"/>
            <a:chExt cx="5254" cy="768"/>
          </a:xfrm>
        </p:grpSpPr>
        <p:sp>
          <p:nvSpPr>
            <p:cNvPr id="273422" name="AutoShape 14"/>
            <p:cNvSpPr>
              <a:spLocks noChangeArrowheads="1"/>
            </p:cNvSpPr>
            <p:nvPr/>
          </p:nvSpPr>
          <p:spPr bwMode="blackWhite">
            <a:xfrm>
              <a:off x="384" y="1866"/>
              <a:ext cx="5254" cy="768"/>
            </a:xfrm>
            <a:prstGeom prst="rightArrow">
              <a:avLst>
                <a:gd name="adj1" fmla="val 64509"/>
                <a:gd name="adj2" fmla="val 79940"/>
              </a:avLst>
            </a:prstGeom>
            <a:solidFill>
              <a:srgbClr val="BDE9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914400"/>
              <a:endParaRPr lang="en-US" sz="1600">
                <a:solidFill>
                  <a:prstClr val="black"/>
                </a:solidFill>
                <a:ea typeface="ＭＳ Ｐゴシック" charset="0"/>
                <a:cs typeface="Arial" charset="0"/>
              </a:endParaRPr>
            </a:p>
          </p:txBody>
        </p:sp>
        <p:sp>
          <p:nvSpPr>
            <p:cNvPr id="273423" name="Rectangle 15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gray">
            <a:xfrm>
              <a:off x="1460" y="2079"/>
              <a:ext cx="214" cy="15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algn="ctr" defTabSz="914400" eaLnBrk="0" hangingPunct="0">
                <a:buSzPct val="120000"/>
              </a:pPr>
              <a:r>
                <a:rPr lang="en-US" sz="1200" b="1">
                  <a:solidFill>
                    <a:srgbClr val="4F81BD"/>
                  </a:solidFill>
                  <a:ea typeface="Arial Unicode MS" pitchFamily="34" charset="-128"/>
                  <a:cs typeface="Arial Unicode MS" pitchFamily="34" charset="-128"/>
                </a:rPr>
                <a:t>1960</a:t>
              </a:r>
            </a:p>
          </p:txBody>
        </p:sp>
        <p:sp>
          <p:nvSpPr>
            <p:cNvPr id="273424" name="Rectangle 16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gray">
            <a:xfrm>
              <a:off x="2850" y="2079"/>
              <a:ext cx="214" cy="15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algn="ctr" defTabSz="914400" eaLnBrk="0" hangingPunct="0">
                <a:buSzPct val="120000"/>
              </a:pPr>
              <a:r>
                <a:rPr lang="en-US" sz="1200" b="1">
                  <a:solidFill>
                    <a:srgbClr val="4F81BD"/>
                  </a:solidFill>
                  <a:ea typeface="Arial Unicode MS" pitchFamily="34" charset="-128"/>
                  <a:cs typeface="Arial Unicode MS" pitchFamily="34" charset="-128"/>
                </a:rPr>
                <a:t>1980</a:t>
              </a:r>
            </a:p>
          </p:txBody>
        </p:sp>
        <p:sp>
          <p:nvSpPr>
            <p:cNvPr id="273425" name="Rectangle 17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gray">
            <a:xfrm>
              <a:off x="3545" y="2079"/>
              <a:ext cx="214" cy="15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algn="ctr" defTabSz="914400" eaLnBrk="0" hangingPunct="0">
                <a:buSzPct val="120000"/>
              </a:pPr>
              <a:r>
                <a:rPr lang="en-US" sz="1200" b="1">
                  <a:solidFill>
                    <a:srgbClr val="4F81BD"/>
                  </a:solidFill>
                  <a:ea typeface="Arial Unicode MS" pitchFamily="34" charset="-128"/>
                  <a:cs typeface="Arial Unicode MS" pitchFamily="34" charset="-128"/>
                </a:rPr>
                <a:t>1990</a:t>
              </a:r>
            </a:p>
          </p:txBody>
        </p:sp>
        <p:sp>
          <p:nvSpPr>
            <p:cNvPr id="273426" name="Rectangle 18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gray">
            <a:xfrm>
              <a:off x="4936" y="2078"/>
              <a:ext cx="214" cy="15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algn="ctr" defTabSz="914400" eaLnBrk="0" hangingPunct="0">
                <a:buSzPct val="120000"/>
              </a:pPr>
              <a:r>
                <a:rPr lang="en-US" sz="1200" b="1">
                  <a:solidFill>
                    <a:srgbClr val="4F81BD"/>
                  </a:solidFill>
                  <a:ea typeface="Arial Unicode MS" pitchFamily="34" charset="-128"/>
                  <a:cs typeface="Arial Unicode MS" pitchFamily="34" charset="-128"/>
                </a:rPr>
                <a:t>2010</a:t>
              </a:r>
            </a:p>
          </p:txBody>
        </p:sp>
        <p:sp>
          <p:nvSpPr>
            <p:cNvPr id="273427" name="Rectangle 34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gray">
            <a:xfrm>
              <a:off x="765" y="2079"/>
              <a:ext cx="214" cy="15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algn="ctr" defTabSz="914400" eaLnBrk="0" hangingPunct="0">
                <a:buSzPct val="120000"/>
              </a:pPr>
              <a:r>
                <a:rPr lang="en-US" sz="1200" b="1" dirty="0">
                  <a:solidFill>
                    <a:srgbClr val="4F81BD"/>
                  </a:solidFill>
                  <a:ea typeface="Arial Unicode MS" pitchFamily="34" charset="-128"/>
                  <a:cs typeface="Arial Unicode MS" pitchFamily="34" charset="-128"/>
                </a:rPr>
                <a:t>1950</a:t>
              </a:r>
            </a:p>
          </p:txBody>
        </p:sp>
        <p:sp>
          <p:nvSpPr>
            <p:cNvPr id="273428" name="Rectangle 35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gray">
            <a:xfrm>
              <a:off x="2155" y="2079"/>
              <a:ext cx="214" cy="15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algn="ctr" defTabSz="914400" eaLnBrk="0" hangingPunct="0">
                <a:buSzPct val="120000"/>
              </a:pPr>
              <a:r>
                <a:rPr lang="en-US" sz="1200" b="1">
                  <a:solidFill>
                    <a:srgbClr val="4F81BD"/>
                  </a:solidFill>
                  <a:ea typeface="Arial Unicode MS" pitchFamily="34" charset="-128"/>
                  <a:cs typeface="Arial Unicode MS" pitchFamily="34" charset="-128"/>
                </a:rPr>
                <a:t>1970</a:t>
              </a:r>
            </a:p>
          </p:txBody>
        </p:sp>
        <p:sp>
          <p:nvSpPr>
            <p:cNvPr id="273429" name="Rectangle 36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gray">
            <a:xfrm>
              <a:off x="4240" y="2079"/>
              <a:ext cx="214" cy="15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algn="ctr" defTabSz="914400" eaLnBrk="0" hangingPunct="0">
                <a:buSzPct val="120000"/>
              </a:pPr>
              <a:r>
                <a:rPr lang="en-US" sz="1200" b="1">
                  <a:solidFill>
                    <a:srgbClr val="4F81BD"/>
                  </a:solidFill>
                  <a:ea typeface="Arial Unicode MS" pitchFamily="34" charset="-128"/>
                  <a:cs typeface="Arial Unicode MS" pitchFamily="34" charset="-128"/>
                </a:rPr>
                <a:t>2000</a:t>
              </a:r>
            </a:p>
          </p:txBody>
        </p:sp>
        <p:grpSp>
          <p:nvGrpSpPr>
            <p:cNvPr id="273430" name="Group 22"/>
            <p:cNvGrpSpPr>
              <a:grpSpLocks/>
            </p:cNvGrpSpPr>
            <p:nvPr/>
          </p:nvGrpSpPr>
          <p:grpSpPr bwMode="auto">
            <a:xfrm>
              <a:off x="492" y="2250"/>
              <a:ext cx="4854" cy="0"/>
              <a:chOff x="432" y="2112"/>
              <a:chExt cx="4854" cy="0"/>
            </a:xfrm>
          </p:grpSpPr>
          <p:sp>
            <p:nvSpPr>
              <p:cNvPr id="273431" name="Line 7"/>
              <p:cNvSpPr>
                <a:spLocks noChangeShapeType="1"/>
              </p:cNvSpPr>
              <p:nvPr>
                <p:custDataLst>
                  <p:tags r:id="rId76"/>
                </p:custDataLst>
              </p:nvPr>
            </p:nvSpPr>
            <p:spPr bwMode="ltGray">
              <a:xfrm>
                <a:off x="768" y="2112"/>
                <a:ext cx="4518" cy="0"/>
              </a:xfrm>
              <a:prstGeom prst="line">
                <a:avLst/>
              </a:prstGeom>
              <a:noFill/>
              <a:ln w="28575">
                <a:solidFill>
                  <a:srgbClr val="3399FF"/>
                </a:solidFill>
                <a:round/>
                <a:headEnd/>
                <a:tailEnd type="triangle" w="lg" len="lg"/>
              </a:ln>
            </p:spPr>
            <p:txBody>
              <a:bodyPr/>
              <a:lstStyle/>
              <a:p>
                <a:pPr defTabSz="914400"/>
                <a:endParaRPr lang="en-US" sz="1600">
                  <a:solidFill>
                    <a:prstClr val="black"/>
                  </a:solidFill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273432" name="Line 37"/>
              <p:cNvSpPr>
                <a:spLocks noChangeShapeType="1"/>
              </p:cNvSpPr>
              <p:nvPr>
                <p:custDataLst>
                  <p:tags r:id="rId77"/>
                </p:custDataLst>
              </p:nvPr>
            </p:nvSpPr>
            <p:spPr bwMode="ltGray">
              <a:xfrm>
                <a:off x="432" y="2112"/>
                <a:ext cx="386" cy="0"/>
              </a:xfrm>
              <a:prstGeom prst="line">
                <a:avLst/>
              </a:prstGeom>
              <a:noFill/>
              <a:ln w="28575">
                <a:solidFill>
                  <a:srgbClr val="3399FF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pPr defTabSz="914400"/>
                <a:endParaRPr lang="en-US" sz="1600">
                  <a:solidFill>
                    <a:prstClr val="black"/>
                  </a:solidFill>
                  <a:ea typeface="ＭＳ Ｐゴシック" charset="0"/>
                  <a:cs typeface="Arial" charset="0"/>
                </a:endParaRPr>
              </a:p>
            </p:txBody>
          </p:sp>
        </p:grpSp>
        <p:grpSp>
          <p:nvGrpSpPr>
            <p:cNvPr id="273433" name="Group 25"/>
            <p:cNvGrpSpPr>
              <a:grpSpLocks/>
            </p:cNvGrpSpPr>
            <p:nvPr/>
          </p:nvGrpSpPr>
          <p:grpSpPr bwMode="auto">
            <a:xfrm>
              <a:off x="876" y="2250"/>
              <a:ext cx="695" cy="96"/>
              <a:chOff x="816" y="2112"/>
              <a:chExt cx="695" cy="96"/>
            </a:xfrm>
          </p:grpSpPr>
          <p:sp>
            <p:nvSpPr>
              <p:cNvPr id="273434" name="Line 9"/>
              <p:cNvSpPr>
                <a:spLocks noChangeShapeType="1"/>
              </p:cNvSpPr>
              <p:nvPr>
                <p:custDataLst>
                  <p:tags r:id="rId65"/>
                </p:custDataLst>
              </p:nvPr>
            </p:nvSpPr>
            <p:spPr bwMode="ltGray">
              <a:xfrm>
                <a:off x="816" y="2112"/>
                <a:ext cx="0" cy="96"/>
              </a:xfrm>
              <a:prstGeom prst="line">
                <a:avLst/>
              </a:prstGeom>
              <a:noFill/>
              <a:ln w="28575">
                <a:solidFill>
                  <a:srgbClr val="3399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400"/>
                <a:endParaRPr lang="en-US" sz="1600">
                  <a:solidFill>
                    <a:prstClr val="black"/>
                  </a:solidFill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273435" name="Line 10"/>
              <p:cNvSpPr>
                <a:spLocks noChangeShapeType="1"/>
              </p:cNvSpPr>
              <p:nvPr>
                <p:custDataLst>
                  <p:tags r:id="rId66"/>
                </p:custDataLst>
              </p:nvPr>
            </p:nvSpPr>
            <p:spPr bwMode="ltGray">
              <a:xfrm>
                <a:off x="1511" y="2112"/>
                <a:ext cx="0" cy="96"/>
              </a:xfrm>
              <a:prstGeom prst="line">
                <a:avLst/>
              </a:prstGeom>
              <a:noFill/>
              <a:ln w="28575">
                <a:solidFill>
                  <a:srgbClr val="3399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400"/>
                <a:endParaRPr lang="en-US" sz="1600">
                  <a:solidFill>
                    <a:prstClr val="black"/>
                  </a:solidFill>
                  <a:ea typeface="ＭＳ Ｐゴシック" charset="0"/>
                  <a:cs typeface="Arial" charset="0"/>
                </a:endParaRPr>
              </a:p>
            </p:txBody>
          </p:sp>
          <p:grpSp>
            <p:nvGrpSpPr>
              <p:cNvPr id="273436" name="Group 28"/>
              <p:cNvGrpSpPr>
                <a:grpSpLocks/>
              </p:cNvGrpSpPr>
              <p:nvPr/>
            </p:nvGrpSpPr>
            <p:grpSpPr bwMode="auto">
              <a:xfrm>
                <a:off x="885" y="2112"/>
                <a:ext cx="556" cy="60"/>
                <a:chOff x="885" y="2112"/>
                <a:chExt cx="556" cy="96"/>
              </a:xfrm>
            </p:grpSpPr>
            <p:sp>
              <p:nvSpPr>
                <p:cNvPr id="273437" name="Line 9"/>
                <p:cNvSpPr>
                  <a:spLocks noChangeShapeType="1"/>
                </p:cNvSpPr>
                <p:nvPr>
                  <p:custDataLst>
                    <p:tags r:id="rId67"/>
                  </p:custDataLst>
                </p:nvPr>
              </p:nvSpPr>
              <p:spPr bwMode="ltGray">
                <a:xfrm>
                  <a:off x="885" y="2112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rgbClr val="3399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/>
                  <a:endParaRPr lang="en-US" sz="1600">
                    <a:solidFill>
                      <a:prstClr val="black"/>
                    </a:solidFill>
                    <a:ea typeface="ＭＳ Ｐゴシック" charset="0"/>
                    <a:cs typeface="Arial" charset="0"/>
                  </a:endParaRPr>
                </a:p>
              </p:txBody>
            </p:sp>
            <p:sp>
              <p:nvSpPr>
                <p:cNvPr id="273438" name="Line 9"/>
                <p:cNvSpPr>
                  <a:spLocks noChangeShapeType="1"/>
                </p:cNvSpPr>
                <p:nvPr>
                  <p:custDataLst>
                    <p:tags r:id="rId68"/>
                  </p:custDataLst>
                </p:nvPr>
              </p:nvSpPr>
              <p:spPr bwMode="ltGray">
                <a:xfrm>
                  <a:off x="955" y="2112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rgbClr val="3399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/>
                  <a:endParaRPr lang="en-US" sz="1600">
                    <a:solidFill>
                      <a:prstClr val="black"/>
                    </a:solidFill>
                    <a:ea typeface="ＭＳ Ｐゴシック" charset="0"/>
                    <a:cs typeface="Arial" charset="0"/>
                  </a:endParaRPr>
                </a:p>
              </p:txBody>
            </p:sp>
            <p:sp>
              <p:nvSpPr>
                <p:cNvPr id="273439" name="Line 9"/>
                <p:cNvSpPr>
                  <a:spLocks noChangeShapeType="1"/>
                </p:cNvSpPr>
                <p:nvPr>
                  <p:custDataLst>
                    <p:tags r:id="rId69"/>
                  </p:custDataLst>
                </p:nvPr>
              </p:nvSpPr>
              <p:spPr bwMode="ltGray">
                <a:xfrm>
                  <a:off x="1024" y="2112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rgbClr val="3399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/>
                  <a:endParaRPr lang="en-US" sz="1600">
                    <a:solidFill>
                      <a:prstClr val="black"/>
                    </a:solidFill>
                    <a:ea typeface="ＭＳ Ｐゴシック" charset="0"/>
                    <a:cs typeface="Arial" charset="0"/>
                  </a:endParaRPr>
                </a:p>
              </p:txBody>
            </p:sp>
            <p:sp>
              <p:nvSpPr>
                <p:cNvPr id="273440" name="Line 9"/>
                <p:cNvSpPr>
                  <a:spLocks noChangeShapeType="1"/>
                </p:cNvSpPr>
                <p:nvPr>
                  <p:custDataLst>
                    <p:tags r:id="rId70"/>
                  </p:custDataLst>
                </p:nvPr>
              </p:nvSpPr>
              <p:spPr bwMode="ltGray">
                <a:xfrm>
                  <a:off x="1094" y="2112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rgbClr val="3399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/>
                  <a:endParaRPr lang="en-US" sz="1600">
                    <a:solidFill>
                      <a:prstClr val="black"/>
                    </a:solidFill>
                    <a:ea typeface="ＭＳ Ｐゴシック" charset="0"/>
                    <a:cs typeface="Arial" charset="0"/>
                  </a:endParaRPr>
                </a:p>
              </p:txBody>
            </p:sp>
            <p:sp>
              <p:nvSpPr>
                <p:cNvPr id="273441" name="Line 9"/>
                <p:cNvSpPr>
                  <a:spLocks noChangeShapeType="1"/>
                </p:cNvSpPr>
                <p:nvPr>
                  <p:custDataLst>
                    <p:tags r:id="rId71"/>
                  </p:custDataLst>
                </p:nvPr>
              </p:nvSpPr>
              <p:spPr bwMode="ltGray">
                <a:xfrm>
                  <a:off x="1163" y="2112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rgbClr val="3399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/>
                  <a:endParaRPr lang="en-US" sz="1600">
                    <a:solidFill>
                      <a:prstClr val="black"/>
                    </a:solidFill>
                    <a:ea typeface="ＭＳ Ｐゴシック" charset="0"/>
                    <a:cs typeface="Arial" charset="0"/>
                  </a:endParaRPr>
                </a:p>
              </p:txBody>
            </p:sp>
            <p:sp>
              <p:nvSpPr>
                <p:cNvPr id="273442" name="Line 9"/>
                <p:cNvSpPr>
                  <a:spLocks noChangeShapeType="1"/>
                </p:cNvSpPr>
                <p:nvPr>
                  <p:custDataLst>
                    <p:tags r:id="rId72"/>
                  </p:custDataLst>
                </p:nvPr>
              </p:nvSpPr>
              <p:spPr bwMode="ltGray">
                <a:xfrm>
                  <a:off x="1233" y="2112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rgbClr val="3399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/>
                  <a:endParaRPr lang="en-US" sz="1600">
                    <a:solidFill>
                      <a:prstClr val="black"/>
                    </a:solidFill>
                    <a:ea typeface="ＭＳ Ｐゴシック" charset="0"/>
                    <a:cs typeface="Arial" charset="0"/>
                  </a:endParaRPr>
                </a:p>
              </p:txBody>
            </p:sp>
            <p:sp>
              <p:nvSpPr>
                <p:cNvPr id="273443" name="Line 9"/>
                <p:cNvSpPr>
                  <a:spLocks noChangeShapeType="1"/>
                </p:cNvSpPr>
                <p:nvPr>
                  <p:custDataLst>
                    <p:tags r:id="rId73"/>
                  </p:custDataLst>
                </p:nvPr>
              </p:nvSpPr>
              <p:spPr bwMode="ltGray">
                <a:xfrm>
                  <a:off x="1302" y="2112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rgbClr val="3399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/>
                  <a:endParaRPr lang="en-US" sz="1600">
                    <a:solidFill>
                      <a:prstClr val="black"/>
                    </a:solidFill>
                    <a:ea typeface="ＭＳ Ｐゴシック" charset="0"/>
                    <a:cs typeface="Arial" charset="0"/>
                  </a:endParaRPr>
                </a:p>
              </p:txBody>
            </p:sp>
            <p:sp>
              <p:nvSpPr>
                <p:cNvPr id="273444" name="Line 9"/>
                <p:cNvSpPr>
                  <a:spLocks noChangeShapeType="1"/>
                </p:cNvSpPr>
                <p:nvPr>
                  <p:custDataLst>
                    <p:tags r:id="rId74"/>
                  </p:custDataLst>
                </p:nvPr>
              </p:nvSpPr>
              <p:spPr bwMode="ltGray">
                <a:xfrm>
                  <a:off x="1372" y="2112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rgbClr val="3399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/>
                  <a:endParaRPr lang="en-US" sz="1600">
                    <a:solidFill>
                      <a:prstClr val="black"/>
                    </a:solidFill>
                    <a:ea typeface="ＭＳ Ｐゴシック" charset="0"/>
                    <a:cs typeface="Arial" charset="0"/>
                  </a:endParaRPr>
                </a:p>
              </p:txBody>
            </p:sp>
            <p:sp>
              <p:nvSpPr>
                <p:cNvPr id="273445" name="Line 9"/>
                <p:cNvSpPr>
                  <a:spLocks noChangeShapeType="1"/>
                </p:cNvSpPr>
                <p:nvPr>
                  <p:custDataLst>
                    <p:tags r:id="rId75"/>
                  </p:custDataLst>
                </p:nvPr>
              </p:nvSpPr>
              <p:spPr bwMode="ltGray">
                <a:xfrm>
                  <a:off x="1441" y="2112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rgbClr val="3399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/>
                  <a:endParaRPr lang="en-US" sz="1600">
                    <a:solidFill>
                      <a:prstClr val="black"/>
                    </a:solidFill>
                    <a:ea typeface="ＭＳ Ｐゴシック" charset="0"/>
                    <a:cs typeface="Arial" charset="0"/>
                  </a:endParaRPr>
                </a:p>
              </p:txBody>
            </p:sp>
          </p:grpSp>
        </p:grpSp>
        <p:grpSp>
          <p:nvGrpSpPr>
            <p:cNvPr id="273446" name="Group 38"/>
            <p:cNvGrpSpPr>
              <a:grpSpLocks/>
            </p:cNvGrpSpPr>
            <p:nvPr/>
          </p:nvGrpSpPr>
          <p:grpSpPr bwMode="auto">
            <a:xfrm>
              <a:off x="1571" y="2250"/>
              <a:ext cx="695" cy="96"/>
              <a:chOff x="816" y="2112"/>
              <a:chExt cx="695" cy="96"/>
            </a:xfrm>
          </p:grpSpPr>
          <p:sp>
            <p:nvSpPr>
              <p:cNvPr id="273447" name="Line 9"/>
              <p:cNvSpPr>
                <a:spLocks noChangeShapeType="1"/>
              </p:cNvSpPr>
              <p:nvPr>
                <p:custDataLst>
                  <p:tags r:id="rId54"/>
                </p:custDataLst>
              </p:nvPr>
            </p:nvSpPr>
            <p:spPr bwMode="ltGray">
              <a:xfrm>
                <a:off x="816" y="2112"/>
                <a:ext cx="0" cy="96"/>
              </a:xfrm>
              <a:prstGeom prst="line">
                <a:avLst/>
              </a:prstGeom>
              <a:noFill/>
              <a:ln w="28575">
                <a:solidFill>
                  <a:srgbClr val="3399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400"/>
                <a:endParaRPr lang="en-US" sz="1600">
                  <a:solidFill>
                    <a:prstClr val="black"/>
                  </a:solidFill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273448" name="Line 10"/>
              <p:cNvSpPr>
                <a:spLocks noChangeShapeType="1"/>
              </p:cNvSpPr>
              <p:nvPr>
                <p:custDataLst>
                  <p:tags r:id="rId55"/>
                </p:custDataLst>
              </p:nvPr>
            </p:nvSpPr>
            <p:spPr bwMode="ltGray">
              <a:xfrm>
                <a:off x="1511" y="2112"/>
                <a:ext cx="0" cy="96"/>
              </a:xfrm>
              <a:prstGeom prst="line">
                <a:avLst/>
              </a:prstGeom>
              <a:noFill/>
              <a:ln w="28575">
                <a:solidFill>
                  <a:srgbClr val="3399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400"/>
                <a:endParaRPr lang="en-US" sz="1600">
                  <a:solidFill>
                    <a:prstClr val="black"/>
                  </a:solidFill>
                  <a:ea typeface="ＭＳ Ｐゴシック" charset="0"/>
                  <a:cs typeface="Arial" charset="0"/>
                </a:endParaRPr>
              </a:p>
            </p:txBody>
          </p:sp>
          <p:grpSp>
            <p:nvGrpSpPr>
              <p:cNvPr id="273449" name="Group 41"/>
              <p:cNvGrpSpPr>
                <a:grpSpLocks/>
              </p:cNvGrpSpPr>
              <p:nvPr/>
            </p:nvGrpSpPr>
            <p:grpSpPr bwMode="auto">
              <a:xfrm>
                <a:off x="885" y="2112"/>
                <a:ext cx="556" cy="60"/>
                <a:chOff x="885" y="2112"/>
                <a:chExt cx="556" cy="96"/>
              </a:xfrm>
            </p:grpSpPr>
            <p:sp>
              <p:nvSpPr>
                <p:cNvPr id="273450" name="Line 9"/>
                <p:cNvSpPr>
                  <a:spLocks noChangeShapeType="1"/>
                </p:cNvSpPr>
                <p:nvPr>
                  <p:custDataLst>
                    <p:tags r:id="rId56"/>
                  </p:custDataLst>
                </p:nvPr>
              </p:nvSpPr>
              <p:spPr bwMode="ltGray">
                <a:xfrm>
                  <a:off x="885" y="2112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rgbClr val="3399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/>
                  <a:endParaRPr lang="en-US" sz="1600">
                    <a:solidFill>
                      <a:prstClr val="black"/>
                    </a:solidFill>
                    <a:ea typeface="ＭＳ Ｐゴシック" charset="0"/>
                    <a:cs typeface="Arial" charset="0"/>
                  </a:endParaRPr>
                </a:p>
              </p:txBody>
            </p:sp>
            <p:sp>
              <p:nvSpPr>
                <p:cNvPr id="273451" name="Line 9"/>
                <p:cNvSpPr>
                  <a:spLocks noChangeShapeType="1"/>
                </p:cNvSpPr>
                <p:nvPr>
                  <p:custDataLst>
                    <p:tags r:id="rId57"/>
                  </p:custDataLst>
                </p:nvPr>
              </p:nvSpPr>
              <p:spPr bwMode="ltGray">
                <a:xfrm>
                  <a:off x="955" y="2112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rgbClr val="3399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/>
                  <a:endParaRPr lang="en-US" sz="1600">
                    <a:solidFill>
                      <a:prstClr val="black"/>
                    </a:solidFill>
                    <a:ea typeface="ＭＳ Ｐゴシック" charset="0"/>
                    <a:cs typeface="Arial" charset="0"/>
                  </a:endParaRPr>
                </a:p>
              </p:txBody>
            </p:sp>
            <p:sp>
              <p:nvSpPr>
                <p:cNvPr id="273452" name="Line 9"/>
                <p:cNvSpPr>
                  <a:spLocks noChangeShapeType="1"/>
                </p:cNvSpPr>
                <p:nvPr>
                  <p:custDataLst>
                    <p:tags r:id="rId58"/>
                  </p:custDataLst>
                </p:nvPr>
              </p:nvSpPr>
              <p:spPr bwMode="ltGray">
                <a:xfrm>
                  <a:off x="1024" y="2112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rgbClr val="3399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/>
                  <a:endParaRPr lang="en-US" sz="1600">
                    <a:solidFill>
                      <a:prstClr val="black"/>
                    </a:solidFill>
                    <a:ea typeface="ＭＳ Ｐゴシック" charset="0"/>
                    <a:cs typeface="Arial" charset="0"/>
                  </a:endParaRPr>
                </a:p>
              </p:txBody>
            </p:sp>
            <p:sp>
              <p:nvSpPr>
                <p:cNvPr id="273453" name="Line 9"/>
                <p:cNvSpPr>
                  <a:spLocks noChangeShapeType="1"/>
                </p:cNvSpPr>
                <p:nvPr>
                  <p:custDataLst>
                    <p:tags r:id="rId59"/>
                  </p:custDataLst>
                </p:nvPr>
              </p:nvSpPr>
              <p:spPr bwMode="ltGray">
                <a:xfrm>
                  <a:off x="1094" y="2112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rgbClr val="3399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/>
                  <a:endParaRPr lang="en-US" sz="1600">
                    <a:solidFill>
                      <a:prstClr val="black"/>
                    </a:solidFill>
                    <a:ea typeface="ＭＳ Ｐゴシック" charset="0"/>
                    <a:cs typeface="Arial" charset="0"/>
                  </a:endParaRPr>
                </a:p>
              </p:txBody>
            </p:sp>
            <p:sp>
              <p:nvSpPr>
                <p:cNvPr id="273454" name="Line 9"/>
                <p:cNvSpPr>
                  <a:spLocks noChangeShapeType="1"/>
                </p:cNvSpPr>
                <p:nvPr>
                  <p:custDataLst>
                    <p:tags r:id="rId60"/>
                  </p:custDataLst>
                </p:nvPr>
              </p:nvSpPr>
              <p:spPr bwMode="ltGray">
                <a:xfrm>
                  <a:off x="1163" y="2112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rgbClr val="3399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/>
                  <a:endParaRPr lang="en-US" sz="1600">
                    <a:solidFill>
                      <a:prstClr val="black"/>
                    </a:solidFill>
                    <a:ea typeface="ＭＳ Ｐゴシック" charset="0"/>
                    <a:cs typeface="Arial" charset="0"/>
                  </a:endParaRPr>
                </a:p>
              </p:txBody>
            </p:sp>
            <p:sp>
              <p:nvSpPr>
                <p:cNvPr id="273455" name="Line 9"/>
                <p:cNvSpPr>
                  <a:spLocks noChangeShapeType="1"/>
                </p:cNvSpPr>
                <p:nvPr>
                  <p:custDataLst>
                    <p:tags r:id="rId61"/>
                  </p:custDataLst>
                </p:nvPr>
              </p:nvSpPr>
              <p:spPr bwMode="ltGray">
                <a:xfrm>
                  <a:off x="1233" y="2112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rgbClr val="3399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/>
                  <a:endParaRPr lang="en-US" sz="1600">
                    <a:solidFill>
                      <a:prstClr val="black"/>
                    </a:solidFill>
                    <a:ea typeface="ＭＳ Ｐゴシック" charset="0"/>
                    <a:cs typeface="Arial" charset="0"/>
                  </a:endParaRPr>
                </a:p>
              </p:txBody>
            </p:sp>
            <p:sp>
              <p:nvSpPr>
                <p:cNvPr id="273456" name="Line 9"/>
                <p:cNvSpPr>
                  <a:spLocks noChangeShapeType="1"/>
                </p:cNvSpPr>
                <p:nvPr>
                  <p:custDataLst>
                    <p:tags r:id="rId62"/>
                  </p:custDataLst>
                </p:nvPr>
              </p:nvSpPr>
              <p:spPr bwMode="ltGray">
                <a:xfrm>
                  <a:off x="1302" y="2112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rgbClr val="3399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/>
                  <a:endParaRPr lang="en-US" sz="1600">
                    <a:solidFill>
                      <a:prstClr val="black"/>
                    </a:solidFill>
                    <a:ea typeface="ＭＳ Ｐゴシック" charset="0"/>
                    <a:cs typeface="Arial" charset="0"/>
                  </a:endParaRPr>
                </a:p>
              </p:txBody>
            </p:sp>
            <p:sp>
              <p:nvSpPr>
                <p:cNvPr id="273457" name="Line 9"/>
                <p:cNvSpPr>
                  <a:spLocks noChangeShapeType="1"/>
                </p:cNvSpPr>
                <p:nvPr>
                  <p:custDataLst>
                    <p:tags r:id="rId63"/>
                  </p:custDataLst>
                </p:nvPr>
              </p:nvSpPr>
              <p:spPr bwMode="ltGray">
                <a:xfrm>
                  <a:off x="1372" y="2112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rgbClr val="3399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/>
                  <a:endParaRPr lang="en-US" sz="1600">
                    <a:solidFill>
                      <a:prstClr val="black"/>
                    </a:solidFill>
                    <a:ea typeface="ＭＳ Ｐゴシック" charset="0"/>
                    <a:cs typeface="Arial" charset="0"/>
                  </a:endParaRPr>
                </a:p>
              </p:txBody>
            </p:sp>
            <p:sp>
              <p:nvSpPr>
                <p:cNvPr id="273458" name="Line 9"/>
                <p:cNvSpPr>
                  <a:spLocks noChangeShapeType="1"/>
                </p:cNvSpPr>
                <p:nvPr>
                  <p:custDataLst>
                    <p:tags r:id="rId64"/>
                  </p:custDataLst>
                </p:nvPr>
              </p:nvSpPr>
              <p:spPr bwMode="ltGray">
                <a:xfrm>
                  <a:off x="1441" y="2112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rgbClr val="3399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/>
                  <a:endParaRPr lang="en-US" sz="1600">
                    <a:solidFill>
                      <a:prstClr val="black"/>
                    </a:solidFill>
                    <a:ea typeface="ＭＳ Ｐゴシック" charset="0"/>
                    <a:cs typeface="Arial" charset="0"/>
                  </a:endParaRPr>
                </a:p>
              </p:txBody>
            </p:sp>
          </p:grpSp>
        </p:grpSp>
        <p:grpSp>
          <p:nvGrpSpPr>
            <p:cNvPr id="273459" name="Group 51"/>
            <p:cNvGrpSpPr>
              <a:grpSpLocks/>
            </p:cNvGrpSpPr>
            <p:nvPr/>
          </p:nvGrpSpPr>
          <p:grpSpPr bwMode="auto">
            <a:xfrm>
              <a:off x="2266" y="2250"/>
              <a:ext cx="695" cy="96"/>
              <a:chOff x="816" y="2112"/>
              <a:chExt cx="695" cy="96"/>
            </a:xfrm>
          </p:grpSpPr>
          <p:sp>
            <p:nvSpPr>
              <p:cNvPr id="273460" name="Line 9"/>
              <p:cNvSpPr>
                <a:spLocks noChangeShapeType="1"/>
              </p:cNvSpPr>
              <p:nvPr>
                <p:custDataLst>
                  <p:tags r:id="rId43"/>
                </p:custDataLst>
              </p:nvPr>
            </p:nvSpPr>
            <p:spPr bwMode="ltGray">
              <a:xfrm>
                <a:off x="816" y="2112"/>
                <a:ext cx="0" cy="96"/>
              </a:xfrm>
              <a:prstGeom prst="line">
                <a:avLst/>
              </a:prstGeom>
              <a:noFill/>
              <a:ln w="28575">
                <a:solidFill>
                  <a:srgbClr val="3399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400"/>
                <a:endParaRPr lang="en-US" sz="1600">
                  <a:solidFill>
                    <a:prstClr val="black"/>
                  </a:solidFill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273461" name="Line 10"/>
              <p:cNvSpPr>
                <a:spLocks noChangeShapeType="1"/>
              </p:cNvSpPr>
              <p:nvPr>
                <p:custDataLst>
                  <p:tags r:id="rId44"/>
                </p:custDataLst>
              </p:nvPr>
            </p:nvSpPr>
            <p:spPr bwMode="ltGray">
              <a:xfrm>
                <a:off x="1511" y="2112"/>
                <a:ext cx="0" cy="96"/>
              </a:xfrm>
              <a:prstGeom prst="line">
                <a:avLst/>
              </a:prstGeom>
              <a:noFill/>
              <a:ln w="28575">
                <a:solidFill>
                  <a:srgbClr val="3399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400"/>
                <a:endParaRPr lang="en-US" sz="1600">
                  <a:solidFill>
                    <a:prstClr val="black"/>
                  </a:solidFill>
                  <a:ea typeface="ＭＳ Ｐゴシック" charset="0"/>
                  <a:cs typeface="Arial" charset="0"/>
                </a:endParaRPr>
              </a:p>
            </p:txBody>
          </p:sp>
          <p:grpSp>
            <p:nvGrpSpPr>
              <p:cNvPr id="273462" name="Group 54"/>
              <p:cNvGrpSpPr>
                <a:grpSpLocks/>
              </p:cNvGrpSpPr>
              <p:nvPr/>
            </p:nvGrpSpPr>
            <p:grpSpPr bwMode="auto">
              <a:xfrm>
                <a:off x="885" y="2112"/>
                <a:ext cx="556" cy="60"/>
                <a:chOff x="885" y="2112"/>
                <a:chExt cx="556" cy="96"/>
              </a:xfrm>
            </p:grpSpPr>
            <p:sp>
              <p:nvSpPr>
                <p:cNvPr id="273463" name="Line 9"/>
                <p:cNvSpPr>
                  <a:spLocks noChangeShapeType="1"/>
                </p:cNvSpPr>
                <p:nvPr>
                  <p:custDataLst>
                    <p:tags r:id="rId45"/>
                  </p:custDataLst>
                </p:nvPr>
              </p:nvSpPr>
              <p:spPr bwMode="ltGray">
                <a:xfrm>
                  <a:off x="885" y="2112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rgbClr val="3399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/>
                  <a:endParaRPr lang="en-US" sz="1600">
                    <a:solidFill>
                      <a:prstClr val="black"/>
                    </a:solidFill>
                    <a:ea typeface="ＭＳ Ｐゴシック" charset="0"/>
                    <a:cs typeface="Arial" charset="0"/>
                  </a:endParaRPr>
                </a:p>
              </p:txBody>
            </p:sp>
            <p:sp>
              <p:nvSpPr>
                <p:cNvPr id="273464" name="Line 9"/>
                <p:cNvSpPr>
                  <a:spLocks noChangeShapeType="1"/>
                </p:cNvSpPr>
                <p:nvPr>
                  <p:custDataLst>
                    <p:tags r:id="rId46"/>
                  </p:custDataLst>
                </p:nvPr>
              </p:nvSpPr>
              <p:spPr bwMode="ltGray">
                <a:xfrm>
                  <a:off x="955" y="2112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rgbClr val="3399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/>
                  <a:endParaRPr lang="en-US" sz="1600">
                    <a:solidFill>
                      <a:prstClr val="black"/>
                    </a:solidFill>
                    <a:ea typeface="ＭＳ Ｐゴシック" charset="0"/>
                    <a:cs typeface="Arial" charset="0"/>
                  </a:endParaRPr>
                </a:p>
              </p:txBody>
            </p:sp>
            <p:sp>
              <p:nvSpPr>
                <p:cNvPr id="273465" name="Line 9"/>
                <p:cNvSpPr>
                  <a:spLocks noChangeShapeType="1"/>
                </p:cNvSpPr>
                <p:nvPr>
                  <p:custDataLst>
                    <p:tags r:id="rId47"/>
                  </p:custDataLst>
                </p:nvPr>
              </p:nvSpPr>
              <p:spPr bwMode="ltGray">
                <a:xfrm>
                  <a:off x="1024" y="2112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rgbClr val="3399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/>
                  <a:endParaRPr lang="en-US" sz="1600">
                    <a:solidFill>
                      <a:prstClr val="black"/>
                    </a:solidFill>
                    <a:ea typeface="ＭＳ Ｐゴシック" charset="0"/>
                    <a:cs typeface="Arial" charset="0"/>
                  </a:endParaRPr>
                </a:p>
              </p:txBody>
            </p:sp>
            <p:sp>
              <p:nvSpPr>
                <p:cNvPr id="273466" name="Line 9"/>
                <p:cNvSpPr>
                  <a:spLocks noChangeShapeType="1"/>
                </p:cNvSpPr>
                <p:nvPr>
                  <p:custDataLst>
                    <p:tags r:id="rId48"/>
                  </p:custDataLst>
                </p:nvPr>
              </p:nvSpPr>
              <p:spPr bwMode="ltGray">
                <a:xfrm>
                  <a:off x="1094" y="2112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rgbClr val="3399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/>
                  <a:endParaRPr lang="en-US" sz="1600">
                    <a:solidFill>
                      <a:prstClr val="black"/>
                    </a:solidFill>
                    <a:ea typeface="ＭＳ Ｐゴシック" charset="0"/>
                    <a:cs typeface="Arial" charset="0"/>
                  </a:endParaRPr>
                </a:p>
              </p:txBody>
            </p:sp>
            <p:sp>
              <p:nvSpPr>
                <p:cNvPr id="273467" name="Line 9"/>
                <p:cNvSpPr>
                  <a:spLocks noChangeShapeType="1"/>
                </p:cNvSpPr>
                <p:nvPr>
                  <p:custDataLst>
                    <p:tags r:id="rId49"/>
                  </p:custDataLst>
                </p:nvPr>
              </p:nvSpPr>
              <p:spPr bwMode="ltGray">
                <a:xfrm>
                  <a:off x="1163" y="2112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rgbClr val="3399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/>
                  <a:endParaRPr lang="en-US" sz="1600">
                    <a:solidFill>
                      <a:prstClr val="black"/>
                    </a:solidFill>
                    <a:ea typeface="ＭＳ Ｐゴシック" charset="0"/>
                    <a:cs typeface="Arial" charset="0"/>
                  </a:endParaRPr>
                </a:p>
              </p:txBody>
            </p:sp>
            <p:sp>
              <p:nvSpPr>
                <p:cNvPr id="273468" name="Line 9"/>
                <p:cNvSpPr>
                  <a:spLocks noChangeShapeType="1"/>
                </p:cNvSpPr>
                <p:nvPr>
                  <p:custDataLst>
                    <p:tags r:id="rId50"/>
                  </p:custDataLst>
                </p:nvPr>
              </p:nvSpPr>
              <p:spPr bwMode="ltGray">
                <a:xfrm>
                  <a:off x="1233" y="2112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rgbClr val="3399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/>
                  <a:endParaRPr lang="en-US" sz="1600">
                    <a:solidFill>
                      <a:prstClr val="black"/>
                    </a:solidFill>
                    <a:ea typeface="ＭＳ Ｐゴシック" charset="0"/>
                    <a:cs typeface="Arial" charset="0"/>
                  </a:endParaRPr>
                </a:p>
              </p:txBody>
            </p:sp>
            <p:sp>
              <p:nvSpPr>
                <p:cNvPr id="273469" name="Line 9"/>
                <p:cNvSpPr>
                  <a:spLocks noChangeShapeType="1"/>
                </p:cNvSpPr>
                <p:nvPr>
                  <p:custDataLst>
                    <p:tags r:id="rId51"/>
                  </p:custDataLst>
                </p:nvPr>
              </p:nvSpPr>
              <p:spPr bwMode="ltGray">
                <a:xfrm>
                  <a:off x="1302" y="2112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rgbClr val="3399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/>
                  <a:endParaRPr lang="en-US" sz="1600">
                    <a:solidFill>
                      <a:prstClr val="black"/>
                    </a:solidFill>
                    <a:ea typeface="ＭＳ Ｐゴシック" charset="0"/>
                    <a:cs typeface="Arial" charset="0"/>
                  </a:endParaRPr>
                </a:p>
              </p:txBody>
            </p:sp>
            <p:sp>
              <p:nvSpPr>
                <p:cNvPr id="273470" name="Line 9"/>
                <p:cNvSpPr>
                  <a:spLocks noChangeShapeType="1"/>
                </p:cNvSpPr>
                <p:nvPr>
                  <p:custDataLst>
                    <p:tags r:id="rId52"/>
                  </p:custDataLst>
                </p:nvPr>
              </p:nvSpPr>
              <p:spPr bwMode="ltGray">
                <a:xfrm>
                  <a:off x="1372" y="2112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rgbClr val="3399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/>
                  <a:endParaRPr lang="en-US" sz="1600">
                    <a:solidFill>
                      <a:prstClr val="black"/>
                    </a:solidFill>
                    <a:ea typeface="ＭＳ Ｐゴシック" charset="0"/>
                    <a:cs typeface="Arial" charset="0"/>
                  </a:endParaRPr>
                </a:p>
              </p:txBody>
            </p:sp>
            <p:sp>
              <p:nvSpPr>
                <p:cNvPr id="273471" name="Line 9"/>
                <p:cNvSpPr>
                  <a:spLocks noChangeShapeType="1"/>
                </p:cNvSpPr>
                <p:nvPr>
                  <p:custDataLst>
                    <p:tags r:id="rId53"/>
                  </p:custDataLst>
                </p:nvPr>
              </p:nvSpPr>
              <p:spPr bwMode="ltGray">
                <a:xfrm>
                  <a:off x="1441" y="2112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rgbClr val="3399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/>
                  <a:endParaRPr lang="en-US" sz="1600">
                    <a:solidFill>
                      <a:prstClr val="black"/>
                    </a:solidFill>
                    <a:ea typeface="ＭＳ Ｐゴシック" charset="0"/>
                    <a:cs typeface="Arial" charset="0"/>
                  </a:endParaRPr>
                </a:p>
              </p:txBody>
            </p:sp>
          </p:grpSp>
        </p:grpSp>
        <p:grpSp>
          <p:nvGrpSpPr>
            <p:cNvPr id="273472" name="Group 64"/>
            <p:cNvGrpSpPr>
              <a:grpSpLocks/>
            </p:cNvGrpSpPr>
            <p:nvPr/>
          </p:nvGrpSpPr>
          <p:grpSpPr bwMode="auto">
            <a:xfrm>
              <a:off x="2961" y="2250"/>
              <a:ext cx="695" cy="96"/>
              <a:chOff x="816" y="2112"/>
              <a:chExt cx="695" cy="96"/>
            </a:xfrm>
          </p:grpSpPr>
          <p:sp>
            <p:nvSpPr>
              <p:cNvPr id="273473" name="Line 9"/>
              <p:cNvSpPr>
                <a:spLocks noChangeShapeType="1"/>
              </p:cNvSpPr>
              <p:nvPr>
                <p:custDataLst>
                  <p:tags r:id="rId32"/>
                </p:custDataLst>
              </p:nvPr>
            </p:nvSpPr>
            <p:spPr bwMode="ltGray">
              <a:xfrm>
                <a:off x="816" y="2112"/>
                <a:ext cx="0" cy="96"/>
              </a:xfrm>
              <a:prstGeom prst="line">
                <a:avLst/>
              </a:prstGeom>
              <a:noFill/>
              <a:ln w="28575">
                <a:solidFill>
                  <a:srgbClr val="3399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400"/>
                <a:endParaRPr lang="en-US" sz="1600">
                  <a:solidFill>
                    <a:prstClr val="black"/>
                  </a:solidFill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273474" name="Line 10"/>
              <p:cNvSpPr>
                <a:spLocks noChangeShapeType="1"/>
              </p:cNvSpPr>
              <p:nvPr>
                <p:custDataLst>
                  <p:tags r:id="rId33"/>
                </p:custDataLst>
              </p:nvPr>
            </p:nvSpPr>
            <p:spPr bwMode="ltGray">
              <a:xfrm>
                <a:off x="1511" y="2112"/>
                <a:ext cx="0" cy="96"/>
              </a:xfrm>
              <a:prstGeom prst="line">
                <a:avLst/>
              </a:prstGeom>
              <a:noFill/>
              <a:ln w="28575">
                <a:solidFill>
                  <a:srgbClr val="3399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400"/>
                <a:endParaRPr lang="en-US" sz="1600">
                  <a:solidFill>
                    <a:prstClr val="black"/>
                  </a:solidFill>
                  <a:ea typeface="ＭＳ Ｐゴシック" charset="0"/>
                  <a:cs typeface="Arial" charset="0"/>
                </a:endParaRPr>
              </a:p>
            </p:txBody>
          </p:sp>
          <p:grpSp>
            <p:nvGrpSpPr>
              <p:cNvPr id="273475" name="Group 67"/>
              <p:cNvGrpSpPr>
                <a:grpSpLocks/>
              </p:cNvGrpSpPr>
              <p:nvPr/>
            </p:nvGrpSpPr>
            <p:grpSpPr bwMode="auto">
              <a:xfrm>
                <a:off x="885" y="2112"/>
                <a:ext cx="556" cy="60"/>
                <a:chOff x="885" y="2112"/>
                <a:chExt cx="556" cy="96"/>
              </a:xfrm>
            </p:grpSpPr>
            <p:sp>
              <p:nvSpPr>
                <p:cNvPr id="273476" name="Line 9"/>
                <p:cNvSpPr>
                  <a:spLocks noChangeShapeType="1"/>
                </p:cNvSpPr>
                <p:nvPr>
                  <p:custDataLst>
                    <p:tags r:id="rId34"/>
                  </p:custDataLst>
                </p:nvPr>
              </p:nvSpPr>
              <p:spPr bwMode="ltGray">
                <a:xfrm>
                  <a:off x="885" y="2112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rgbClr val="3399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/>
                  <a:endParaRPr lang="en-US" sz="1600">
                    <a:solidFill>
                      <a:prstClr val="black"/>
                    </a:solidFill>
                    <a:ea typeface="ＭＳ Ｐゴシック" charset="0"/>
                    <a:cs typeface="Arial" charset="0"/>
                  </a:endParaRPr>
                </a:p>
              </p:txBody>
            </p:sp>
            <p:sp>
              <p:nvSpPr>
                <p:cNvPr id="273477" name="Line 9"/>
                <p:cNvSpPr>
                  <a:spLocks noChangeShapeType="1"/>
                </p:cNvSpPr>
                <p:nvPr>
                  <p:custDataLst>
                    <p:tags r:id="rId35"/>
                  </p:custDataLst>
                </p:nvPr>
              </p:nvSpPr>
              <p:spPr bwMode="ltGray">
                <a:xfrm>
                  <a:off x="955" y="2112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rgbClr val="3399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/>
                  <a:endParaRPr lang="en-US" sz="1600">
                    <a:solidFill>
                      <a:prstClr val="black"/>
                    </a:solidFill>
                    <a:ea typeface="ＭＳ Ｐゴシック" charset="0"/>
                    <a:cs typeface="Arial" charset="0"/>
                  </a:endParaRPr>
                </a:p>
              </p:txBody>
            </p:sp>
            <p:sp>
              <p:nvSpPr>
                <p:cNvPr id="273478" name="Line 9"/>
                <p:cNvSpPr>
                  <a:spLocks noChangeShapeType="1"/>
                </p:cNvSpPr>
                <p:nvPr>
                  <p:custDataLst>
                    <p:tags r:id="rId36"/>
                  </p:custDataLst>
                </p:nvPr>
              </p:nvSpPr>
              <p:spPr bwMode="ltGray">
                <a:xfrm>
                  <a:off x="1024" y="2112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rgbClr val="3399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/>
                  <a:endParaRPr lang="en-US" sz="1600">
                    <a:solidFill>
                      <a:prstClr val="black"/>
                    </a:solidFill>
                    <a:ea typeface="ＭＳ Ｐゴシック" charset="0"/>
                    <a:cs typeface="Arial" charset="0"/>
                  </a:endParaRPr>
                </a:p>
              </p:txBody>
            </p:sp>
            <p:sp>
              <p:nvSpPr>
                <p:cNvPr id="273479" name="Line 9"/>
                <p:cNvSpPr>
                  <a:spLocks noChangeShapeType="1"/>
                </p:cNvSpPr>
                <p:nvPr>
                  <p:custDataLst>
                    <p:tags r:id="rId37"/>
                  </p:custDataLst>
                </p:nvPr>
              </p:nvSpPr>
              <p:spPr bwMode="ltGray">
                <a:xfrm>
                  <a:off x="1094" y="2112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rgbClr val="3399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/>
                  <a:endParaRPr lang="en-US" sz="1600">
                    <a:solidFill>
                      <a:prstClr val="black"/>
                    </a:solidFill>
                    <a:ea typeface="ＭＳ Ｐゴシック" charset="0"/>
                    <a:cs typeface="Arial" charset="0"/>
                  </a:endParaRPr>
                </a:p>
              </p:txBody>
            </p:sp>
            <p:sp>
              <p:nvSpPr>
                <p:cNvPr id="273480" name="Line 9"/>
                <p:cNvSpPr>
                  <a:spLocks noChangeShapeType="1"/>
                </p:cNvSpPr>
                <p:nvPr>
                  <p:custDataLst>
                    <p:tags r:id="rId38"/>
                  </p:custDataLst>
                </p:nvPr>
              </p:nvSpPr>
              <p:spPr bwMode="ltGray">
                <a:xfrm>
                  <a:off x="1163" y="2112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rgbClr val="3399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/>
                  <a:endParaRPr lang="en-US" sz="1600">
                    <a:solidFill>
                      <a:prstClr val="black"/>
                    </a:solidFill>
                    <a:ea typeface="ＭＳ Ｐゴシック" charset="0"/>
                    <a:cs typeface="Arial" charset="0"/>
                  </a:endParaRPr>
                </a:p>
              </p:txBody>
            </p:sp>
            <p:sp>
              <p:nvSpPr>
                <p:cNvPr id="273481" name="Line 9"/>
                <p:cNvSpPr>
                  <a:spLocks noChangeShapeType="1"/>
                </p:cNvSpPr>
                <p:nvPr>
                  <p:custDataLst>
                    <p:tags r:id="rId39"/>
                  </p:custDataLst>
                </p:nvPr>
              </p:nvSpPr>
              <p:spPr bwMode="ltGray">
                <a:xfrm>
                  <a:off x="1233" y="2112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rgbClr val="3399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/>
                  <a:endParaRPr lang="en-US" sz="1600">
                    <a:solidFill>
                      <a:prstClr val="black"/>
                    </a:solidFill>
                    <a:ea typeface="ＭＳ Ｐゴシック" charset="0"/>
                    <a:cs typeface="Arial" charset="0"/>
                  </a:endParaRPr>
                </a:p>
              </p:txBody>
            </p:sp>
            <p:sp>
              <p:nvSpPr>
                <p:cNvPr id="273482" name="Line 9"/>
                <p:cNvSpPr>
                  <a:spLocks noChangeShapeType="1"/>
                </p:cNvSpPr>
                <p:nvPr>
                  <p:custDataLst>
                    <p:tags r:id="rId40"/>
                  </p:custDataLst>
                </p:nvPr>
              </p:nvSpPr>
              <p:spPr bwMode="ltGray">
                <a:xfrm>
                  <a:off x="1302" y="2112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rgbClr val="3399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/>
                  <a:endParaRPr lang="en-US" sz="1600">
                    <a:solidFill>
                      <a:prstClr val="black"/>
                    </a:solidFill>
                    <a:ea typeface="ＭＳ Ｐゴシック" charset="0"/>
                    <a:cs typeface="Arial" charset="0"/>
                  </a:endParaRPr>
                </a:p>
              </p:txBody>
            </p:sp>
            <p:sp>
              <p:nvSpPr>
                <p:cNvPr id="273483" name="Line 9"/>
                <p:cNvSpPr>
                  <a:spLocks noChangeShapeType="1"/>
                </p:cNvSpPr>
                <p:nvPr>
                  <p:custDataLst>
                    <p:tags r:id="rId41"/>
                  </p:custDataLst>
                </p:nvPr>
              </p:nvSpPr>
              <p:spPr bwMode="ltGray">
                <a:xfrm>
                  <a:off x="1372" y="2112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rgbClr val="3399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/>
                  <a:endParaRPr lang="en-US" sz="1600">
                    <a:solidFill>
                      <a:prstClr val="black"/>
                    </a:solidFill>
                    <a:ea typeface="ＭＳ Ｐゴシック" charset="0"/>
                    <a:cs typeface="Arial" charset="0"/>
                  </a:endParaRPr>
                </a:p>
              </p:txBody>
            </p:sp>
            <p:sp>
              <p:nvSpPr>
                <p:cNvPr id="273484" name="Line 9"/>
                <p:cNvSpPr>
                  <a:spLocks noChangeShapeType="1"/>
                </p:cNvSpPr>
                <p:nvPr>
                  <p:custDataLst>
                    <p:tags r:id="rId42"/>
                  </p:custDataLst>
                </p:nvPr>
              </p:nvSpPr>
              <p:spPr bwMode="ltGray">
                <a:xfrm>
                  <a:off x="1441" y="2112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rgbClr val="3399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/>
                  <a:endParaRPr lang="en-US" sz="1600">
                    <a:solidFill>
                      <a:prstClr val="black"/>
                    </a:solidFill>
                    <a:ea typeface="ＭＳ Ｐゴシック" charset="0"/>
                    <a:cs typeface="Arial" charset="0"/>
                  </a:endParaRPr>
                </a:p>
              </p:txBody>
            </p:sp>
          </p:grpSp>
        </p:grpSp>
        <p:grpSp>
          <p:nvGrpSpPr>
            <p:cNvPr id="273485" name="Group 77"/>
            <p:cNvGrpSpPr>
              <a:grpSpLocks/>
            </p:cNvGrpSpPr>
            <p:nvPr/>
          </p:nvGrpSpPr>
          <p:grpSpPr bwMode="auto">
            <a:xfrm>
              <a:off x="3656" y="2250"/>
              <a:ext cx="695" cy="96"/>
              <a:chOff x="816" y="2112"/>
              <a:chExt cx="695" cy="96"/>
            </a:xfrm>
          </p:grpSpPr>
          <p:sp>
            <p:nvSpPr>
              <p:cNvPr id="273486" name="Line 9"/>
              <p:cNvSpPr>
                <a:spLocks noChangeShapeType="1"/>
              </p:cNvSpPr>
              <p:nvPr>
                <p:custDataLst>
                  <p:tags r:id="rId21"/>
                </p:custDataLst>
              </p:nvPr>
            </p:nvSpPr>
            <p:spPr bwMode="ltGray">
              <a:xfrm>
                <a:off x="816" y="2112"/>
                <a:ext cx="0" cy="96"/>
              </a:xfrm>
              <a:prstGeom prst="line">
                <a:avLst/>
              </a:prstGeom>
              <a:noFill/>
              <a:ln w="28575">
                <a:solidFill>
                  <a:srgbClr val="3399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400"/>
                <a:endParaRPr lang="en-US" sz="1600">
                  <a:solidFill>
                    <a:prstClr val="black"/>
                  </a:solidFill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273487" name="Line 10"/>
              <p:cNvSpPr>
                <a:spLocks noChangeShapeType="1"/>
              </p:cNvSpPr>
              <p:nvPr>
                <p:custDataLst>
                  <p:tags r:id="rId22"/>
                </p:custDataLst>
              </p:nvPr>
            </p:nvSpPr>
            <p:spPr bwMode="ltGray">
              <a:xfrm>
                <a:off x="1511" y="2112"/>
                <a:ext cx="0" cy="96"/>
              </a:xfrm>
              <a:prstGeom prst="line">
                <a:avLst/>
              </a:prstGeom>
              <a:noFill/>
              <a:ln w="28575">
                <a:solidFill>
                  <a:srgbClr val="3399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400"/>
                <a:endParaRPr lang="en-US" sz="1600">
                  <a:solidFill>
                    <a:prstClr val="black"/>
                  </a:solidFill>
                  <a:ea typeface="ＭＳ Ｐゴシック" charset="0"/>
                  <a:cs typeface="Arial" charset="0"/>
                </a:endParaRPr>
              </a:p>
            </p:txBody>
          </p:sp>
          <p:grpSp>
            <p:nvGrpSpPr>
              <p:cNvPr id="273488" name="Group 80"/>
              <p:cNvGrpSpPr>
                <a:grpSpLocks/>
              </p:cNvGrpSpPr>
              <p:nvPr/>
            </p:nvGrpSpPr>
            <p:grpSpPr bwMode="auto">
              <a:xfrm>
                <a:off x="885" y="2112"/>
                <a:ext cx="556" cy="60"/>
                <a:chOff x="885" y="2112"/>
                <a:chExt cx="556" cy="96"/>
              </a:xfrm>
            </p:grpSpPr>
            <p:sp>
              <p:nvSpPr>
                <p:cNvPr id="273489" name="Line 9"/>
                <p:cNvSpPr>
                  <a:spLocks noChangeShapeType="1"/>
                </p:cNvSpPr>
                <p:nvPr>
                  <p:custDataLst>
                    <p:tags r:id="rId23"/>
                  </p:custDataLst>
                </p:nvPr>
              </p:nvSpPr>
              <p:spPr bwMode="ltGray">
                <a:xfrm>
                  <a:off x="885" y="2112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rgbClr val="3399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/>
                  <a:endParaRPr lang="en-US" sz="1600">
                    <a:solidFill>
                      <a:prstClr val="black"/>
                    </a:solidFill>
                    <a:ea typeface="ＭＳ Ｐゴシック" charset="0"/>
                    <a:cs typeface="Arial" charset="0"/>
                  </a:endParaRPr>
                </a:p>
              </p:txBody>
            </p:sp>
            <p:sp>
              <p:nvSpPr>
                <p:cNvPr id="273490" name="Line 9"/>
                <p:cNvSpPr>
                  <a:spLocks noChangeShapeType="1"/>
                </p:cNvSpPr>
                <p:nvPr>
                  <p:custDataLst>
                    <p:tags r:id="rId24"/>
                  </p:custDataLst>
                </p:nvPr>
              </p:nvSpPr>
              <p:spPr bwMode="ltGray">
                <a:xfrm>
                  <a:off x="955" y="2112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rgbClr val="3399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/>
                  <a:endParaRPr lang="en-US" sz="1600">
                    <a:solidFill>
                      <a:prstClr val="black"/>
                    </a:solidFill>
                    <a:ea typeface="ＭＳ Ｐゴシック" charset="0"/>
                    <a:cs typeface="Arial" charset="0"/>
                  </a:endParaRPr>
                </a:p>
              </p:txBody>
            </p:sp>
            <p:sp>
              <p:nvSpPr>
                <p:cNvPr id="273491" name="Line 9"/>
                <p:cNvSpPr>
                  <a:spLocks noChangeShapeType="1"/>
                </p:cNvSpPr>
                <p:nvPr>
                  <p:custDataLst>
                    <p:tags r:id="rId25"/>
                  </p:custDataLst>
                </p:nvPr>
              </p:nvSpPr>
              <p:spPr bwMode="ltGray">
                <a:xfrm>
                  <a:off x="1024" y="2112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rgbClr val="3399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/>
                  <a:endParaRPr lang="en-US" sz="1600">
                    <a:solidFill>
                      <a:prstClr val="black"/>
                    </a:solidFill>
                    <a:ea typeface="ＭＳ Ｐゴシック" charset="0"/>
                    <a:cs typeface="Arial" charset="0"/>
                  </a:endParaRPr>
                </a:p>
              </p:txBody>
            </p:sp>
            <p:sp>
              <p:nvSpPr>
                <p:cNvPr id="273492" name="Line 9"/>
                <p:cNvSpPr>
                  <a:spLocks noChangeShapeType="1"/>
                </p:cNvSpPr>
                <p:nvPr>
                  <p:custDataLst>
                    <p:tags r:id="rId26"/>
                  </p:custDataLst>
                </p:nvPr>
              </p:nvSpPr>
              <p:spPr bwMode="ltGray">
                <a:xfrm>
                  <a:off x="1094" y="2112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rgbClr val="3399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/>
                  <a:endParaRPr lang="en-US" sz="1600">
                    <a:solidFill>
                      <a:prstClr val="black"/>
                    </a:solidFill>
                    <a:ea typeface="ＭＳ Ｐゴシック" charset="0"/>
                    <a:cs typeface="Arial" charset="0"/>
                  </a:endParaRPr>
                </a:p>
              </p:txBody>
            </p:sp>
            <p:sp>
              <p:nvSpPr>
                <p:cNvPr id="273493" name="Line 9"/>
                <p:cNvSpPr>
                  <a:spLocks noChangeShapeType="1"/>
                </p:cNvSpPr>
                <p:nvPr>
                  <p:custDataLst>
                    <p:tags r:id="rId27"/>
                  </p:custDataLst>
                </p:nvPr>
              </p:nvSpPr>
              <p:spPr bwMode="ltGray">
                <a:xfrm>
                  <a:off x="1163" y="2112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rgbClr val="3399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/>
                  <a:endParaRPr lang="en-US" sz="1600">
                    <a:solidFill>
                      <a:prstClr val="black"/>
                    </a:solidFill>
                    <a:ea typeface="ＭＳ Ｐゴシック" charset="0"/>
                    <a:cs typeface="Arial" charset="0"/>
                  </a:endParaRPr>
                </a:p>
              </p:txBody>
            </p:sp>
            <p:sp>
              <p:nvSpPr>
                <p:cNvPr id="273494" name="Line 9"/>
                <p:cNvSpPr>
                  <a:spLocks noChangeShapeType="1"/>
                </p:cNvSpPr>
                <p:nvPr>
                  <p:custDataLst>
                    <p:tags r:id="rId28"/>
                  </p:custDataLst>
                </p:nvPr>
              </p:nvSpPr>
              <p:spPr bwMode="ltGray">
                <a:xfrm>
                  <a:off x="1233" y="2112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rgbClr val="3399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/>
                  <a:endParaRPr lang="en-US" sz="1600">
                    <a:solidFill>
                      <a:prstClr val="black"/>
                    </a:solidFill>
                    <a:ea typeface="ＭＳ Ｐゴシック" charset="0"/>
                    <a:cs typeface="Arial" charset="0"/>
                  </a:endParaRPr>
                </a:p>
              </p:txBody>
            </p:sp>
            <p:sp>
              <p:nvSpPr>
                <p:cNvPr id="273495" name="Line 9"/>
                <p:cNvSpPr>
                  <a:spLocks noChangeShapeType="1"/>
                </p:cNvSpPr>
                <p:nvPr>
                  <p:custDataLst>
                    <p:tags r:id="rId29"/>
                  </p:custDataLst>
                </p:nvPr>
              </p:nvSpPr>
              <p:spPr bwMode="ltGray">
                <a:xfrm>
                  <a:off x="1302" y="2112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rgbClr val="3399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/>
                  <a:endParaRPr lang="en-US" sz="1600">
                    <a:solidFill>
                      <a:prstClr val="black"/>
                    </a:solidFill>
                    <a:ea typeface="ＭＳ Ｐゴシック" charset="0"/>
                    <a:cs typeface="Arial" charset="0"/>
                  </a:endParaRPr>
                </a:p>
              </p:txBody>
            </p:sp>
            <p:sp>
              <p:nvSpPr>
                <p:cNvPr id="273496" name="Line 9"/>
                <p:cNvSpPr>
                  <a:spLocks noChangeShapeType="1"/>
                </p:cNvSpPr>
                <p:nvPr>
                  <p:custDataLst>
                    <p:tags r:id="rId30"/>
                  </p:custDataLst>
                </p:nvPr>
              </p:nvSpPr>
              <p:spPr bwMode="ltGray">
                <a:xfrm>
                  <a:off x="1372" y="2112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rgbClr val="3399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/>
                  <a:endParaRPr lang="en-US" sz="1600">
                    <a:solidFill>
                      <a:prstClr val="black"/>
                    </a:solidFill>
                    <a:ea typeface="ＭＳ Ｐゴシック" charset="0"/>
                    <a:cs typeface="Arial" charset="0"/>
                  </a:endParaRPr>
                </a:p>
              </p:txBody>
            </p:sp>
            <p:sp>
              <p:nvSpPr>
                <p:cNvPr id="273497" name="Line 9"/>
                <p:cNvSpPr>
                  <a:spLocks noChangeShapeType="1"/>
                </p:cNvSpPr>
                <p:nvPr>
                  <p:custDataLst>
                    <p:tags r:id="rId31"/>
                  </p:custDataLst>
                </p:nvPr>
              </p:nvSpPr>
              <p:spPr bwMode="ltGray">
                <a:xfrm>
                  <a:off x="1441" y="2112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rgbClr val="3399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/>
                  <a:endParaRPr lang="en-US" sz="1600">
                    <a:solidFill>
                      <a:prstClr val="black"/>
                    </a:solidFill>
                    <a:ea typeface="ＭＳ Ｐゴシック" charset="0"/>
                    <a:cs typeface="Arial" charset="0"/>
                  </a:endParaRPr>
                </a:p>
              </p:txBody>
            </p:sp>
          </p:grpSp>
        </p:grpSp>
        <p:grpSp>
          <p:nvGrpSpPr>
            <p:cNvPr id="273498" name="Group 90"/>
            <p:cNvGrpSpPr>
              <a:grpSpLocks/>
            </p:cNvGrpSpPr>
            <p:nvPr/>
          </p:nvGrpSpPr>
          <p:grpSpPr bwMode="auto">
            <a:xfrm>
              <a:off x="4351" y="2250"/>
              <a:ext cx="695" cy="96"/>
              <a:chOff x="816" y="2112"/>
              <a:chExt cx="695" cy="96"/>
            </a:xfrm>
          </p:grpSpPr>
          <p:sp>
            <p:nvSpPr>
              <p:cNvPr id="273499" name="Line 9"/>
              <p:cNvSpPr>
                <a:spLocks noChangeShapeType="1"/>
              </p:cNvSpPr>
              <p:nvPr>
                <p:custDataLst>
                  <p:tags r:id="rId10"/>
                </p:custDataLst>
              </p:nvPr>
            </p:nvSpPr>
            <p:spPr bwMode="ltGray">
              <a:xfrm>
                <a:off x="816" y="2112"/>
                <a:ext cx="0" cy="96"/>
              </a:xfrm>
              <a:prstGeom prst="line">
                <a:avLst/>
              </a:prstGeom>
              <a:noFill/>
              <a:ln w="28575">
                <a:solidFill>
                  <a:srgbClr val="3399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400"/>
                <a:endParaRPr lang="en-US" sz="1600">
                  <a:solidFill>
                    <a:prstClr val="black"/>
                  </a:solidFill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273500" name="Line 10"/>
              <p:cNvSpPr>
                <a:spLocks noChangeShapeType="1"/>
              </p:cNvSpPr>
              <p:nvPr>
                <p:custDataLst>
                  <p:tags r:id="rId11"/>
                </p:custDataLst>
              </p:nvPr>
            </p:nvSpPr>
            <p:spPr bwMode="ltGray">
              <a:xfrm>
                <a:off x="1511" y="2112"/>
                <a:ext cx="0" cy="96"/>
              </a:xfrm>
              <a:prstGeom prst="line">
                <a:avLst/>
              </a:prstGeom>
              <a:noFill/>
              <a:ln w="28575">
                <a:solidFill>
                  <a:srgbClr val="3399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400"/>
                <a:endParaRPr lang="en-US" sz="1600">
                  <a:solidFill>
                    <a:prstClr val="black"/>
                  </a:solidFill>
                  <a:ea typeface="ＭＳ Ｐゴシック" charset="0"/>
                  <a:cs typeface="Arial" charset="0"/>
                </a:endParaRPr>
              </a:p>
            </p:txBody>
          </p:sp>
          <p:grpSp>
            <p:nvGrpSpPr>
              <p:cNvPr id="273501" name="Group 93"/>
              <p:cNvGrpSpPr>
                <a:grpSpLocks/>
              </p:cNvGrpSpPr>
              <p:nvPr/>
            </p:nvGrpSpPr>
            <p:grpSpPr bwMode="auto">
              <a:xfrm>
                <a:off x="885" y="2112"/>
                <a:ext cx="556" cy="60"/>
                <a:chOff x="885" y="2112"/>
                <a:chExt cx="556" cy="96"/>
              </a:xfrm>
            </p:grpSpPr>
            <p:sp>
              <p:nvSpPr>
                <p:cNvPr id="273502" name="Line 9"/>
                <p:cNvSpPr>
                  <a:spLocks noChangeShapeType="1"/>
                </p:cNvSpPr>
                <p:nvPr>
                  <p:custDataLst>
                    <p:tags r:id="rId12"/>
                  </p:custDataLst>
                </p:nvPr>
              </p:nvSpPr>
              <p:spPr bwMode="ltGray">
                <a:xfrm>
                  <a:off x="885" y="2112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rgbClr val="3399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/>
                  <a:endParaRPr lang="en-US" sz="1600">
                    <a:solidFill>
                      <a:prstClr val="black"/>
                    </a:solidFill>
                    <a:ea typeface="ＭＳ Ｐゴシック" charset="0"/>
                    <a:cs typeface="Arial" charset="0"/>
                  </a:endParaRPr>
                </a:p>
              </p:txBody>
            </p:sp>
            <p:sp>
              <p:nvSpPr>
                <p:cNvPr id="273503" name="Line 9"/>
                <p:cNvSpPr>
                  <a:spLocks noChangeShapeType="1"/>
                </p:cNvSpPr>
                <p:nvPr>
                  <p:custDataLst>
                    <p:tags r:id="rId13"/>
                  </p:custDataLst>
                </p:nvPr>
              </p:nvSpPr>
              <p:spPr bwMode="ltGray">
                <a:xfrm>
                  <a:off x="955" y="2112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rgbClr val="3399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/>
                  <a:endParaRPr lang="en-US" sz="1600">
                    <a:solidFill>
                      <a:prstClr val="black"/>
                    </a:solidFill>
                    <a:ea typeface="ＭＳ Ｐゴシック" charset="0"/>
                    <a:cs typeface="Arial" charset="0"/>
                  </a:endParaRPr>
                </a:p>
              </p:txBody>
            </p:sp>
            <p:sp>
              <p:nvSpPr>
                <p:cNvPr id="273504" name="Line 9"/>
                <p:cNvSpPr>
                  <a:spLocks noChangeShapeType="1"/>
                </p:cNvSpPr>
                <p:nvPr>
                  <p:custDataLst>
                    <p:tags r:id="rId14"/>
                  </p:custDataLst>
                </p:nvPr>
              </p:nvSpPr>
              <p:spPr bwMode="ltGray">
                <a:xfrm>
                  <a:off x="1024" y="2112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rgbClr val="3399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/>
                  <a:endParaRPr lang="en-US" sz="1600">
                    <a:solidFill>
                      <a:prstClr val="black"/>
                    </a:solidFill>
                    <a:ea typeface="ＭＳ Ｐゴシック" charset="0"/>
                    <a:cs typeface="Arial" charset="0"/>
                  </a:endParaRPr>
                </a:p>
              </p:txBody>
            </p:sp>
            <p:sp>
              <p:nvSpPr>
                <p:cNvPr id="273505" name="Line 9"/>
                <p:cNvSpPr>
                  <a:spLocks noChangeShapeType="1"/>
                </p:cNvSpPr>
                <p:nvPr>
                  <p:custDataLst>
                    <p:tags r:id="rId15"/>
                  </p:custDataLst>
                </p:nvPr>
              </p:nvSpPr>
              <p:spPr bwMode="ltGray">
                <a:xfrm>
                  <a:off x="1094" y="2112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rgbClr val="3399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/>
                  <a:endParaRPr lang="en-US" sz="1600">
                    <a:solidFill>
                      <a:prstClr val="black"/>
                    </a:solidFill>
                    <a:ea typeface="ＭＳ Ｐゴシック" charset="0"/>
                    <a:cs typeface="Arial" charset="0"/>
                  </a:endParaRPr>
                </a:p>
              </p:txBody>
            </p:sp>
            <p:sp>
              <p:nvSpPr>
                <p:cNvPr id="273506" name="Line 9"/>
                <p:cNvSpPr>
                  <a:spLocks noChangeShapeType="1"/>
                </p:cNvSpPr>
                <p:nvPr>
                  <p:custDataLst>
                    <p:tags r:id="rId16"/>
                  </p:custDataLst>
                </p:nvPr>
              </p:nvSpPr>
              <p:spPr bwMode="ltGray">
                <a:xfrm>
                  <a:off x="1163" y="2112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rgbClr val="3399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/>
                  <a:endParaRPr lang="en-US" sz="1600">
                    <a:solidFill>
                      <a:prstClr val="black"/>
                    </a:solidFill>
                    <a:ea typeface="ＭＳ Ｐゴシック" charset="0"/>
                    <a:cs typeface="Arial" charset="0"/>
                  </a:endParaRPr>
                </a:p>
              </p:txBody>
            </p:sp>
            <p:sp>
              <p:nvSpPr>
                <p:cNvPr id="273507" name="Line 9"/>
                <p:cNvSpPr>
                  <a:spLocks noChangeShapeType="1"/>
                </p:cNvSpPr>
                <p:nvPr>
                  <p:custDataLst>
                    <p:tags r:id="rId17"/>
                  </p:custDataLst>
                </p:nvPr>
              </p:nvSpPr>
              <p:spPr bwMode="ltGray">
                <a:xfrm>
                  <a:off x="1233" y="2112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rgbClr val="3399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/>
                  <a:endParaRPr lang="en-US" sz="1600">
                    <a:solidFill>
                      <a:prstClr val="black"/>
                    </a:solidFill>
                    <a:ea typeface="ＭＳ Ｐゴシック" charset="0"/>
                    <a:cs typeface="Arial" charset="0"/>
                  </a:endParaRPr>
                </a:p>
              </p:txBody>
            </p:sp>
            <p:sp>
              <p:nvSpPr>
                <p:cNvPr id="273508" name="Line 9"/>
                <p:cNvSpPr>
                  <a:spLocks noChangeShapeType="1"/>
                </p:cNvSpPr>
                <p:nvPr>
                  <p:custDataLst>
                    <p:tags r:id="rId18"/>
                  </p:custDataLst>
                </p:nvPr>
              </p:nvSpPr>
              <p:spPr bwMode="ltGray">
                <a:xfrm>
                  <a:off x="1302" y="2112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rgbClr val="3399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/>
                  <a:endParaRPr lang="en-US" sz="1600">
                    <a:solidFill>
                      <a:prstClr val="black"/>
                    </a:solidFill>
                    <a:ea typeface="ＭＳ Ｐゴシック" charset="0"/>
                    <a:cs typeface="Arial" charset="0"/>
                  </a:endParaRPr>
                </a:p>
              </p:txBody>
            </p:sp>
            <p:sp>
              <p:nvSpPr>
                <p:cNvPr id="273509" name="Line 9"/>
                <p:cNvSpPr>
                  <a:spLocks noChangeShapeType="1"/>
                </p:cNvSpPr>
                <p:nvPr>
                  <p:custDataLst>
                    <p:tags r:id="rId19"/>
                  </p:custDataLst>
                </p:nvPr>
              </p:nvSpPr>
              <p:spPr bwMode="ltGray">
                <a:xfrm>
                  <a:off x="1372" y="2112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rgbClr val="3399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/>
                  <a:endParaRPr lang="en-US" sz="1600">
                    <a:solidFill>
                      <a:prstClr val="black"/>
                    </a:solidFill>
                    <a:ea typeface="ＭＳ Ｐゴシック" charset="0"/>
                    <a:cs typeface="Arial" charset="0"/>
                  </a:endParaRPr>
                </a:p>
              </p:txBody>
            </p:sp>
            <p:sp>
              <p:nvSpPr>
                <p:cNvPr id="273510" name="Line 9"/>
                <p:cNvSpPr>
                  <a:spLocks noChangeShapeType="1"/>
                </p:cNvSpPr>
                <p:nvPr>
                  <p:custDataLst>
                    <p:tags r:id="rId20"/>
                  </p:custDataLst>
                </p:nvPr>
              </p:nvSpPr>
              <p:spPr bwMode="ltGray">
                <a:xfrm>
                  <a:off x="1441" y="2112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rgbClr val="3399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/>
                  <a:endParaRPr lang="en-US" sz="1600">
                    <a:solidFill>
                      <a:prstClr val="black"/>
                    </a:solidFill>
                    <a:ea typeface="ＭＳ Ｐゴシック" charset="0"/>
                    <a:cs typeface="Arial" charset="0"/>
                  </a:endParaRPr>
                </a:p>
              </p:txBody>
            </p:sp>
          </p:grpSp>
        </p:grpSp>
      </p:grpSp>
      <p:cxnSp>
        <p:nvCxnSpPr>
          <p:cNvPr id="273410" name="AutoShape 6"/>
          <p:cNvCxnSpPr>
            <a:cxnSpLocks noChangeShapeType="1"/>
          </p:cNvCxnSpPr>
          <p:nvPr/>
        </p:nvCxnSpPr>
        <p:spPr bwMode="auto">
          <a:xfrm>
            <a:off x="8399281" y="1782220"/>
            <a:ext cx="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273411" name="Rectangle 19"/>
          <p:cNvSpPr>
            <a:spLocks noChangeArrowheads="1"/>
          </p:cNvSpPr>
          <p:nvPr/>
        </p:nvSpPr>
        <p:spPr bwMode="gray">
          <a:xfrm>
            <a:off x="3190914" y="1307182"/>
            <a:ext cx="1104469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algn="ctr" defTabSz="914400" eaLnBrk="0" hangingPunct="0">
              <a:buSzPct val="120000"/>
            </a:pPr>
            <a:r>
              <a:rPr lang="en-GB" sz="1600" dirty="0">
                <a:solidFill>
                  <a:srgbClr val="6A737B"/>
                </a:solidFill>
                <a:ea typeface="Arial Unicode MS" pitchFamily="34" charset="-128"/>
                <a:cs typeface="Arial Unicode MS" pitchFamily="34" charset="-128"/>
              </a:rPr>
              <a:t>Stand-alone</a:t>
            </a:r>
            <a:br>
              <a:rPr lang="en-GB" sz="1600" dirty="0">
                <a:solidFill>
                  <a:srgbClr val="6A737B"/>
                </a:solidFill>
                <a:ea typeface="Arial Unicode MS" pitchFamily="34" charset="-128"/>
                <a:cs typeface="Arial Unicode MS" pitchFamily="34" charset="-128"/>
              </a:rPr>
            </a:br>
            <a:r>
              <a:rPr lang="en-GB" sz="1600" dirty="0">
                <a:solidFill>
                  <a:srgbClr val="6A737B"/>
                </a:solidFill>
                <a:ea typeface="Arial Unicode MS" pitchFamily="34" charset="-128"/>
                <a:cs typeface="Arial Unicode MS" pitchFamily="34" charset="-128"/>
              </a:rPr>
              <a:t>stores with</a:t>
            </a:r>
            <a:br>
              <a:rPr lang="en-GB" sz="1600" dirty="0">
                <a:solidFill>
                  <a:srgbClr val="6A737B"/>
                </a:solidFill>
                <a:ea typeface="Arial Unicode MS" pitchFamily="34" charset="-128"/>
                <a:cs typeface="Arial Unicode MS" pitchFamily="34" charset="-128"/>
              </a:rPr>
            </a:br>
            <a:r>
              <a:rPr lang="en-GB" sz="1600" dirty="0">
                <a:solidFill>
                  <a:srgbClr val="6A737B"/>
                </a:solidFill>
                <a:ea typeface="Arial Unicode MS" pitchFamily="34" charset="-128"/>
                <a:cs typeface="Arial Unicode MS" pitchFamily="34" charset="-128"/>
              </a:rPr>
              <a:t>drive-thru</a:t>
            </a:r>
            <a:br>
              <a:rPr lang="en-GB" sz="1600" dirty="0">
                <a:solidFill>
                  <a:srgbClr val="6A737B"/>
                </a:solidFill>
                <a:ea typeface="Arial Unicode MS" pitchFamily="34" charset="-128"/>
                <a:cs typeface="Arial Unicode MS" pitchFamily="34" charset="-128"/>
              </a:rPr>
            </a:br>
            <a:r>
              <a:rPr lang="en-GB" sz="1600" dirty="0">
                <a:solidFill>
                  <a:srgbClr val="6A737B"/>
                </a:solidFill>
                <a:ea typeface="Arial Unicode MS" pitchFamily="34" charset="-128"/>
                <a:cs typeface="Arial Unicode MS" pitchFamily="34" charset="-128"/>
              </a:rPr>
              <a:t>pharmacies</a:t>
            </a:r>
            <a:br>
              <a:rPr lang="en-GB" sz="1600" dirty="0">
                <a:solidFill>
                  <a:srgbClr val="6A737B"/>
                </a:solidFill>
                <a:ea typeface="Arial Unicode MS" pitchFamily="34" charset="-128"/>
                <a:cs typeface="Arial Unicode MS" pitchFamily="34" charset="-128"/>
              </a:rPr>
            </a:br>
            <a:r>
              <a:rPr lang="en-GB" sz="1600" b="1" dirty="0">
                <a:solidFill>
                  <a:srgbClr val="56A0D3"/>
                </a:solidFill>
                <a:ea typeface="Arial Unicode MS" pitchFamily="34" charset="-128"/>
                <a:cs typeface="Arial Unicode MS" pitchFamily="34" charset="-128"/>
              </a:rPr>
              <a:t>1992</a:t>
            </a:r>
            <a:endParaRPr lang="en-US" sz="1600" b="1" dirty="0">
              <a:solidFill>
                <a:srgbClr val="56A0D3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73412" name="Rectangle 22"/>
          <p:cNvSpPr>
            <a:spLocks noChangeArrowheads="1"/>
          </p:cNvSpPr>
          <p:nvPr/>
        </p:nvSpPr>
        <p:spPr bwMode="gray">
          <a:xfrm>
            <a:off x="4566959" y="1553383"/>
            <a:ext cx="841577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algn="ctr" defTabSz="914400" eaLnBrk="0" hangingPunct="0">
              <a:buSzPct val="120000"/>
            </a:pPr>
            <a:r>
              <a:rPr lang="en-GB" sz="1600" dirty="0">
                <a:solidFill>
                  <a:srgbClr val="6A737B"/>
                </a:solidFill>
                <a:ea typeface="Arial Unicode MS" pitchFamily="34" charset="-128"/>
                <a:cs typeface="Arial Unicode MS" pitchFamily="34" charset="-128"/>
              </a:rPr>
              <a:t>Multiple</a:t>
            </a:r>
            <a:br>
              <a:rPr lang="en-GB" sz="1600" dirty="0">
                <a:solidFill>
                  <a:srgbClr val="6A737B"/>
                </a:solidFill>
                <a:ea typeface="Arial Unicode MS" pitchFamily="34" charset="-128"/>
                <a:cs typeface="Arial Unicode MS" pitchFamily="34" charset="-128"/>
              </a:rPr>
            </a:br>
            <a:r>
              <a:rPr lang="en-GB" sz="1600" dirty="0">
                <a:solidFill>
                  <a:srgbClr val="6A737B"/>
                </a:solidFill>
                <a:ea typeface="Arial Unicode MS" pitchFamily="34" charset="-128"/>
                <a:cs typeface="Arial Unicode MS" pitchFamily="34" charset="-128"/>
              </a:rPr>
              <a:t>language</a:t>
            </a:r>
            <a:br>
              <a:rPr lang="en-GB" sz="1600" dirty="0">
                <a:solidFill>
                  <a:srgbClr val="6A737B"/>
                </a:solidFill>
                <a:ea typeface="Arial Unicode MS" pitchFamily="34" charset="-128"/>
                <a:cs typeface="Arial Unicode MS" pitchFamily="34" charset="-128"/>
              </a:rPr>
            </a:br>
            <a:r>
              <a:rPr lang="en-GB" sz="1600" dirty="0">
                <a:solidFill>
                  <a:srgbClr val="6A737B"/>
                </a:solidFill>
                <a:ea typeface="Arial Unicode MS" pitchFamily="34" charset="-128"/>
                <a:cs typeface="Arial Unicode MS" pitchFamily="34" charset="-128"/>
              </a:rPr>
              <a:t>Rx labels</a:t>
            </a:r>
            <a:br>
              <a:rPr lang="en-GB" sz="1600" dirty="0">
                <a:solidFill>
                  <a:srgbClr val="6A737B"/>
                </a:solidFill>
                <a:ea typeface="Arial Unicode MS" pitchFamily="34" charset="-128"/>
                <a:cs typeface="Arial Unicode MS" pitchFamily="34" charset="-128"/>
              </a:rPr>
            </a:br>
            <a:r>
              <a:rPr lang="en-GB" sz="1600" b="1" dirty="0">
                <a:solidFill>
                  <a:srgbClr val="56A0D3"/>
                </a:solidFill>
                <a:ea typeface="Arial Unicode MS" pitchFamily="34" charset="-128"/>
                <a:cs typeface="Arial Unicode MS" pitchFamily="34" charset="-128"/>
              </a:rPr>
              <a:t>2002</a:t>
            </a:r>
            <a:endParaRPr lang="en-US" sz="1600" b="1" dirty="0">
              <a:solidFill>
                <a:srgbClr val="56A0D3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73413" name="Rectangle 25"/>
          <p:cNvSpPr>
            <a:spLocks noChangeArrowheads="1"/>
          </p:cNvSpPr>
          <p:nvPr/>
        </p:nvSpPr>
        <p:spPr bwMode="gray">
          <a:xfrm>
            <a:off x="932856" y="3786069"/>
            <a:ext cx="1070806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914400" eaLnBrk="0" hangingPunct="0">
              <a:buSzPct val="120000"/>
            </a:pPr>
            <a:r>
              <a:rPr lang="en-GB" sz="1600" b="1" dirty="0">
                <a:solidFill>
                  <a:srgbClr val="56A0D3"/>
                </a:solidFill>
                <a:ea typeface="Arial Unicode MS" pitchFamily="34" charset="-128"/>
                <a:cs typeface="Arial Unicode MS" pitchFamily="34" charset="-128"/>
              </a:rPr>
              <a:t>1950</a:t>
            </a:r>
            <a:r>
              <a:rPr lang="en-GB" sz="1600" dirty="0">
                <a:solidFill>
                  <a:srgbClr val="56A0D3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pPr algn="ctr" defTabSz="914400" eaLnBrk="0" hangingPunct="0">
              <a:buSzPct val="120000"/>
            </a:pPr>
            <a:r>
              <a:rPr lang="en-GB" sz="1600" dirty="0">
                <a:solidFill>
                  <a:srgbClr val="6A737B"/>
                </a:solidFill>
                <a:ea typeface="Arial Unicode MS" pitchFamily="34" charset="-128"/>
                <a:cs typeface="Arial Unicode MS" pitchFamily="34" charset="-128"/>
              </a:rPr>
              <a:t>Self-service</a:t>
            </a:r>
            <a:br>
              <a:rPr lang="en-GB" sz="1600" dirty="0">
                <a:solidFill>
                  <a:srgbClr val="6A737B"/>
                </a:solidFill>
                <a:ea typeface="Arial Unicode MS" pitchFamily="34" charset="-128"/>
                <a:cs typeface="Arial Unicode MS" pitchFamily="34" charset="-128"/>
              </a:rPr>
            </a:br>
            <a:r>
              <a:rPr lang="en-GB" sz="1600" dirty="0">
                <a:solidFill>
                  <a:srgbClr val="6A737B"/>
                </a:solidFill>
                <a:ea typeface="Arial Unicode MS" pitchFamily="34" charset="-128"/>
                <a:cs typeface="Arial Unicode MS" pitchFamily="34" charset="-128"/>
              </a:rPr>
              <a:t>stores</a:t>
            </a:r>
            <a:endParaRPr lang="en-US" sz="1600" dirty="0">
              <a:solidFill>
                <a:srgbClr val="6A737B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73414" name="Rectangle 28"/>
          <p:cNvSpPr>
            <a:spLocks noChangeArrowheads="1"/>
          </p:cNvSpPr>
          <p:nvPr/>
        </p:nvSpPr>
        <p:spPr bwMode="gray">
          <a:xfrm>
            <a:off x="2372573" y="3786041"/>
            <a:ext cx="1264769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914400" eaLnBrk="0" hangingPunct="0">
              <a:buSzPct val="120000"/>
            </a:pPr>
            <a:r>
              <a:rPr lang="en-GB" sz="1600" b="1" dirty="0">
                <a:solidFill>
                  <a:srgbClr val="56A0D3"/>
                </a:solidFill>
                <a:ea typeface="Arial Unicode MS" pitchFamily="34" charset="-128"/>
                <a:cs typeface="Arial Unicode MS" pitchFamily="34" charset="-128"/>
              </a:rPr>
              <a:t>1968</a:t>
            </a:r>
            <a:r>
              <a:rPr lang="en-GB" sz="1600" dirty="0">
                <a:solidFill>
                  <a:srgbClr val="56A0D3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pPr algn="ctr" defTabSz="914400" eaLnBrk="0" hangingPunct="0">
              <a:buSzPct val="120000"/>
            </a:pPr>
            <a:r>
              <a:rPr lang="en-GB" sz="1600" dirty="0">
                <a:solidFill>
                  <a:srgbClr val="6A737B"/>
                </a:solidFill>
                <a:ea typeface="Arial Unicode MS" pitchFamily="34" charset="-128"/>
                <a:cs typeface="Arial Unicode MS" pitchFamily="34" charset="-128"/>
              </a:rPr>
              <a:t>First with</a:t>
            </a:r>
            <a:br>
              <a:rPr lang="en-GB" sz="1600" dirty="0">
                <a:solidFill>
                  <a:srgbClr val="6A737B"/>
                </a:solidFill>
                <a:ea typeface="Arial Unicode MS" pitchFamily="34" charset="-128"/>
                <a:cs typeface="Arial Unicode MS" pitchFamily="34" charset="-128"/>
              </a:rPr>
            </a:br>
            <a:r>
              <a:rPr lang="en-GB" sz="1600" dirty="0">
                <a:solidFill>
                  <a:srgbClr val="6A737B"/>
                </a:solidFill>
                <a:ea typeface="Arial Unicode MS" pitchFamily="34" charset="-128"/>
                <a:cs typeface="Arial Unicode MS" pitchFamily="34" charset="-128"/>
              </a:rPr>
              <a:t>child-resistant</a:t>
            </a:r>
            <a:br>
              <a:rPr lang="en-GB" sz="1600" dirty="0">
                <a:solidFill>
                  <a:srgbClr val="6A737B"/>
                </a:solidFill>
                <a:ea typeface="Arial Unicode MS" pitchFamily="34" charset="-128"/>
                <a:cs typeface="Arial Unicode MS" pitchFamily="34" charset="-128"/>
              </a:rPr>
            </a:br>
            <a:r>
              <a:rPr lang="en-GB" sz="1600" dirty="0">
                <a:solidFill>
                  <a:srgbClr val="6A737B"/>
                </a:solidFill>
                <a:ea typeface="Arial Unicode MS" pitchFamily="34" charset="-128"/>
                <a:cs typeface="Arial Unicode MS" pitchFamily="34" charset="-128"/>
              </a:rPr>
              <a:t>containers </a:t>
            </a:r>
            <a:endParaRPr lang="en-US" sz="1600" dirty="0">
              <a:solidFill>
                <a:srgbClr val="6A737B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73418" name="TextBox 40"/>
          <p:cNvSpPr txBox="1">
            <a:spLocks noChangeArrowheads="1"/>
          </p:cNvSpPr>
          <p:nvPr/>
        </p:nvSpPr>
        <p:spPr bwMode="auto">
          <a:xfrm>
            <a:off x="5528831" y="3786069"/>
            <a:ext cx="1207061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914400" eaLnBrk="0" hangingPunct="0"/>
            <a:r>
              <a:rPr lang="en-US" sz="1600" b="1" dirty="0">
                <a:solidFill>
                  <a:srgbClr val="56A0D3"/>
                </a:solidFill>
                <a:ea typeface="Arial Unicode MS" pitchFamily="34" charset="-128"/>
                <a:cs typeface="Arial Unicode MS" pitchFamily="34" charset="-128"/>
              </a:rPr>
              <a:t>1999</a:t>
            </a:r>
          </a:p>
          <a:p>
            <a:pPr algn="ctr" defTabSz="914400" eaLnBrk="0" hangingPunct="0"/>
            <a:r>
              <a:rPr lang="en-US" sz="1600" dirty="0">
                <a:solidFill>
                  <a:srgbClr val="6A737B"/>
                </a:solidFill>
                <a:ea typeface="Arial Unicode MS" pitchFamily="34" charset="-128"/>
                <a:cs typeface="Arial Unicode MS" pitchFamily="34" charset="-128"/>
              </a:rPr>
              <a:t>Prescription</a:t>
            </a:r>
            <a:br>
              <a:rPr lang="en-US" sz="1600" dirty="0">
                <a:solidFill>
                  <a:srgbClr val="6A737B"/>
                </a:solidFill>
                <a:ea typeface="Arial Unicode MS" pitchFamily="34" charset="-128"/>
                <a:cs typeface="Arial Unicode MS" pitchFamily="34" charset="-128"/>
              </a:rPr>
            </a:br>
            <a:r>
              <a:rPr lang="en-US" sz="1600" dirty="0">
                <a:solidFill>
                  <a:srgbClr val="6A737B"/>
                </a:solidFill>
                <a:ea typeface="Arial Unicode MS" pitchFamily="34" charset="-128"/>
                <a:cs typeface="Arial Unicode MS" pitchFamily="34" charset="-128"/>
              </a:rPr>
              <a:t>history online</a:t>
            </a:r>
          </a:p>
        </p:txBody>
      </p:sp>
      <p:sp>
        <p:nvSpPr>
          <p:cNvPr id="273419" name="Rectangle 42"/>
          <p:cNvSpPr>
            <a:spLocks noChangeArrowheads="1"/>
          </p:cNvSpPr>
          <p:nvPr/>
        </p:nvSpPr>
        <p:spPr bwMode="auto">
          <a:xfrm>
            <a:off x="6995959" y="3786069"/>
            <a:ext cx="1104469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914400" eaLnBrk="0" hangingPunct="0">
              <a:buSzPct val="120000"/>
            </a:pPr>
            <a:r>
              <a:rPr lang="en-GB" sz="1600" b="1" dirty="0">
                <a:solidFill>
                  <a:srgbClr val="56A0D3"/>
                </a:solidFill>
                <a:ea typeface="Arial Unicode MS" pitchFamily="34" charset="-128"/>
                <a:cs typeface="Arial Unicode MS" pitchFamily="34" charset="-128"/>
              </a:rPr>
              <a:t>2005</a:t>
            </a:r>
            <a:r>
              <a:rPr lang="en-GB" sz="1600" dirty="0">
                <a:solidFill>
                  <a:srgbClr val="56A0D3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pPr algn="ctr" defTabSz="914400" eaLnBrk="0" hangingPunct="0">
              <a:buSzPct val="120000"/>
            </a:pPr>
            <a:r>
              <a:rPr lang="en-GB" sz="1600" dirty="0">
                <a:solidFill>
                  <a:srgbClr val="6A737B"/>
                </a:solidFill>
                <a:ea typeface="Arial Unicode MS" pitchFamily="34" charset="-128"/>
                <a:cs typeface="Arial Unicode MS" pitchFamily="34" charset="-128"/>
              </a:rPr>
              <a:t>Online</a:t>
            </a:r>
            <a:br>
              <a:rPr lang="en-GB" sz="1600" dirty="0">
                <a:solidFill>
                  <a:srgbClr val="6A737B"/>
                </a:solidFill>
                <a:ea typeface="Arial Unicode MS" pitchFamily="34" charset="-128"/>
                <a:cs typeface="Arial Unicode MS" pitchFamily="34" charset="-128"/>
              </a:rPr>
            </a:br>
            <a:r>
              <a:rPr lang="en-GB" sz="1600" dirty="0">
                <a:solidFill>
                  <a:srgbClr val="6A737B"/>
                </a:solidFill>
                <a:ea typeface="Arial Unicode MS" pitchFamily="34" charset="-128"/>
                <a:cs typeface="Arial Unicode MS" pitchFamily="34" charset="-128"/>
              </a:rPr>
              <a:t>digital photo</a:t>
            </a:r>
            <a:endParaRPr lang="en-US" sz="1600" dirty="0">
              <a:solidFill>
                <a:srgbClr val="6A737B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73420" name="Rectangle 1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+mn-lt"/>
              </a:rPr>
              <a:t>A history of innovation at Walgreens</a:t>
            </a:r>
          </a:p>
        </p:txBody>
      </p:sp>
      <p:grpSp>
        <p:nvGrpSpPr>
          <p:cNvPr id="273511" name="Group 103"/>
          <p:cNvGrpSpPr>
            <a:grpSpLocks/>
          </p:cNvGrpSpPr>
          <p:nvPr/>
        </p:nvGrpSpPr>
        <p:grpSpPr bwMode="auto">
          <a:xfrm>
            <a:off x="1201556" y="3165734"/>
            <a:ext cx="533400" cy="620317"/>
            <a:chOff x="710" y="2257"/>
            <a:chExt cx="336" cy="521"/>
          </a:xfrm>
        </p:grpSpPr>
        <p:sp>
          <p:nvSpPr>
            <p:cNvPr id="273512" name="AutoShape 104"/>
            <p:cNvSpPr>
              <a:spLocks/>
            </p:cNvSpPr>
            <p:nvPr/>
          </p:nvSpPr>
          <p:spPr bwMode="auto">
            <a:xfrm rot="5400000">
              <a:off x="830" y="2562"/>
              <a:ext cx="96" cy="336"/>
            </a:xfrm>
            <a:prstGeom prst="leftBrace">
              <a:avLst>
                <a:gd name="adj1" fmla="val 0"/>
                <a:gd name="adj2" fmla="val 50000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914400"/>
              <a:endParaRPr lang="en-US">
                <a:solidFill>
                  <a:prstClr val="black"/>
                </a:solidFill>
                <a:latin typeface="Calibri"/>
                <a:ea typeface="ＭＳ Ｐゴシック" charset="0"/>
                <a:cs typeface="Arial" charset="0"/>
              </a:endParaRPr>
            </a:p>
          </p:txBody>
        </p:sp>
        <p:cxnSp>
          <p:nvCxnSpPr>
            <p:cNvPr id="273513" name="AutoShape 105"/>
            <p:cNvCxnSpPr>
              <a:cxnSpLocks noChangeShapeType="1"/>
              <a:stCxn id="273512" idx="1"/>
              <a:endCxn id="273432" idx="1"/>
            </p:cNvCxnSpPr>
            <p:nvPr/>
          </p:nvCxnSpPr>
          <p:spPr bwMode="auto">
            <a:xfrm flipV="1">
              <a:off x="878" y="2257"/>
              <a:ext cx="0" cy="425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oval" w="med" len="med"/>
            </a:ln>
            <a:effectLst/>
          </p:spPr>
        </p:cxnSp>
      </p:grpSp>
      <p:grpSp>
        <p:nvGrpSpPr>
          <p:cNvPr id="273514" name="Group 106"/>
          <p:cNvGrpSpPr>
            <a:grpSpLocks/>
          </p:cNvGrpSpPr>
          <p:nvPr/>
        </p:nvGrpSpPr>
        <p:grpSpPr bwMode="auto">
          <a:xfrm>
            <a:off x="2716034" y="3165732"/>
            <a:ext cx="735013" cy="620317"/>
            <a:chOff x="1664" y="2257"/>
            <a:chExt cx="463" cy="521"/>
          </a:xfrm>
        </p:grpSpPr>
        <p:sp>
          <p:nvSpPr>
            <p:cNvPr id="273515" name="AutoShape 107"/>
            <p:cNvSpPr>
              <a:spLocks/>
            </p:cNvSpPr>
            <p:nvPr/>
          </p:nvSpPr>
          <p:spPr bwMode="auto">
            <a:xfrm rot="5400000">
              <a:off x="1784" y="2562"/>
              <a:ext cx="96" cy="336"/>
            </a:xfrm>
            <a:prstGeom prst="leftBrace">
              <a:avLst>
                <a:gd name="adj1" fmla="val 0"/>
                <a:gd name="adj2" fmla="val 50000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914400"/>
              <a:endParaRPr lang="en-US">
                <a:solidFill>
                  <a:prstClr val="black"/>
                </a:solidFill>
                <a:latin typeface="Calibri"/>
                <a:ea typeface="ＭＳ Ｐゴシック" charset="0"/>
                <a:cs typeface="Arial" charset="0"/>
              </a:endParaRPr>
            </a:p>
          </p:txBody>
        </p:sp>
        <p:cxnSp>
          <p:nvCxnSpPr>
            <p:cNvPr id="273516" name="AutoShape 108"/>
            <p:cNvCxnSpPr>
              <a:cxnSpLocks noChangeShapeType="1"/>
              <a:stCxn id="273515" idx="1"/>
              <a:endCxn id="273457" idx="0"/>
            </p:cNvCxnSpPr>
            <p:nvPr/>
          </p:nvCxnSpPr>
          <p:spPr bwMode="auto">
            <a:xfrm rot="5400000" flipH="1" flipV="1">
              <a:off x="1767" y="2322"/>
              <a:ext cx="425" cy="295"/>
            </a:xfrm>
            <a:prstGeom prst="bentConnector3">
              <a:avLst>
                <a:gd name="adj1" fmla="val 50000"/>
              </a:avLst>
            </a:prstGeom>
            <a:noFill/>
            <a:ln w="12700">
              <a:solidFill>
                <a:schemeClr val="tx1"/>
              </a:solidFill>
              <a:miter lim="800000"/>
              <a:headEnd/>
              <a:tailEnd type="oval" w="med" len="med"/>
            </a:ln>
            <a:effectLst/>
          </p:spPr>
        </p:cxnSp>
      </p:grpSp>
      <p:sp>
        <p:nvSpPr>
          <p:cNvPr id="273517" name="Rectangle 42"/>
          <p:cNvSpPr>
            <a:spLocks noChangeArrowheads="1"/>
          </p:cNvSpPr>
          <p:nvPr/>
        </p:nvSpPr>
        <p:spPr bwMode="gray">
          <a:xfrm>
            <a:off x="4009053" y="3786069"/>
            <a:ext cx="1150956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914400" eaLnBrk="0" hangingPunct="0">
              <a:buSzPct val="120000"/>
            </a:pPr>
            <a:r>
              <a:rPr lang="en-GB" sz="1600" b="1" dirty="0">
                <a:solidFill>
                  <a:srgbClr val="56A0D3"/>
                </a:solidFill>
                <a:ea typeface="Arial Unicode MS" pitchFamily="34" charset="-128"/>
                <a:cs typeface="Arial Unicode MS" pitchFamily="34" charset="-128"/>
              </a:rPr>
              <a:t>1991</a:t>
            </a:r>
          </a:p>
          <a:p>
            <a:pPr algn="ctr" defTabSz="914400" eaLnBrk="0" hangingPunct="0">
              <a:buSzPct val="120000"/>
            </a:pPr>
            <a:r>
              <a:rPr lang="en-US" sz="1600" dirty="0">
                <a:solidFill>
                  <a:srgbClr val="6A737B"/>
                </a:solidFill>
                <a:ea typeface="Arial Unicode MS" pitchFamily="34" charset="-128"/>
                <a:cs typeface="Arial Unicode MS" pitchFamily="34" charset="-128"/>
              </a:rPr>
              <a:t>Point-of-sale</a:t>
            </a:r>
            <a:br>
              <a:rPr lang="en-US" sz="1600" dirty="0">
                <a:solidFill>
                  <a:srgbClr val="6A737B"/>
                </a:solidFill>
                <a:ea typeface="Arial Unicode MS" pitchFamily="34" charset="-128"/>
                <a:cs typeface="Arial Unicode MS" pitchFamily="34" charset="-128"/>
              </a:rPr>
            </a:br>
            <a:r>
              <a:rPr lang="en-US" sz="1600" dirty="0">
                <a:solidFill>
                  <a:srgbClr val="6A737B"/>
                </a:solidFill>
                <a:ea typeface="Arial Unicode MS" pitchFamily="34" charset="-128"/>
                <a:cs typeface="Arial Unicode MS" pitchFamily="34" charset="-128"/>
              </a:rPr>
              <a:t>scanning</a:t>
            </a:r>
          </a:p>
        </p:txBody>
      </p:sp>
      <p:grpSp>
        <p:nvGrpSpPr>
          <p:cNvPr id="273518" name="Group 110"/>
          <p:cNvGrpSpPr>
            <a:grpSpLocks/>
          </p:cNvGrpSpPr>
          <p:nvPr/>
        </p:nvGrpSpPr>
        <p:grpSpPr bwMode="auto">
          <a:xfrm>
            <a:off x="4319422" y="3165732"/>
            <a:ext cx="1668463" cy="620317"/>
            <a:chOff x="2674" y="2257"/>
            <a:chExt cx="1051" cy="521"/>
          </a:xfrm>
        </p:grpSpPr>
        <p:sp>
          <p:nvSpPr>
            <p:cNvPr id="273519" name="AutoShape 111"/>
            <p:cNvSpPr>
              <a:spLocks/>
            </p:cNvSpPr>
            <p:nvPr/>
          </p:nvSpPr>
          <p:spPr bwMode="auto">
            <a:xfrm rot="5400000">
              <a:off x="2794" y="2562"/>
              <a:ext cx="96" cy="336"/>
            </a:xfrm>
            <a:prstGeom prst="leftBrace">
              <a:avLst>
                <a:gd name="adj1" fmla="val 0"/>
                <a:gd name="adj2" fmla="val 50000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914400"/>
              <a:endParaRPr lang="en-US">
                <a:solidFill>
                  <a:prstClr val="black"/>
                </a:solidFill>
                <a:latin typeface="Calibri"/>
                <a:ea typeface="ＭＳ Ｐゴシック" charset="0"/>
                <a:cs typeface="Arial" charset="0"/>
              </a:endParaRPr>
            </a:p>
          </p:txBody>
        </p:sp>
        <p:cxnSp>
          <p:nvCxnSpPr>
            <p:cNvPr id="273520" name="AutoShape 112"/>
            <p:cNvCxnSpPr>
              <a:cxnSpLocks noChangeShapeType="1"/>
              <a:stCxn id="273519" idx="1"/>
              <a:endCxn id="273489" idx="0"/>
            </p:cNvCxnSpPr>
            <p:nvPr/>
          </p:nvCxnSpPr>
          <p:spPr bwMode="auto">
            <a:xfrm rot="5400000" flipH="1" flipV="1">
              <a:off x="3071" y="2028"/>
              <a:ext cx="425" cy="883"/>
            </a:xfrm>
            <a:prstGeom prst="bentConnector3">
              <a:avLst>
                <a:gd name="adj1" fmla="val 50000"/>
              </a:avLst>
            </a:prstGeom>
            <a:noFill/>
            <a:ln w="12700">
              <a:solidFill>
                <a:schemeClr val="tx1"/>
              </a:solidFill>
              <a:miter lim="800000"/>
              <a:headEnd/>
              <a:tailEnd type="oval" w="med" len="med"/>
            </a:ln>
            <a:effectLst/>
          </p:spPr>
        </p:cxnSp>
      </p:grpSp>
      <p:grpSp>
        <p:nvGrpSpPr>
          <p:cNvPr id="273521" name="Group 113"/>
          <p:cNvGrpSpPr>
            <a:grpSpLocks/>
          </p:cNvGrpSpPr>
          <p:nvPr/>
        </p:nvGrpSpPr>
        <p:grpSpPr bwMode="auto">
          <a:xfrm>
            <a:off x="5871981" y="3165732"/>
            <a:ext cx="998538" cy="620317"/>
            <a:chOff x="3652" y="2257"/>
            <a:chExt cx="629" cy="521"/>
          </a:xfrm>
        </p:grpSpPr>
        <p:sp>
          <p:nvSpPr>
            <p:cNvPr id="273522" name="AutoShape 114"/>
            <p:cNvSpPr>
              <a:spLocks/>
            </p:cNvSpPr>
            <p:nvPr/>
          </p:nvSpPr>
          <p:spPr bwMode="auto">
            <a:xfrm rot="5400000">
              <a:off x="3772" y="2562"/>
              <a:ext cx="96" cy="336"/>
            </a:xfrm>
            <a:prstGeom prst="leftBrace">
              <a:avLst>
                <a:gd name="adj1" fmla="val 0"/>
                <a:gd name="adj2" fmla="val 50000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914400"/>
              <a:endParaRPr lang="en-US">
                <a:solidFill>
                  <a:prstClr val="black"/>
                </a:solidFill>
                <a:latin typeface="Calibri"/>
                <a:ea typeface="ＭＳ Ｐゴシック" charset="0"/>
                <a:cs typeface="Arial" charset="0"/>
              </a:endParaRPr>
            </a:p>
          </p:txBody>
        </p:sp>
        <p:cxnSp>
          <p:nvCxnSpPr>
            <p:cNvPr id="273523" name="AutoShape 115"/>
            <p:cNvCxnSpPr>
              <a:cxnSpLocks noChangeShapeType="1"/>
              <a:stCxn id="273522" idx="1"/>
              <a:endCxn id="273497" idx="0"/>
            </p:cNvCxnSpPr>
            <p:nvPr/>
          </p:nvCxnSpPr>
          <p:spPr bwMode="auto">
            <a:xfrm rot="5400000" flipH="1" flipV="1">
              <a:off x="3838" y="2239"/>
              <a:ext cx="425" cy="461"/>
            </a:xfrm>
            <a:prstGeom prst="bentConnector3">
              <a:avLst>
                <a:gd name="adj1" fmla="val 50000"/>
              </a:avLst>
            </a:prstGeom>
            <a:noFill/>
            <a:ln w="12700">
              <a:solidFill>
                <a:schemeClr val="tx1"/>
              </a:solidFill>
              <a:miter lim="800000"/>
              <a:headEnd/>
              <a:tailEnd type="oval" w="med" len="med"/>
            </a:ln>
            <a:effectLst/>
          </p:spPr>
        </p:cxnSp>
      </p:grpSp>
      <p:grpSp>
        <p:nvGrpSpPr>
          <p:cNvPr id="273527" name="Group 119"/>
          <p:cNvGrpSpPr>
            <a:grpSpLocks/>
          </p:cNvGrpSpPr>
          <p:nvPr/>
        </p:nvGrpSpPr>
        <p:grpSpPr bwMode="auto">
          <a:xfrm>
            <a:off x="4733776" y="2523987"/>
            <a:ext cx="2468563" cy="641747"/>
            <a:chOff x="2935" y="1718"/>
            <a:chExt cx="1555" cy="539"/>
          </a:xfrm>
        </p:grpSpPr>
        <p:sp>
          <p:nvSpPr>
            <p:cNvPr id="273528" name="AutoShape 120"/>
            <p:cNvSpPr>
              <a:spLocks/>
            </p:cNvSpPr>
            <p:nvPr/>
          </p:nvSpPr>
          <p:spPr bwMode="auto">
            <a:xfrm rot="16200000" flipV="1">
              <a:off x="3055" y="1598"/>
              <a:ext cx="96" cy="336"/>
            </a:xfrm>
            <a:prstGeom prst="leftBrace">
              <a:avLst>
                <a:gd name="adj1" fmla="val 0"/>
                <a:gd name="adj2" fmla="val 50000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914400"/>
              <a:endParaRPr lang="en-US">
                <a:solidFill>
                  <a:prstClr val="black"/>
                </a:solidFill>
                <a:latin typeface="Calibri"/>
                <a:ea typeface="ＭＳ Ｐゴシック" charset="0"/>
                <a:cs typeface="Arial" charset="0"/>
              </a:endParaRPr>
            </a:p>
          </p:txBody>
        </p:sp>
        <p:cxnSp>
          <p:nvCxnSpPr>
            <p:cNvPr id="273529" name="AutoShape 121"/>
            <p:cNvCxnSpPr>
              <a:cxnSpLocks noChangeShapeType="1"/>
              <a:stCxn id="273528" idx="1"/>
              <a:endCxn id="273503" idx="0"/>
            </p:cNvCxnSpPr>
            <p:nvPr/>
          </p:nvCxnSpPr>
          <p:spPr bwMode="auto">
            <a:xfrm rot="16200000" flipH="1">
              <a:off x="3575" y="1342"/>
              <a:ext cx="443" cy="1387"/>
            </a:xfrm>
            <a:prstGeom prst="bentConnector3">
              <a:avLst>
                <a:gd name="adj1" fmla="val 49321"/>
              </a:avLst>
            </a:prstGeom>
            <a:noFill/>
            <a:ln w="12700">
              <a:solidFill>
                <a:schemeClr val="tx1"/>
              </a:solidFill>
              <a:miter lim="800000"/>
              <a:headEnd/>
              <a:tailEnd type="oval" w="med" len="med"/>
            </a:ln>
            <a:effectLst/>
          </p:spPr>
        </p:cxnSp>
      </p:grpSp>
      <p:grpSp>
        <p:nvGrpSpPr>
          <p:cNvPr id="273530" name="Group 122"/>
          <p:cNvGrpSpPr>
            <a:grpSpLocks/>
          </p:cNvGrpSpPr>
          <p:nvPr/>
        </p:nvGrpSpPr>
        <p:grpSpPr bwMode="auto">
          <a:xfrm>
            <a:off x="3487560" y="2523988"/>
            <a:ext cx="2611439" cy="640557"/>
            <a:chOff x="2150" y="1718"/>
            <a:chExt cx="1645" cy="538"/>
          </a:xfrm>
        </p:grpSpPr>
        <p:sp>
          <p:nvSpPr>
            <p:cNvPr id="273531" name="AutoShape 123"/>
            <p:cNvSpPr>
              <a:spLocks/>
            </p:cNvSpPr>
            <p:nvPr/>
          </p:nvSpPr>
          <p:spPr bwMode="auto">
            <a:xfrm rot="16200000" flipV="1">
              <a:off x="2270" y="1598"/>
              <a:ext cx="95" cy="336"/>
            </a:xfrm>
            <a:prstGeom prst="leftBrace">
              <a:avLst>
                <a:gd name="adj1" fmla="val 0"/>
                <a:gd name="adj2" fmla="val 50000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914400"/>
              <a:endParaRPr lang="en-US">
                <a:solidFill>
                  <a:prstClr val="black"/>
                </a:solidFill>
                <a:latin typeface="Calibri"/>
                <a:ea typeface="ＭＳ Ｐゴシック" charset="0"/>
                <a:cs typeface="Arial" charset="0"/>
              </a:endParaRPr>
            </a:p>
          </p:txBody>
        </p:sp>
        <p:cxnSp>
          <p:nvCxnSpPr>
            <p:cNvPr id="273532" name="AutoShape 124"/>
            <p:cNvCxnSpPr>
              <a:cxnSpLocks noChangeShapeType="1"/>
              <a:stCxn id="273531" idx="1"/>
              <a:endCxn id="273490" idx="0"/>
            </p:cNvCxnSpPr>
            <p:nvPr/>
          </p:nvCxnSpPr>
          <p:spPr bwMode="auto">
            <a:xfrm rot="16200000" flipH="1">
              <a:off x="2835" y="1296"/>
              <a:ext cx="443" cy="1477"/>
            </a:xfrm>
            <a:prstGeom prst="bentConnector3">
              <a:avLst>
                <a:gd name="adj1" fmla="val 56829"/>
              </a:avLst>
            </a:prstGeom>
            <a:noFill/>
            <a:ln w="12700">
              <a:solidFill>
                <a:schemeClr val="tx1"/>
              </a:solidFill>
              <a:miter lim="800000"/>
              <a:headEnd/>
              <a:tailEnd type="oval" w="med" len="med"/>
            </a:ln>
            <a:effectLst/>
          </p:spPr>
        </p:cxnSp>
      </p:grpSp>
      <p:sp>
        <p:nvSpPr>
          <p:cNvPr id="273536" name="Rectangle 22"/>
          <p:cNvSpPr>
            <a:spLocks noChangeArrowheads="1"/>
          </p:cNvSpPr>
          <p:nvPr/>
        </p:nvSpPr>
        <p:spPr bwMode="gray">
          <a:xfrm>
            <a:off x="6110968" y="1058570"/>
            <a:ext cx="990656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algn="ctr" defTabSz="914400" eaLnBrk="0" hangingPunct="0">
              <a:buSzPct val="120000"/>
            </a:pPr>
            <a:r>
              <a:rPr lang="en-GB" sz="1600" dirty="0">
                <a:solidFill>
                  <a:srgbClr val="6A737B"/>
                </a:solidFill>
                <a:ea typeface="Arial Unicode MS" pitchFamily="34" charset="-128"/>
                <a:cs typeface="Arial Unicode MS" pitchFamily="34" charset="-128"/>
              </a:rPr>
              <a:t/>
            </a:r>
            <a:br>
              <a:rPr lang="en-GB" sz="1600" dirty="0">
                <a:solidFill>
                  <a:srgbClr val="6A737B"/>
                </a:solidFill>
                <a:ea typeface="Arial Unicode MS" pitchFamily="34" charset="-128"/>
                <a:cs typeface="Arial Unicode MS" pitchFamily="34" charset="-128"/>
              </a:rPr>
            </a:br>
            <a:r>
              <a:rPr lang="en-GB" sz="1600" dirty="0">
                <a:solidFill>
                  <a:srgbClr val="6A737B"/>
                </a:solidFill>
                <a:ea typeface="Arial Unicode MS" pitchFamily="34" charset="-128"/>
                <a:cs typeface="Arial Unicode MS" pitchFamily="34" charset="-128"/>
              </a:rPr>
              <a:t>Opened</a:t>
            </a:r>
          </a:p>
          <a:p>
            <a:pPr algn="ctr" defTabSz="914400" eaLnBrk="0" hangingPunct="0">
              <a:buSzPct val="120000"/>
            </a:pPr>
            <a:r>
              <a:rPr lang="en-GB" sz="1600" dirty="0">
                <a:solidFill>
                  <a:srgbClr val="6A737B"/>
                </a:solidFill>
                <a:ea typeface="Arial Unicode MS" pitchFamily="34" charset="-128"/>
                <a:cs typeface="Arial Unicode MS" pitchFamily="34" charset="-128"/>
              </a:rPr>
              <a:t>first</a:t>
            </a:r>
          </a:p>
          <a:p>
            <a:pPr algn="ctr" defTabSz="914400" eaLnBrk="0" hangingPunct="0">
              <a:buSzPct val="120000"/>
            </a:pPr>
            <a:r>
              <a:rPr lang="en-GB" sz="1600" dirty="0" smtClean="0">
                <a:solidFill>
                  <a:srgbClr val="6A737B"/>
                </a:solidFill>
                <a:ea typeface="Arial Unicode MS" pitchFamily="34" charset="-128"/>
                <a:cs typeface="Arial Unicode MS" pitchFamily="34" charset="-128"/>
              </a:rPr>
              <a:t>Healthcare</a:t>
            </a:r>
            <a:br>
              <a:rPr lang="en-GB" sz="1600" dirty="0" smtClean="0">
                <a:solidFill>
                  <a:srgbClr val="6A737B"/>
                </a:solidFill>
                <a:ea typeface="Arial Unicode MS" pitchFamily="34" charset="-128"/>
                <a:cs typeface="Arial Unicode MS" pitchFamily="34" charset="-128"/>
              </a:rPr>
            </a:br>
            <a:r>
              <a:rPr lang="en-GB" sz="1600" dirty="0" smtClean="0">
                <a:solidFill>
                  <a:srgbClr val="6A737B"/>
                </a:solidFill>
                <a:ea typeface="Arial Unicode MS" pitchFamily="34" charset="-128"/>
                <a:cs typeface="Arial Unicode MS" pitchFamily="34" charset="-128"/>
              </a:rPr>
              <a:t>Clinic</a:t>
            </a:r>
            <a:endParaRPr lang="en-GB" sz="1600" dirty="0">
              <a:solidFill>
                <a:srgbClr val="6A737B"/>
              </a:solidFill>
              <a:ea typeface="Arial Unicode MS" pitchFamily="34" charset="-128"/>
              <a:cs typeface="Arial Unicode MS" pitchFamily="34" charset="-128"/>
            </a:endParaRPr>
          </a:p>
          <a:p>
            <a:pPr algn="ctr" defTabSz="914400" eaLnBrk="0" hangingPunct="0">
              <a:buSzPct val="120000"/>
            </a:pPr>
            <a:r>
              <a:rPr lang="en-GB" sz="1600" b="1" dirty="0">
                <a:solidFill>
                  <a:srgbClr val="56A0D3"/>
                </a:solidFill>
                <a:ea typeface="Arial Unicode MS" pitchFamily="34" charset="-128"/>
                <a:cs typeface="Arial Unicode MS" pitchFamily="34" charset="-128"/>
              </a:rPr>
              <a:t>2006</a:t>
            </a:r>
            <a:endParaRPr lang="en-US" sz="1600" b="1" dirty="0">
              <a:solidFill>
                <a:srgbClr val="56A0D3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grpSp>
        <p:nvGrpSpPr>
          <p:cNvPr id="134" name="Group 125"/>
          <p:cNvGrpSpPr>
            <a:grpSpLocks/>
          </p:cNvGrpSpPr>
          <p:nvPr/>
        </p:nvGrpSpPr>
        <p:grpSpPr bwMode="auto">
          <a:xfrm flipH="1">
            <a:off x="857308" y="2509693"/>
            <a:ext cx="569853" cy="644129"/>
            <a:chOff x="2714" y="1715"/>
            <a:chExt cx="316" cy="541"/>
          </a:xfrm>
        </p:grpSpPr>
        <p:sp>
          <p:nvSpPr>
            <p:cNvPr id="135" name="AutoShape 126"/>
            <p:cNvSpPr>
              <a:spLocks/>
            </p:cNvSpPr>
            <p:nvPr/>
          </p:nvSpPr>
          <p:spPr bwMode="auto">
            <a:xfrm rot="16200000" flipV="1">
              <a:off x="2813" y="1616"/>
              <a:ext cx="97" cy="296"/>
            </a:xfrm>
            <a:prstGeom prst="leftBrace">
              <a:avLst>
                <a:gd name="adj1" fmla="val 0"/>
                <a:gd name="adj2" fmla="val 50000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914400"/>
              <a:endParaRPr lang="en-US">
                <a:solidFill>
                  <a:prstClr val="black"/>
                </a:solidFill>
                <a:latin typeface="Calibri"/>
                <a:ea typeface="ＭＳ Ｐゴシック" charset="0"/>
                <a:cs typeface="Arial" charset="0"/>
              </a:endParaRPr>
            </a:p>
          </p:txBody>
        </p:sp>
        <p:cxnSp>
          <p:nvCxnSpPr>
            <p:cNvPr id="136" name="AutoShape 127"/>
            <p:cNvCxnSpPr>
              <a:cxnSpLocks noChangeShapeType="1"/>
            </p:cNvCxnSpPr>
            <p:nvPr/>
          </p:nvCxnSpPr>
          <p:spPr bwMode="auto">
            <a:xfrm rot="16200000" flipH="1">
              <a:off x="2707" y="1933"/>
              <a:ext cx="477" cy="169"/>
            </a:xfrm>
            <a:prstGeom prst="bentConnector3">
              <a:avLst>
                <a:gd name="adj1" fmla="val 50000"/>
              </a:avLst>
            </a:prstGeom>
            <a:noFill/>
            <a:ln w="12700">
              <a:solidFill>
                <a:schemeClr val="tx1"/>
              </a:solidFill>
              <a:miter lim="800000"/>
              <a:headEnd/>
              <a:tailEnd type="oval" w="med" len="med"/>
            </a:ln>
            <a:effectLst/>
          </p:spPr>
        </p:cxnSp>
      </p:grpSp>
      <p:sp>
        <p:nvSpPr>
          <p:cNvPr id="139" name="Rectangle 39"/>
          <p:cNvSpPr>
            <a:spLocks noChangeArrowheads="1"/>
          </p:cNvSpPr>
          <p:nvPr/>
        </p:nvSpPr>
        <p:spPr bwMode="gray">
          <a:xfrm>
            <a:off x="716136" y="1797254"/>
            <a:ext cx="913712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algn="ctr" defTabSz="914400" eaLnBrk="0" hangingPunct="0">
              <a:buSzPct val="120000"/>
            </a:pPr>
            <a:r>
              <a:rPr lang="en-US" sz="1600" dirty="0" smtClean="0">
                <a:solidFill>
                  <a:srgbClr val="6A737B"/>
                </a:solidFill>
                <a:ea typeface="Arial Unicode MS" pitchFamily="34" charset="-128"/>
                <a:cs typeface="Arial Unicode MS" pitchFamily="34" charset="-128"/>
              </a:rPr>
              <a:t>First store</a:t>
            </a:r>
          </a:p>
          <a:p>
            <a:pPr algn="ctr" defTabSz="914400" eaLnBrk="0" hangingPunct="0">
              <a:buSzPct val="120000"/>
            </a:pPr>
            <a:r>
              <a:rPr lang="en-US" sz="1600" dirty="0" smtClean="0">
                <a:solidFill>
                  <a:srgbClr val="6A737B"/>
                </a:solidFill>
                <a:ea typeface="Arial Unicode MS" pitchFamily="34" charset="-128"/>
                <a:cs typeface="Arial Unicode MS" pitchFamily="34" charset="-128"/>
              </a:rPr>
              <a:t>is opened</a:t>
            </a:r>
            <a:r>
              <a:rPr lang="en-US" sz="1600" dirty="0">
                <a:solidFill>
                  <a:srgbClr val="6A737B"/>
                </a:solidFill>
                <a:ea typeface="Arial Unicode MS" pitchFamily="34" charset="-128"/>
                <a:cs typeface="Arial Unicode MS" pitchFamily="34" charset="-128"/>
              </a:rPr>
              <a:t/>
            </a:r>
            <a:br>
              <a:rPr lang="en-US" sz="1600" dirty="0">
                <a:solidFill>
                  <a:srgbClr val="6A737B"/>
                </a:solidFill>
                <a:ea typeface="Arial Unicode MS" pitchFamily="34" charset="-128"/>
                <a:cs typeface="Arial Unicode MS" pitchFamily="34" charset="-128"/>
              </a:rPr>
            </a:br>
            <a:r>
              <a:rPr lang="en-GB" sz="1600" b="1" dirty="0" smtClean="0">
                <a:solidFill>
                  <a:srgbClr val="56A0D3"/>
                </a:solidFill>
                <a:ea typeface="Arial Unicode MS" pitchFamily="34" charset="-128"/>
                <a:cs typeface="Arial Unicode MS" pitchFamily="34" charset="-128"/>
              </a:rPr>
              <a:t>1901</a:t>
            </a:r>
            <a:endParaRPr lang="en-US" sz="1600" b="1" dirty="0">
              <a:solidFill>
                <a:srgbClr val="56A0D3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grpSp>
        <p:nvGrpSpPr>
          <p:cNvPr id="163" name="Group 125"/>
          <p:cNvGrpSpPr>
            <a:grpSpLocks/>
          </p:cNvGrpSpPr>
          <p:nvPr/>
        </p:nvGrpSpPr>
        <p:grpSpPr bwMode="auto">
          <a:xfrm flipH="1">
            <a:off x="7596800" y="2512700"/>
            <a:ext cx="533787" cy="644129"/>
            <a:chOff x="3006" y="1715"/>
            <a:chExt cx="296" cy="541"/>
          </a:xfrm>
        </p:grpSpPr>
        <p:sp>
          <p:nvSpPr>
            <p:cNvPr id="164" name="AutoShape 126"/>
            <p:cNvSpPr>
              <a:spLocks/>
            </p:cNvSpPr>
            <p:nvPr/>
          </p:nvSpPr>
          <p:spPr bwMode="auto">
            <a:xfrm rot="16200000" flipV="1">
              <a:off x="3105" y="1616"/>
              <a:ext cx="97" cy="296"/>
            </a:xfrm>
            <a:prstGeom prst="leftBrace">
              <a:avLst>
                <a:gd name="adj1" fmla="val 0"/>
                <a:gd name="adj2" fmla="val 50000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914400"/>
              <a:endParaRPr lang="en-US">
                <a:solidFill>
                  <a:prstClr val="black"/>
                </a:solidFill>
                <a:latin typeface="Calibri"/>
                <a:ea typeface="ＭＳ Ｐゴシック" charset="0"/>
                <a:cs typeface="Arial" charset="0"/>
              </a:endParaRPr>
            </a:p>
          </p:txBody>
        </p:sp>
        <p:cxnSp>
          <p:nvCxnSpPr>
            <p:cNvPr id="165" name="AutoShape 127"/>
            <p:cNvCxnSpPr>
              <a:cxnSpLocks noChangeShapeType="1"/>
            </p:cNvCxnSpPr>
            <p:nvPr/>
          </p:nvCxnSpPr>
          <p:spPr bwMode="auto">
            <a:xfrm rot="5400000">
              <a:off x="2870" y="1973"/>
              <a:ext cx="443" cy="124"/>
            </a:xfrm>
            <a:prstGeom prst="bentConnector3">
              <a:avLst>
                <a:gd name="adj1" fmla="val 50000"/>
              </a:avLst>
            </a:prstGeom>
            <a:noFill/>
            <a:ln w="12700">
              <a:solidFill>
                <a:schemeClr val="tx1"/>
              </a:solidFill>
              <a:miter lim="800000"/>
              <a:headEnd/>
              <a:tailEnd type="oval" w="med" len="med"/>
            </a:ln>
            <a:effectLst/>
          </p:spPr>
        </p:cxnSp>
      </p:grpSp>
      <p:sp>
        <p:nvSpPr>
          <p:cNvPr id="166" name="Rectangle 39"/>
          <p:cNvSpPr>
            <a:spLocks noChangeArrowheads="1"/>
          </p:cNvSpPr>
          <p:nvPr/>
        </p:nvSpPr>
        <p:spPr bwMode="gray">
          <a:xfrm>
            <a:off x="7232732" y="1542067"/>
            <a:ext cx="1263166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algn="ctr" defTabSz="914400" eaLnBrk="0" hangingPunct="0">
              <a:buSzPct val="120000"/>
            </a:pPr>
            <a:r>
              <a:rPr lang="en-US" sz="1600" dirty="0" smtClean="0">
                <a:solidFill>
                  <a:srgbClr val="6A737B"/>
                </a:solidFill>
                <a:ea typeface="Arial Unicode MS" pitchFamily="34" charset="-128"/>
                <a:cs typeface="Arial Unicode MS" pitchFamily="34" charset="-128"/>
              </a:rPr>
              <a:t>Duane Reade</a:t>
            </a:r>
          </a:p>
          <a:p>
            <a:pPr algn="ctr" defTabSz="914400" eaLnBrk="0" hangingPunct="0">
              <a:buSzPct val="120000"/>
            </a:pPr>
            <a:r>
              <a:rPr lang="en-US" sz="1600" dirty="0" smtClean="0">
                <a:solidFill>
                  <a:srgbClr val="6A737B"/>
                </a:solidFill>
                <a:ea typeface="Arial Unicode MS" pitchFamily="34" charset="-128"/>
                <a:cs typeface="Arial Unicode MS" pitchFamily="34" charset="-128"/>
              </a:rPr>
              <a:t>acquisition is</a:t>
            </a:r>
          </a:p>
          <a:p>
            <a:pPr algn="ctr" defTabSz="914400" eaLnBrk="0" hangingPunct="0">
              <a:buSzPct val="120000"/>
            </a:pPr>
            <a:r>
              <a:rPr lang="en-US" sz="1600" dirty="0" smtClean="0">
                <a:solidFill>
                  <a:srgbClr val="6A737B"/>
                </a:solidFill>
                <a:ea typeface="Arial Unicode MS" pitchFamily="34" charset="-128"/>
                <a:cs typeface="Arial Unicode MS" pitchFamily="34" charset="-128"/>
              </a:rPr>
              <a:t>finished</a:t>
            </a:r>
            <a:r>
              <a:rPr lang="en-US" sz="1600" dirty="0">
                <a:solidFill>
                  <a:srgbClr val="6A737B"/>
                </a:solidFill>
                <a:ea typeface="Arial Unicode MS" pitchFamily="34" charset="-128"/>
                <a:cs typeface="Arial Unicode MS" pitchFamily="34" charset="-128"/>
              </a:rPr>
              <a:t/>
            </a:r>
            <a:br>
              <a:rPr lang="en-US" sz="1600" dirty="0">
                <a:solidFill>
                  <a:srgbClr val="6A737B"/>
                </a:solidFill>
                <a:ea typeface="Arial Unicode MS" pitchFamily="34" charset="-128"/>
                <a:cs typeface="Arial Unicode MS" pitchFamily="34" charset="-128"/>
              </a:rPr>
            </a:br>
            <a:r>
              <a:rPr lang="en-GB" sz="1600" b="1" dirty="0" smtClean="0">
                <a:solidFill>
                  <a:srgbClr val="56A0D3"/>
                </a:solidFill>
                <a:ea typeface="Arial Unicode MS" pitchFamily="34" charset="-128"/>
                <a:cs typeface="Arial Unicode MS" pitchFamily="34" charset="-128"/>
              </a:rPr>
              <a:t>2010</a:t>
            </a:r>
            <a:endParaRPr lang="en-US" sz="1600" b="1" dirty="0">
              <a:solidFill>
                <a:srgbClr val="56A0D3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69" name="Title 7"/>
          <p:cNvSpPr txBox="1">
            <a:spLocks/>
          </p:cNvSpPr>
          <p:nvPr/>
        </p:nvSpPr>
        <p:spPr>
          <a:xfrm>
            <a:off x="1312172" y="356527"/>
            <a:ext cx="7943441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Helvetica 65 Medium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b="1" dirty="0" smtClean="0">
                <a:solidFill>
                  <a:prstClr val="black"/>
                </a:solidFill>
                <a:latin typeface="Helvetica CE 55 Roman" pitchFamily="82" charset="0"/>
              </a:rPr>
              <a:t> </a:t>
            </a:r>
            <a:endParaRPr lang="en-US" sz="3200" b="1" dirty="0">
              <a:solidFill>
                <a:prstClr val="black"/>
              </a:solidFill>
              <a:latin typeface="Helvetica CE 55 Roman" pitchFamily="82" charset="0"/>
            </a:endParaRPr>
          </a:p>
        </p:txBody>
      </p:sp>
      <p:grpSp>
        <p:nvGrpSpPr>
          <p:cNvPr id="185" name="Group 125"/>
          <p:cNvGrpSpPr>
            <a:grpSpLocks/>
          </p:cNvGrpSpPr>
          <p:nvPr/>
        </p:nvGrpSpPr>
        <p:grpSpPr bwMode="auto">
          <a:xfrm>
            <a:off x="6348261" y="2513271"/>
            <a:ext cx="1295400" cy="652463"/>
            <a:chOff x="2139" y="1718"/>
            <a:chExt cx="816" cy="548"/>
          </a:xfrm>
        </p:grpSpPr>
        <p:sp>
          <p:nvSpPr>
            <p:cNvPr id="186" name="AutoShape 126"/>
            <p:cNvSpPr>
              <a:spLocks/>
            </p:cNvSpPr>
            <p:nvPr/>
          </p:nvSpPr>
          <p:spPr bwMode="auto">
            <a:xfrm rot="16200000" flipV="1">
              <a:off x="2259" y="1598"/>
              <a:ext cx="96" cy="336"/>
            </a:xfrm>
            <a:prstGeom prst="leftBrace">
              <a:avLst>
                <a:gd name="adj1" fmla="val 0"/>
                <a:gd name="adj2" fmla="val 50000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914400"/>
              <a:endParaRPr lang="en-US">
                <a:solidFill>
                  <a:prstClr val="black"/>
                </a:solidFill>
                <a:latin typeface="Calibri"/>
                <a:ea typeface="ＭＳ Ｐゴシック" charset="0"/>
                <a:cs typeface="Arial" charset="0"/>
              </a:endParaRPr>
            </a:p>
          </p:txBody>
        </p:sp>
        <p:cxnSp>
          <p:nvCxnSpPr>
            <p:cNvPr id="187" name="AutoShape 127"/>
            <p:cNvCxnSpPr>
              <a:cxnSpLocks noChangeShapeType="1"/>
              <a:stCxn id="186" idx="1"/>
              <a:endCxn id="273507" idx="0"/>
            </p:cNvCxnSpPr>
            <p:nvPr/>
          </p:nvCxnSpPr>
          <p:spPr bwMode="auto">
            <a:xfrm rot="16200000" flipH="1">
              <a:off x="2405" y="1716"/>
              <a:ext cx="452" cy="648"/>
            </a:xfrm>
            <a:prstGeom prst="bentConnector3">
              <a:avLst>
                <a:gd name="adj1" fmla="val 45883"/>
              </a:avLst>
            </a:prstGeom>
            <a:noFill/>
            <a:ln w="12700">
              <a:solidFill>
                <a:schemeClr val="tx1"/>
              </a:solidFill>
              <a:miter lim="800000"/>
              <a:headEnd/>
              <a:tailEnd type="oval" w="med" len="med"/>
            </a:ln>
            <a:effectLst/>
          </p:spPr>
        </p:cxnSp>
      </p:grpSp>
      <p:grpSp>
        <p:nvGrpSpPr>
          <p:cNvPr id="273553" name="Group 273552"/>
          <p:cNvGrpSpPr/>
          <p:nvPr/>
        </p:nvGrpSpPr>
        <p:grpSpPr>
          <a:xfrm>
            <a:off x="7265016" y="3165730"/>
            <a:ext cx="533400" cy="620316"/>
            <a:chOff x="7190585" y="4252872"/>
            <a:chExt cx="533400" cy="827088"/>
          </a:xfrm>
        </p:grpSpPr>
        <p:sp>
          <p:nvSpPr>
            <p:cNvPr id="195" name="AutoShape 104"/>
            <p:cNvSpPr>
              <a:spLocks/>
            </p:cNvSpPr>
            <p:nvPr/>
          </p:nvSpPr>
          <p:spPr bwMode="auto">
            <a:xfrm rot="5400000">
              <a:off x="7381085" y="4737060"/>
              <a:ext cx="152400" cy="533400"/>
            </a:xfrm>
            <a:prstGeom prst="leftBrace">
              <a:avLst>
                <a:gd name="adj1" fmla="val 0"/>
                <a:gd name="adj2" fmla="val 50000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914400"/>
              <a:endParaRPr lang="en-US">
                <a:solidFill>
                  <a:prstClr val="black"/>
                </a:solidFill>
                <a:latin typeface="Calibri"/>
                <a:ea typeface="ＭＳ Ｐゴシック" charset="0"/>
                <a:cs typeface="Arial" charset="0"/>
              </a:endParaRPr>
            </a:p>
          </p:txBody>
        </p:sp>
        <p:cxnSp>
          <p:nvCxnSpPr>
            <p:cNvPr id="196" name="AutoShape 105"/>
            <p:cNvCxnSpPr>
              <a:cxnSpLocks noChangeShapeType="1"/>
              <a:stCxn id="195" idx="1"/>
            </p:cNvCxnSpPr>
            <p:nvPr/>
          </p:nvCxnSpPr>
          <p:spPr bwMode="auto">
            <a:xfrm flipV="1">
              <a:off x="7457285" y="4252872"/>
              <a:ext cx="0" cy="674688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oval" w="med" len="med"/>
            </a:ln>
            <a:effectLst/>
          </p:spPr>
        </p:cxnSp>
      </p:grpSp>
      <p:sp>
        <p:nvSpPr>
          <p:cNvPr id="137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989634" y="4809975"/>
            <a:ext cx="697166" cy="273844"/>
          </a:xfrm>
          <a:prstGeom prst="rect">
            <a:avLst/>
          </a:prstGeom>
        </p:spPr>
        <p:txBody>
          <a:bodyPr/>
          <a:lstStyle/>
          <a:p>
            <a:fld id="{569DB927-419E-B042-83CD-6E94FB32D87D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2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103465" name="Picture 41" descr="1901 historical image"/>
          <p:cNvPicPr>
            <a:picLocks noChangeAspect="1" noChangeArrowheads="1"/>
          </p:cNvPicPr>
          <p:nvPr/>
        </p:nvPicPr>
        <p:blipFill>
          <a:blip r:embed="rId8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014" y="897032"/>
            <a:ext cx="1512936" cy="907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8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852804" y="4804872"/>
            <a:ext cx="4793516" cy="273844"/>
          </a:xfrm>
        </p:spPr>
        <p:txBody>
          <a:bodyPr/>
          <a:lstStyle/>
          <a:p>
            <a:r>
              <a:rPr lang="en-US" dirty="0" smtClean="0">
                <a:solidFill>
                  <a:srgbClr val="000000">
                    <a:tint val="75000"/>
                  </a:srgbClr>
                </a:solidFill>
              </a:rPr>
              <a:t>©2015 Walgreen Co.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179779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14270978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81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920" y="135564"/>
            <a:ext cx="8311493" cy="646451"/>
          </a:xfrm>
        </p:spPr>
        <p:txBody>
          <a:bodyPr>
            <a:noAutofit/>
          </a:bodyPr>
          <a:lstStyle/>
          <a:p>
            <a:r>
              <a:rPr lang="en-US" dirty="0" smtClean="0"/>
              <a:t>Balance Rewards delivers customer value through points, personalization, and customer knowledge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69DB927-419E-B042-83CD-6E94FB32D87D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3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1698" y="1047750"/>
            <a:ext cx="4186660" cy="57966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FFFF"/>
                </a:solidFill>
              </a:rPr>
              <a:t>Deliver differentiated </a:t>
            </a:r>
            <a:br>
              <a:rPr lang="en-US" b="1" dirty="0" smtClean="0">
                <a:solidFill>
                  <a:srgbClr val="FFFFFF"/>
                </a:solidFill>
              </a:rPr>
            </a:br>
            <a:r>
              <a:rPr lang="en-US" b="1" dirty="0" smtClean="0">
                <a:solidFill>
                  <a:srgbClr val="FFFFFF"/>
                </a:solidFill>
              </a:rPr>
              <a:t>customer value</a:t>
            </a:r>
          </a:p>
        </p:txBody>
      </p:sp>
      <p:sp>
        <p:nvSpPr>
          <p:cNvPr id="29" name="Rectangle 28"/>
          <p:cNvSpPr/>
          <p:nvPr/>
        </p:nvSpPr>
        <p:spPr>
          <a:xfrm>
            <a:off x="4746529" y="1047750"/>
            <a:ext cx="4186660" cy="57966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FFFF"/>
                </a:solidFill>
              </a:rPr>
              <a:t>Build best </a:t>
            </a:r>
            <a:br>
              <a:rPr lang="en-US" b="1" dirty="0" smtClean="0">
                <a:solidFill>
                  <a:srgbClr val="FFFFFF"/>
                </a:solidFill>
              </a:rPr>
            </a:br>
            <a:r>
              <a:rPr lang="en-US" b="1" dirty="0" smtClean="0">
                <a:solidFill>
                  <a:srgbClr val="FFFFFF"/>
                </a:solidFill>
              </a:rPr>
              <a:t>customer knowledge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1293509"/>
              </p:ext>
            </p:extLst>
          </p:nvPr>
        </p:nvGraphicFramePr>
        <p:xfrm>
          <a:off x="105226" y="1752600"/>
          <a:ext cx="8944432" cy="29527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6108"/>
                <a:gridCol w="2236108"/>
                <a:gridCol w="2236108"/>
                <a:gridCol w="2236108"/>
              </a:tblGrid>
              <a:tr h="295275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chemeClr val="tx2"/>
                          </a:solidFill>
                        </a:rPr>
                        <a:t>Reward and </a:t>
                      </a:r>
                      <a:r>
                        <a:rPr lang="en-US" sz="1400" b="1" dirty="0" smtClean="0">
                          <a:solidFill>
                            <a:schemeClr val="accent1"/>
                          </a:solidFill>
                        </a:rPr>
                        <a:t>retain our customers</a:t>
                      </a:r>
                      <a:r>
                        <a:rPr lang="en-US" sz="1400" b="1" baseline="0" dirty="0" smtClean="0">
                          <a:solidFill>
                            <a:schemeClr val="accent1"/>
                          </a:solidFill>
                        </a:rPr>
                        <a:t> </a:t>
                      </a:r>
                      <a:r>
                        <a:rPr lang="en-US" sz="1400" b="0" baseline="0" dirty="0" smtClean="0">
                          <a:solidFill>
                            <a:schemeClr val="tx2"/>
                          </a:solidFill>
                        </a:rPr>
                        <a:t>via points earn and redeem</a:t>
                      </a:r>
                      <a:endParaRPr lang="en-US" sz="1400" b="0" dirty="0" smtClean="0">
                        <a:solidFill>
                          <a:schemeClr val="tx2"/>
                        </a:solidFill>
                      </a:endParaRPr>
                    </a:p>
                  </a:txBody>
                  <a:tcPr marT="34290" marB="34290"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accent1"/>
                          </a:solidFill>
                        </a:rPr>
                        <a:t>Increase value </a:t>
                      </a:r>
                      <a:r>
                        <a:rPr lang="en-US" sz="1400" b="0" dirty="0" smtClean="0">
                          <a:solidFill>
                            <a:schemeClr val="tx2"/>
                          </a:solidFill>
                        </a:rPr>
                        <a:t>among existing customers via personalized deals</a:t>
                      </a:r>
                    </a:p>
                    <a:p>
                      <a:pPr algn="ctr"/>
                      <a:endParaRPr lang="en-US" sz="1400" b="0" dirty="0"/>
                    </a:p>
                  </a:txBody>
                  <a:tcPr marT="34290" marB="34290"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sz="1400" b="0" dirty="0" smtClean="0">
                          <a:solidFill>
                            <a:schemeClr val="tx2"/>
                          </a:solidFill>
                        </a:rPr>
                        <a:t>Capture </a:t>
                      </a:r>
                      <a:r>
                        <a:rPr lang="en-US" sz="1400" b="1" dirty="0" smtClean="0">
                          <a:solidFill>
                            <a:schemeClr val="accent1"/>
                          </a:solidFill>
                        </a:rPr>
                        <a:t>customer data</a:t>
                      </a:r>
                      <a:r>
                        <a:rPr lang="en-US" sz="1400" b="0" dirty="0" smtClean="0">
                          <a:solidFill>
                            <a:schemeClr val="tx2"/>
                          </a:solidFill>
                        </a:rPr>
                        <a:t> to optimize shopper experience</a:t>
                      </a:r>
                    </a:p>
                    <a:p>
                      <a:pPr algn="ctr"/>
                      <a:endParaRPr lang="en-US" sz="1400" b="0" dirty="0"/>
                    </a:p>
                  </a:txBody>
                  <a:tcPr marT="34290" marB="34290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2"/>
                          </a:solidFill>
                        </a:rPr>
                        <a:t>Build</a:t>
                      </a:r>
                      <a:r>
                        <a:rPr lang="en-US" sz="1400" b="0" baseline="0" dirty="0" smtClean="0">
                          <a:solidFill>
                            <a:schemeClr val="tx2"/>
                          </a:solidFill>
                        </a:rPr>
                        <a:t> knowledge to inform </a:t>
                      </a:r>
                      <a:r>
                        <a:rPr lang="en-US" sz="1400" b="1" baseline="0" dirty="0" smtClean="0">
                          <a:solidFill>
                            <a:schemeClr val="accent1"/>
                          </a:solidFill>
                        </a:rPr>
                        <a:t>differentiated experiences</a:t>
                      </a:r>
                      <a:endParaRPr lang="en-US" sz="1400" b="1" dirty="0">
                        <a:solidFill>
                          <a:schemeClr val="accent1"/>
                        </a:solidFill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</a:tr>
            </a:tbl>
          </a:graphicData>
        </a:graphic>
      </p:graphicFrame>
      <p:grpSp>
        <p:nvGrpSpPr>
          <p:cNvPr id="23" name="Group 22"/>
          <p:cNvGrpSpPr/>
          <p:nvPr/>
        </p:nvGrpSpPr>
        <p:grpSpPr>
          <a:xfrm>
            <a:off x="2562892" y="2748644"/>
            <a:ext cx="1780508" cy="1292748"/>
            <a:chOff x="6781800" y="1344612"/>
            <a:chExt cx="1780508" cy="1723664"/>
          </a:xfrm>
        </p:grpSpPr>
        <p:grpSp>
          <p:nvGrpSpPr>
            <p:cNvPr id="24" name="Group 23"/>
            <p:cNvGrpSpPr/>
            <p:nvPr/>
          </p:nvGrpSpPr>
          <p:grpSpPr>
            <a:xfrm>
              <a:off x="6781800" y="1344612"/>
              <a:ext cx="1780508" cy="1723664"/>
              <a:chOff x="6781800" y="1344612"/>
              <a:chExt cx="1780508" cy="1723664"/>
            </a:xfrm>
          </p:grpSpPr>
          <p:pic>
            <p:nvPicPr>
              <p:cNvPr id="26" name="Picture 13"/>
              <p:cNvPicPr>
                <a:picLocks noChangeAspect="1" noChangeArrowheads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7273" t="9987" r="29643" b="74862"/>
              <a:stretch/>
            </p:blipFill>
            <p:spPr bwMode="auto">
              <a:xfrm>
                <a:off x="6781800" y="1344612"/>
                <a:ext cx="1780508" cy="796925"/>
              </a:xfrm>
              <a:prstGeom prst="rect">
                <a:avLst/>
              </a:prstGeom>
              <a:noFill/>
              <a:ln w="9525">
                <a:solidFill>
                  <a:schemeClr val="tx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7" name="Picture 13"/>
              <p:cNvPicPr>
                <a:picLocks noChangeAspect="1" noChangeArrowheads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7273" t="60392" r="29643" b="21988"/>
              <a:stretch/>
            </p:blipFill>
            <p:spPr bwMode="auto">
              <a:xfrm>
                <a:off x="6781800" y="2141537"/>
                <a:ext cx="1780508" cy="926739"/>
              </a:xfrm>
              <a:prstGeom prst="rect">
                <a:avLst/>
              </a:prstGeom>
              <a:noFill/>
              <a:ln w="9525">
                <a:solidFill>
                  <a:schemeClr val="tx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25" name="Rectangle 24"/>
            <p:cNvSpPr/>
            <p:nvPr/>
          </p:nvSpPr>
          <p:spPr>
            <a:xfrm>
              <a:off x="6781800" y="1344612"/>
              <a:ext cx="1780508" cy="1723664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900" dirty="0" smtClean="0">
                <a:solidFill>
                  <a:srgbClr val="000000"/>
                </a:solidFill>
              </a:endParaRPr>
            </a:p>
          </p:txBody>
        </p:sp>
      </p:grpSp>
      <p:pic>
        <p:nvPicPr>
          <p:cNvPr id="42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881312"/>
            <a:ext cx="1752600" cy="985838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3490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13" t="42050" r="9915" b="38006"/>
          <a:stretch/>
        </p:blipFill>
        <p:spPr bwMode="auto">
          <a:xfrm>
            <a:off x="7045250" y="2931379"/>
            <a:ext cx="1853821" cy="783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1" name="Picture 3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82" t="12921" r="31186" b="7007"/>
          <a:stretch/>
        </p:blipFill>
        <p:spPr bwMode="auto">
          <a:xfrm>
            <a:off x="1053782" y="2821115"/>
            <a:ext cx="1232219" cy="104603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2707" name="Picture 3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42" t="34111" r="61458" b="29512"/>
          <a:stretch/>
        </p:blipFill>
        <p:spPr bwMode="auto">
          <a:xfrm>
            <a:off x="235845" y="2821115"/>
            <a:ext cx="817937" cy="104603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9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852804" y="4804872"/>
            <a:ext cx="4793516" cy="273844"/>
          </a:xfrm>
        </p:spPr>
        <p:txBody>
          <a:bodyPr/>
          <a:lstStyle/>
          <a:p>
            <a:r>
              <a:rPr lang="en-US" dirty="0" smtClean="0">
                <a:solidFill>
                  <a:srgbClr val="000000">
                    <a:tint val="75000"/>
                  </a:srgbClr>
                </a:solidFill>
              </a:rPr>
              <a:t>©2015 Walgreen Co.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862717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03839128"/>
              </p:ext>
            </p:extLst>
          </p:nvPr>
        </p:nvGraphicFramePr>
        <p:xfrm>
          <a:off x="1589" y="1192"/>
          <a:ext cx="1587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20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192"/>
                        <a:ext cx="1587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0680611"/>
              </p:ext>
            </p:extLst>
          </p:nvPr>
        </p:nvGraphicFramePr>
        <p:xfrm>
          <a:off x="991992" y="2815590"/>
          <a:ext cx="7237608" cy="1356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12536"/>
                <a:gridCol w="2412536"/>
                <a:gridCol w="2412536"/>
              </a:tblGrid>
              <a:tr h="1356360">
                <a:tc>
                  <a:txBody>
                    <a:bodyPr/>
                    <a:lstStyle/>
                    <a:p>
                      <a:pPr algn="ctr"/>
                      <a:endParaRPr lang="en-US" sz="1200" dirty="0" smtClean="0">
                        <a:solidFill>
                          <a:schemeClr val="tx2"/>
                        </a:solidFill>
                      </a:endParaRPr>
                    </a:p>
                    <a:p>
                      <a:pPr algn="ctr"/>
                      <a:endParaRPr lang="en-US" sz="1200" dirty="0" smtClean="0">
                        <a:solidFill>
                          <a:schemeClr val="tx2"/>
                        </a:solidFill>
                      </a:endParaRPr>
                    </a:p>
                    <a:p>
                      <a:pPr algn="ctr"/>
                      <a:endParaRPr lang="en-US" sz="1200" dirty="0" smtClean="0">
                        <a:solidFill>
                          <a:schemeClr val="tx2"/>
                        </a:solidFill>
                      </a:endParaRPr>
                    </a:p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en-US" sz="1200" dirty="0" smtClean="0">
                          <a:solidFill>
                            <a:schemeClr val="tx2"/>
                          </a:solidFill>
                        </a:rPr>
                        <a:t>Retail</a:t>
                      </a:r>
                      <a:br>
                        <a:rPr lang="en-US" sz="1200" dirty="0" smtClean="0">
                          <a:solidFill>
                            <a:schemeClr val="tx2"/>
                          </a:solidFill>
                        </a:rPr>
                      </a:br>
                      <a:r>
                        <a:rPr lang="en-US" sz="1200" dirty="0" smtClean="0">
                          <a:solidFill>
                            <a:schemeClr val="tx2"/>
                          </a:solidFill>
                        </a:rPr>
                        <a:t>rewards </a:t>
                      </a:r>
                    </a:p>
                  </a:txBody>
                  <a:tcPr marT="34290" marB="34290" anchor="ctr"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>
                        <a:solidFill>
                          <a:schemeClr val="tx2"/>
                        </a:solidFill>
                      </a:endParaRPr>
                    </a:p>
                    <a:p>
                      <a:pPr algn="ctr"/>
                      <a:endParaRPr lang="en-US" sz="1200" dirty="0" smtClean="0">
                        <a:solidFill>
                          <a:schemeClr val="tx2"/>
                        </a:solidFill>
                      </a:endParaRPr>
                    </a:p>
                    <a:p>
                      <a:pPr algn="ctr"/>
                      <a:endParaRPr lang="en-US" sz="1200" dirty="0" smtClean="0">
                        <a:solidFill>
                          <a:schemeClr val="tx2"/>
                        </a:solidFill>
                      </a:endParaRPr>
                    </a:p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</a:rPr>
                        <a:t>Pharmacy</a:t>
                      </a:r>
                      <a:r>
                        <a:rPr lang="en-US" sz="1200" baseline="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br>
                        <a:rPr lang="en-US" sz="1200" baseline="0" dirty="0" smtClean="0">
                          <a:solidFill>
                            <a:schemeClr val="tx2"/>
                          </a:solidFill>
                        </a:rPr>
                      </a:br>
                      <a:r>
                        <a:rPr lang="en-US" sz="1200" baseline="0" dirty="0" smtClean="0">
                          <a:solidFill>
                            <a:schemeClr val="tx2"/>
                          </a:solidFill>
                        </a:rPr>
                        <a:t>rewards</a:t>
                      </a:r>
                      <a:endParaRPr lang="en-US" sz="1200" dirty="0" smtClean="0">
                        <a:solidFill>
                          <a:schemeClr val="tx2"/>
                        </a:solidFill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>
                        <a:solidFill>
                          <a:schemeClr val="tx2"/>
                        </a:solidFill>
                      </a:endParaRPr>
                    </a:p>
                    <a:p>
                      <a:pPr algn="ctr"/>
                      <a:endParaRPr lang="en-US" sz="1200" dirty="0" smtClean="0">
                        <a:solidFill>
                          <a:schemeClr val="tx2"/>
                        </a:solidFill>
                      </a:endParaRPr>
                    </a:p>
                    <a:p>
                      <a:pPr algn="ctr"/>
                      <a:endParaRPr lang="en-US" sz="1200" dirty="0" smtClean="0">
                        <a:solidFill>
                          <a:schemeClr val="tx2"/>
                        </a:solidFill>
                      </a:endParaRPr>
                    </a:p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</a:rPr>
                        <a:t>Balance Rewards</a:t>
                      </a:r>
                      <a:r>
                        <a:rPr lang="en-US" sz="1200" baseline="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br>
                        <a:rPr lang="en-US" sz="1200" baseline="0" dirty="0" smtClean="0">
                          <a:solidFill>
                            <a:schemeClr val="tx2"/>
                          </a:solidFill>
                        </a:rPr>
                      </a:br>
                      <a:r>
                        <a:rPr lang="en-US" sz="1200" baseline="0" dirty="0" smtClean="0">
                          <a:solidFill>
                            <a:schemeClr val="tx2"/>
                          </a:solidFill>
                        </a:rPr>
                        <a:t>for h</a:t>
                      </a:r>
                      <a:r>
                        <a:rPr lang="en-US" sz="1200" dirty="0" smtClean="0">
                          <a:solidFill>
                            <a:schemeClr val="tx2"/>
                          </a:solidFill>
                        </a:rPr>
                        <a:t>ealthy choices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67592" name="Picture 8" descr="Steps with Balance(R) Rewards">
            <a:hlinkClick r:id="rId6" tooltip="Steps with Balance(R) Rewards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1386" y="2898302"/>
            <a:ext cx="736376" cy="730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Isosceles Triangle 7"/>
          <p:cNvSpPr/>
          <p:nvPr/>
        </p:nvSpPr>
        <p:spPr>
          <a:xfrm>
            <a:off x="991991" y="1712846"/>
            <a:ext cx="7237609" cy="858904"/>
          </a:xfrm>
          <a:prstGeom prst="triangl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900" dirty="0" smtClean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Balance Rewards engages customers across three key pillars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89634" y="4809975"/>
            <a:ext cx="697166" cy="273844"/>
          </a:xfrm>
        </p:spPr>
        <p:txBody>
          <a:bodyPr/>
          <a:lstStyle/>
          <a:p>
            <a:fld id="{569DB927-419E-B042-83CD-6E94FB32D87D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4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19158" y="1962150"/>
            <a:ext cx="562610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600" b="1" i="1" dirty="0" smtClean="0">
                <a:solidFill>
                  <a:srgbClr val="6A737B"/>
                </a:solidFill>
              </a:rPr>
              <a:t>Rewarding best </a:t>
            </a:r>
            <a:br>
              <a:rPr lang="en-US" sz="1600" b="1" i="1" dirty="0" smtClean="0">
                <a:solidFill>
                  <a:srgbClr val="6A737B"/>
                </a:solidFill>
              </a:rPr>
            </a:br>
            <a:r>
              <a:rPr lang="en-US" sz="1600" b="1" i="1" dirty="0" smtClean="0">
                <a:solidFill>
                  <a:srgbClr val="6A737B"/>
                </a:solidFill>
              </a:rPr>
              <a:t>customers for choosing Walgreens </a:t>
            </a:r>
          </a:p>
        </p:txBody>
      </p:sp>
      <p:pic>
        <p:nvPicPr>
          <p:cNvPr id="67590" name="Picture 6" descr="Get 500 Points">
            <a:hlinkClick r:id="rId8" tooltip="Get 500 Points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2915" y="2762416"/>
            <a:ext cx="1499445" cy="855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594" name="Picture 10" descr="Earn points">
            <a:hlinkClick r:id="rId10" tooltip="Earn points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0715" y="2782888"/>
            <a:ext cx="1499445" cy="855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490" name="Picture 2" descr="I:\CEL\VendorCollaboration\6_Loyalty Program\10_BR 2.0 Relaunch\Marketing\NEW_Card_loyalty_perspective1_adj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7996" y="893406"/>
            <a:ext cx="1632204" cy="1198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ounded Rectangle 17"/>
          <p:cNvSpPr/>
          <p:nvPr/>
        </p:nvSpPr>
        <p:spPr>
          <a:xfrm>
            <a:off x="991991" y="4257014"/>
            <a:ext cx="7237609" cy="28575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FFFFFF"/>
                </a:solidFill>
              </a:rPr>
              <a:t>More Points.  More Rewards.</a:t>
            </a:r>
          </a:p>
        </p:txBody>
      </p:sp>
      <p:sp>
        <p:nvSpPr>
          <p:cNvPr id="17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845284" y="4804872"/>
            <a:ext cx="4793516" cy="273844"/>
          </a:xfrm>
        </p:spPr>
        <p:txBody>
          <a:bodyPr/>
          <a:lstStyle/>
          <a:p>
            <a:r>
              <a:rPr lang="en-US" dirty="0" smtClean="0">
                <a:solidFill>
                  <a:srgbClr val="000000">
                    <a:tint val="75000"/>
                  </a:srgbClr>
                </a:solidFill>
              </a:rPr>
              <a:t>©2015 Walgreen Co.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459871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12046573"/>
              </p:ext>
            </p:extLst>
          </p:nvPr>
        </p:nvGraphicFramePr>
        <p:xfrm>
          <a:off x="1589" y="1192"/>
          <a:ext cx="1587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74" name="think-cell Slide" r:id="rId13" imgW="407" imgH="409" progId="TCLayout.ActiveDocument.1">
                  <p:embed/>
                </p:oleObj>
              </mc:Choice>
              <mc:Fallback>
                <p:oleObj name="think-cell Slide" r:id="rId13" imgW="407" imgH="409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589" y="1192"/>
                        <a:ext cx="1587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190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en-US" sz="1400" dirty="0" smtClea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142" y="133350"/>
            <a:ext cx="8222459" cy="646451"/>
          </a:xfrm>
        </p:spPr>
        <p:txBody>
          <a:bodyPr>
            <a:noAutofit/>
          </a:bodyPr>
          <a:lstStyle/>
          <a:p>
            <a:r>
              <a:rPr lang="en-US" dirty="0" smtClean="0"/>
              <a:t>Points are an effective currency with a </a:t>
            </a:r>
            <a:r>
              <a:rPr lang="en-US" dirty="0"/>
              <a:t>long-term value cycle and differential appeal to best customers 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989634" y="4809975"/>
            <a:ext cx="697166" cy="273844"/>
          </a:xfrm>
          <a:prstGeom prst="rect">
            <a:avLst/>
          </a:prstGeom>
        </p:spPr>
        <p:txBody>
          <a:bodyPr/>
          <a:lstStyle/>
          <a:p>
            <a:fld id="{569DB927-419E-B042-83CD-6E94FB32D87D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5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2722848437"/>
              </p:ext>
            </p:extLst>
          </p:nvPr>
        </p:nvGraphicFramePr>
        <p:xfrm>
          <a:off x="-105088" y="1529296"/>
          <a:ext cx="4835872" cy="27950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5" r:lo="rId16" r:qs="rId17" r:cs="rId18"/>
          </a:graphicData>
        </a:graphic>
      </p:graphicFrame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67923" y="971550"/>
            <a:ext cx="386118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9pPr>
          </a:lstStyle>
          <a:p>
            <a:pPr eaLnBrk="1" hangingPunct="1">
              <a:buFont typeface="Arial" charset="0"/>
              <a:buNone/>
            </a:pPr>
            <a:r>
              <a:rPr lang="en-US" b="1" dirty="0" smtClean="0">
                <a:solidFill>
                  <a:srgbClr val="6A737B"/>
                </a:solidFill>
              </a:rPr>
              <a:t>Points Cycle</a:t>
            </a:r>
            <a:endParaRPr lang="en-US" b="1" dirty="0">
              <a:solidFill>
                <a:srgbClr val="6A737B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4747421" y="1242523"/>
            <a:ext cx="384333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4661696" y="971550"/>
            <a:ext cx="404948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9pPr>
          </a:lstStyle>
          <a:p>
            <a:pPr eaLnBrk="1" hangingPunct="1">
              <a:buFont typeface="Arial" charset="0"/>
              <a:buNone/>
            </a:pPr>
            <a:r>
              <a:rPr lang="en-US" b="1" dirty="0" smtClean="0">
                <a:solidFill>
                  <a:srgbClr val="6A737B"/>
                </a:solidFill>
              </a:rPr>
              <a:t>Points vs. Dollar Response Rate</a:t>
            </a:r>
            <a:endParaRPr lang="en-US" b="1" dirty="0">
              <a:solidFill>
                <a:srgbClr val="6A737B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244390" y="1242523"/>
            <a:ext cx="384333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47198" y="1242523"/>
            <a:ext cx="407981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43714" y="1242523"/>
            <a:ext cx="408444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4661696" y="1248521"/>
            <a:ext cx="438677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9pPr>
          </a:lstStyle>
          <a:p>
            <a:pPr eaLnBrk="1" hangingPunct="1">
              <a:buFont typeface="Arial" charset="0"/>
              <a:buNone/>
            </a:pPr>
            <a:r>
              <a:rPr lang="en-US" sz="1100" dirty="0" smtClean="0">
                <a:solidFill>
                  <a:srgbClr val="6A737B"/>
                </a:solidFill>
              </a:rPr>
              <a:t>Average response</a:t>
            </a:r>
            <a:endParaRPr lang="en-US" dirty="0">
              <a:solidFill>
                <a:srgbClr val="6A737B"/>
              </a:solidFill>
            </a:endParaRPr>
          </a:p>
        </p:txBody>
      </p:sp>
      <p:graphicFrame>
        <p:nvGraphicFramePr>
          <p:cNvPr id="6" name="Object 5"/>
          <p:cNvGraphicFramePr>
            <a:graphicFrameLocks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3787070501"/>
              </p:ext>
            </p:extLst>
          </p:nvPr>
        </p:nvGraphicFramePr>
        <p:xfrm>
          <a:off x="4800600" y="1600200"/>
          <a:ext cx="3838559" cy="26669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75" name="Chart" r:id="rId20" imgW="3838559" imgH="2666944" progId="MSGraph.Chart.8">
                  <p:embed followColorScheme="full"/>
                </p:oleObj>
              </mc:Choice>
              <mc:Fallback>
                <p:oleObj name="Chart" r:id="rId20" imgW="3838559" imgH="2666944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4800600" y="1600200"/>
                        <a:ext cx="3838559" cy="26669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Text Placeholder 9"/>
          <p:cNvSpPr>
            <a:spLocks noGrp="1"/>
          </p:cNvSpPr>
          <p:nvPr>
            <p:custDataLst>
              <p:tags r:id="rId5"/>
            </p:custDataLst>
          </p:nvPr>
        </p:nvSpPr>
        <p:spPr bwMode="auto">
          <a:xfrm>
            <a:off x="7061200" y="4324350"/>
            <a:ext cx="1117600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square" lIns="0" tIns="0" rIns="0" bIns="0" numCol="1" spcCol="0" rtlCol="0" anchor="t" anchorCtr="0">
            <a:noAutofit/>
          </a:bodyPr>
          <a:lstStyle>
            <a:lvl1pPr marL="342900" indent="-342900" algn="l" defTabSz="914400" rtl="0" eaLnBrk="1" latinLnBrk="0" hangingPunct="1">
              <a:lnSpc>
                <a:spcPts val="2600"/>
              </a:lnSpc>
              <a:spcBef>
                <a:spcPts val="525"/>
              </a:spcBef>
              <a:buFont typeface="Arial"/>
              <a:buChar char="•"/>
              <a:defRPr lang="en-US" sz="2200" kern="1200" smtClean="0">
                <a:solidFill>
                  <a:srgbClr val="58595B"/>
                </a:solidFill>
                <a:latin typeface="Arial"/>
                <a:ea typeface="+mn-ea"/>
                <a:cs typeface="Arial"/>
              </a:defRPr>
            </a:lvl1pPr>
            <a:lvl2pPr marL="741363" indent="-398463" algn="l" defTabSz="914400" rtl="0" eaLnBrk="1" latinLnBrk="0" hangingPunct="1">
              <a:lnSpc>
                <a:spcPts val="2400"/>
              </a:lnSpc>
              <a:spcBef>
                <a:spcPts val="525"/>
              </a:spcBef>
              <a:buFont typeface="Lucida Grande"/>
              <a:buChar char="—"/>
              <a:defRPr lang="en-US" sz="2000" kern="1200" smtClean="0">
                <a:solidFill>
                  <a:srgbClr val="58595B"/>
                </a:solidFill>
                <a:latin typeface="Arial"/>
                <a:ea typeface="+mn-ea"/>
                <a:cs typeface="Arial"/>
              </a:defRPr>
            </a:lvl2pPr>
            <a:lvl3pPr marL="976313" indent="-234950" algn="l" defTabSz="914400" rtl="0" eaLnBrk="1" latinLnBrk="0" hangingPunct="1">
              <a:lnSpc>
                <a:spcPts val="2200"/>
              </a:lnSpc>
              <a:spcBef>
                <a:spcPts val="525"/>
              </a:spcBef>
              <a:buFont typeface="Lucida Grande"/>
              <a:buChar char="»"/>
              <a:defRPr lang="en-US" sz="1800" kern="1200" smtClean="0">
                <a:solidFill>
                  <a:srgbClr val="58595B"/>
                </a:solidFill>
                <a:latin typeface="Arial"/>
                <a:ea typeface="+mn-ea"/>
                <a:cs typeface="Arial"/>
              </a:defRPr>
            </a:lvl3pPr>
            <a:lvl4pPr marL="1200150" indent="-223838" algn="l" defTabSz="914400" rtl="0" eaLnBrk="1" latinLnBrk="0" hangingPunct="1">
              <a:lnSpc>
                <a:spcPts val="2000"/>
              </a:lnSpc>
              <a:spcBef>
                <a:spcPts val="525"/>
              </a:spcBef>
              <a:buFont typeface="Arial"/>
              <a:buChar char="•"/>
              <a:defRPr lang="en-US" sz="1600" kern="1200" smtClean="0">
                <a:solidFill>
                  <a:srgbClr val="58595B"/>
                </a:solidFill>
                <a:latin typeface="Arial"/>
                <a:ea typeface="+mn-ea"/>
                <a:cs typeface="Arial"/>
              </a:defRPr>
            </a:lvl4pPr>
            <a:lvl5pPr marL="1435100" indent="-234950" algn="l" defTabSz="914400" rtl="0" eaLnBrk="1" latinLnBrk="0" hangingPunct="1">
              <a:lnSpc>
                <a:spcPts val="1800"/>
              </a:lnSpc>
              <a:spcBef>
                <a:spcPts val="525"/>
              </a:spcBef>
              <a:buFont typeface="Arial"/>
              <a:buChar char="•"/>
              <a:defRPr lang="en-US" sz="1400" kern="1200">
                <a:solidFill>
                  <a:srgbClr val="58595B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337FF8A6-C19A-4BA6-A81B-2C8E8F4E0542}" type="datetime'All'''' ''''''''''Cus''''''to''m''''''e''''''r''''''''s'''''''">
              <a:rPr lang="en-US" sz="1400">
                <a:solidFill>
                  <a:schemeClr val="tx2"/>
                </a:solidFill>
              </a:rPr>
              <a:pPr marL="0" indent="0" algn="ctr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t>All Customers</a:t>
            </a:fld>
            <a:endParaRPr sz="1400" dirty="0">
              <a:solidFill>
                <a:schemeClr val="tx2"/>
              </a:solidFill>
              <a:sym typeface="Arial"/>
            </a:endParaRPr>
          </a:p>
        </p:txBody>
      </p:sp>
      <p:sp>
        <p:nvSpPr>
          <p:cNvPr id="33" name="Text Placeholder 1"/>
          <p:cNvSpPr>
            <a:spLocks noGrp="1"/>
          </p:cNvSpPr>
          <p:nvPr>
            <p:custDataLst>
              <p:tags r:id="rId6"/>
            </p:custDataLst>
          </p:nvPr>
        </p:nvSpPr>
        <p:spPr bwMode="auto">
          <a:xfrm>
            <a:off x="4918075" y="4324350"/>
            <a:ext cx="1774825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square" lIns="0" tIns="0" rIns="0" bIns="0" numCol="1" spcCol="0" rtlCol="0" anchor="t" anchorCtr="0">
            <a:noAutofit/>
          </a:bodyPr>
          <a:lstStyle>
            <a:lvl1pPr marL="342900" indent="-342900" algn="l" defTabSz="914400" rtl="0" eaLnBrk="1" latinLnBrk="0" hangingPunct="1">
              <a:lnSpc>
                <a:spcPts val="2600"/>
              </a:lnSpc>
              <a:spcBef>
                <a:spcPts val="525"/>
              </a:spcBef>
              <a:buFont typeface="Arial"/>
              <a:buChar char="•"/>
              <a:defRPr lang="en-US" sz="2200" kern="1200" smtClean="0">
                <a:solidFill>
                  <a:srgbClr val="58595B"/>
                </a:solidFill>
                <a:latin typeface="Arial"/>
                <a:ea typeface="+mn-ea"/>
                <a:cs typeface="Arial"/>
              </a:defRPr>
            </a:lvl1pPr>
            <a:lvl2pPr marL="741363" indent="-398463" algn="l" defTabSz="914400" rtl="0" eaLnBrk="1" latinLnBrk="0" hangingPunct="1">
              <a:lnSpc>
                <a:spcPts val="2400"/>
              </a:lnSpc>
              <a:spcBef>
                <a:spcPts val="525"/>
              </a:spcBef>
              <a:buFont typeface="Lucida Grande"/>
              <a:buChar char="—"/>
              <a:defRPr lang="en-US" sz="2000" kern="1200" smtClean="0">
                <a:solidFill>
                  <a:srgbClr val="58595B"/>
                </a:solidFill>
                <a:latin typeface="Arial"/>
                <a:ea typeface="+mn-ea"/>
                <a:cs typeface="Arial"/>
              </a:defRPr>
            </a:lvl2pPr>
            <a:lvl3pPr marL="976313" indent="-234950" algn="l" defTabSz="914400" rtl="0" eaLnBrk="1" latinLnBrk="0" hangingPunct="1">
              <a:lnSpc>
                <a:spcPts val="2200"/>
              </a:lnSpc>
              <a:spcBef>
                <a:spcPts val="525"/>
              </a:spcBef>
              <a:buFont typeface="Lucida Grande"/>
              <a:buChar char="»"/>
              <a:defRPr lang="en-US" sz="1800" kern="1200" smtClean="0">
                <a:solidFill>
                  <a:srgbClr val="58595B"/>
                </a:solidFill>
                <a:latin typeface="Arial"/>
                <a:ea typeface="+mn-ea"/>
                <a:cs typeface="Arial"/>
              </a:defRPr>
            </a:lvl3pPr>
            <a:lvl4pPr marL="1200150" indent="-223838" algn="l" defTabSz="914400" rtl="0" eaLnBrk="1" latinLnBrk="0" hangingPunct="1">
              <a:lnSpc>
                <a:spcPts val="2000"/>
              </a:lnSpc>
              <a:spcBef>
                <a:spcPts val="525"/>
              </a:spcBef>
              <a:buFont typeface="Arial"/>
              <a:buChar char="•"/>
              <a:defRPr lang="en-US" sz="1600" kern="1200" smtClean="0">
                <a:solidFill>
                  <a:srgbClr val="58595B"/>
                </a:solidFill>
                <a:latin typeface="Arial"/>
                <a:ea typeface="+mn-ea"/>
                <a:cs typeface="Arial"/>
              </a:defRPr>
            </a:lvl4pPr>
            <a:lvl5pPr marL="1435100" indent="-234950" algn="l" defTabSz="914400" rtl="0" eaLnBrk="1" latinLnBrk="0" hangingPunct="1">
              <a:lnSpc>
                <a:spcPts val="1800"/>
              </a:lnSpc>
              <a:spcBef>
                <a:spcPts val="525"/>
              </a:spcBef>
              <a:buFont typeface="Arial"/>
              <a:buChar char="•"/>
              <a:defRPr lang="en-US" sz="1400" kern="1200">
                <a:solidFill>
                  <a:srgbClr val="58595B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1D027E98-FFE9-452F-A308-DF3CBD2DAAA1}" type="datetime'H''''i''''gh'' V''al''u''''''''e Cu''s''tome''''''''rs'''''''">
              <a:rPr lang="en-US" sz="1400">
                <a:solidFill>
                  <a:schemeClr val="tx2"/>
                </a:solidFill>
              </a:rPr>
              <a:pPr marL="0" indent="0" algn="ctr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t>High Value Customers</a:t>
            </a:fld>
            <a:endParaRPr sz="1400" dirty="0">
              <a:solidFill>
                <a:schemeClr val="tx2"/>
              </a:solidFill>
              <a:sym typeface="+mn-lt"/>
            </a:endParaRPr>
          </a:p>
        </p:txBody>
      </p:sp>
      <p:sp>
        <p:nvSpPr>
          <p:cNvPr id="7" name="Rectangle 6"/>
          <p:cNvSpPr/>
          <p:nvPr>
            <p:custDataLst>
              <p:tags r:id="rId7"/>
            </p:custDataLst>
          </p:nvPr>
        </p:nvSpPr>
        <p:spPr bwMode="auto">
          <a:xfrm>
            <a:off x="4954588" y="1789113"/>
            <a:ext cx="250825" cy="187325"/>
          </a:xfrm>
          <a:prstGeom prst="rect">
            <a:avLst/>
          </a:prstGeom>
          <a:solidFill>
            <a:schemeClr val="accent1"/>
          </a:solidFill>
          <a:ln w="9525">
            <a:solidFill>
              <a:srgbClr val="FFFF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900" dirty="0" smtClean="0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/>
          <p:nvPr>
            <p:custDataLst>
              <p:tags r:id="rId8"/>
            </p:custDataLst>
          </p:nvPr>
        </p:nvSpPr>
        <p:spPr bwMode="auto">
          <a:xfrm>
            <a:off x="5910263" y="1789113"/>
            <a:ext cx="250825" cy="187325"/>
          </a:xfrm>
          <a:prstGeom prst="rect">
            <a:avLst/>
          </a:prstGeom>
          <a:solidFill>
            <a:schemeClr val="accent2"/>
          </a:solidFill>
          <a:ln w="9525">
            <a:solidFill>
              <a:srgbClr val="FFFF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900" dirty="0" smtClean="0">
              <a:solidFill>
                <a:srgbClr val="000000"/>
              </a:solidFill>
            </a:endParaRPr>
          </a:p>
        </p:txBody>
      </p:sp>
      <p:sp>
        <p:nvSpPr>
          <p:cNvPr id="38" name="Text Placeholder 8"/>
          <p:cNvSpPr>
            <a:spLocks noGrp="1"/>
          </p:cNvSpPr>
          <p:nvPr>
            <p:custDataLst>
              <p:tags r:id="rId9"/>
            </p:custDataLst>
          </p:nvPr>
        </p:nvSpPr>
        <p:spPr bwMode="auto">
          <a:xfrm>
            <a:off x="6211888" y="1784350"/>
            <a:ext cx="493713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42900" indent="-342900" algn="l" defTabSz="914400" rtl="0" eaLnBrk="1" latinLnBrk="0" hangingPunct="1">
              <a:lnSpc>
                <a:spcPts val="2600"/>
              </a:lnSpc>
              <a:spcBef>
                <a:spcPts val="525"/>
              </a:spcBef>
              <a:buFont typeface="Arial"/>
              <a:buChar char="•"/>
              <a:defRPr lang="en-US" sz="2200" kern="1200" smtClean="0">
                <a:solidFill>
                  <a:srgbClr val="58595B"/>
                </a:solidFill>
                <a:latin typeface="Arial"/>
                <a:ea typeface="+mn-ea"/>
                <a:cs typeface="Arial"/>
              </a:defRPr>
            </a:lvl1pPr>
            <a:lvl2pPr marL="741363" indent="-398463" algn="l" defTabSz="914400" rtl="0" eaLnBrk="1" latinLnBrk="0" hangingPunct="1">
              <a:lnSpc>
                <a:spcPts val="2400"/>
              </a:lnSpc>
              <a:spcBef>
                <a:spcPts val="525"/>
              </a:spcBef>
              <a:buFont typeface="Lucida Grande"/>
              <a:buChar char="—"/>
              <a:defRPr lang="en-US" sz="2000" kern="1200" smtClean="0">
                <a:solidFill>
                  <a:srgbClr val="58595B"/>
                </a:solidFill>
                <a:latin typeface="Arial"/>
                <a:ea typeface="+mn-ea"/>
                <a:cs typeface="Arial"/>
              </a:defRPr>
            </a:lvl2pPr>
            <a:lvl3pPr marL="976313" indent="-234950" algn="l" defTabSz="914400" rtl="0" eaLnBrk="1" latinLnBrk="0" hangingPunct="1">
              <a:lnSpc>
                <a:spcPts val="2200"/>
              </a:lnSpc>
              <a:spcBef>
                <a:spcPts val="525"/>
              </a:spcBef>
              <a:buFont typeface="Lucida Grande"/>
              <a:buChar char="»"/>
              <a:defRPr lang="en-US" sz="1800" kern="1200" smtClean="0">
                <a:solidFill>
                  <a:srgbClr val="58595B"/>
                </a:solidFill>
                <a:latin typeface="Arial"/>
                <a:ea typeface="+mn-ea"/>
                <a:cs typeface="Arial"/>
              </a:defRPr>
            </a:lvl3pPr>
            <a:lvl4pPr marL="1200150" indent="-223838" algn="l" defTabSz="914400" rtl="0" eaLnBrk="1" latinLnBrk="0" hangingPunct="1">
              <a:lnSpc>
                <a:spcPts val="2000"/>
              </a:lnSpc>
              <a:spcBef>
                <a:spcPts val="525"/>
              </a:spcBef>
              <a:buFont typeface="Arial"/>
              <a:buChar char="•"/>
              <a:defRPr lang="en-US" sz="1600" kern="1200" smtClean="0">
                <a:solidFill>
                  <a:srgbClr val="58595B"/>
                </a:solidFill>
                <a:latin typeface="Arial"/>
                <a:ea typeface="+mn-ea"/>
                <a:cs typeface="Arial"/>
              </a:defRPr>
            </a:lvl4pPr>
            <a:lvl5pPr marL="1435100" indent="-234950" algn="l" defTabSz="914400" rtl="0" eaLnBrk="1" latinLnBrk="0" hangingPunct="1">
              <a:lnSpc>
                <a:spcPts val="1800"/>
              </a:lnSpc>
              <a:spcBef>
                <a:spcPts val="525"/>
              </a:spcBef>
              <a:buFont typeface="Arial"/>
              <a:buChar char="•"/>
              <a:defRPr lang="en-US" sz="1400" kern="1200">
                <a:solidFill>
                  <a:srgbClr val="58595B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/>
              <a:buNone/>
            </a:pPr>
            <a:fld id="{5BA71045-008A-4E4F-909B-0220D638A6AC}" type="datetime'''''''''P''''''''''oints'''''''''''''''''''''''''''">
              <a:rPr sz="1400">
                <a:solidFill>
                  <a:schemeClr val="tx2"/>
                </a:solidFill>
                <a:sym typeface="Arial"/>
              </a:rPr>
              <a:pPr marL="0" inden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/>
                <a:buNone/>
              </a:pPr>
              <a:t>Points</a:t>
            </a:fld>
            <a:endParaRPr sz="1400" dirty="0">
              <a:solidFill>
                <a:schemeClr val="tx2"/>
              </a:solidFill>
              <a:sym typeface="Arial"/>
            </a:endParaRPr>
          </a:p>
        </p:txBody>
      </p:sp>
      <p:sp>
        <p:nvSpPr>
          <p:cNvPr id="37" name="Text Placeholder 7"/>
          <p:cNvSpPr>
            <a:spLocks noGrp="1"/>
          </p:cNvSpPr>
          <p:nvPr>
            <p:custDataLst>
              <p:tags r:id="rId10"/>
            </p:custDataLst>
          </p:nvPr>
        </p:nvSpPr>
        <p:spPr bwMode="auto">
          <a:xfrm>
            <a:off x="5256213" y="1784350"/>
            <a:ext cx="552450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42900" indent="-342900" algn="l" defTabSz="914400" rtl="0" eaLnBrk="1" latinLnBrk="0" hangingPunct="1">
              <a:lnSpc>
                <a:spcPts val="2600"/>
              </a:lnSpc>
              <a:spcBef>
                <a:spcPts val="525"/>
              </a:spcBef>
              <a:buFont typeface="Arial"/>
              <a:buChar char="•"/>
              <a:defRPr lang="en-US" sz="2200" kern="1200" smtClean="0">
                <a:solidFill>
                  <a:srgbClr val="58595B"/>
                </a:solidFill>
                <a:latin typeface="Arial"/>
                <a:ea typeface="+mn-ea"/>
                <a:cs typeface="Arial"/>
              </a:defRPr>
            </a:lvl1pPr>
            <a:lvl2pPr marL="741363" indent="-398463" algn="l" defTabSz="914400" rtl="0" eaLnBrk="1" latinLnBrk="0" hangingPunct="1">
              <a:lnSpc>
                <a:spcPts val="2400"/>
              </a:lnSpc>
              <a:spcBef>
                <a:spcPts val="525"/>
              </a:spcBef>
              <a:buFont typeface="Lucida Grande"/>
              <a:buChar char="—"/>
              <a:defRPr lang="en-US" sz="2000" kern="1200" smtClean="0">
                <a:solidFill>
                  <a:srgbClr val="58595B"/>
                </a:solidFill>
                <a:latin typeface="Arial"/>
                <a:ea typeface="+mn-ea"/>
                <a:cs typeface="Arial"/>
              </a:defRPr>
            </a:lvl2pPr>
            <a:lvl3pPr marL="976313" indent="-234950" algn="l" defTabSz="914400" rtl="0" eaLnBrk="1" latinLnBrk="0" hangingPunct="1">
              <a:lnSpc>
                <a:spcPts val="2200"/>
              </a:lnSpc>
              <a:spcBef>
                <a:spcPts val="525"/>
              </a:spcBef>
              <a:buFont typeface="Lucida Grande"/>
              <a:buChar char="»"/>
              <a:defRPr lang="en-US" sz="1800" kern="1200" smtClean="0">
                <a:solidFill>
                  <a:srgbClr val="58595B"/>
                </a:solidFill>
                <a:latin typeface="Arial"/>
                <a:ea typeface="+mn-ea"/>
                <a:cs typeface="Arial"/>
              </a:defRPr>
            </a:lvl3pPr>
            <a:lvl4pPr marL="1200150" indent="-223838" algn="l" defTabSz="914400" rtl="0" eaLnBrk="1" latinLnBrk="0" hangingPunct="1">
              <a:lnSpc>
                <a:spcPts val="2000"/>
              </a:lnSpc>
              <a:spcBef>
                <a:spcPts val="525"/>
              </a:spcBef>
              <a:buFont typeface="Arial"/>
              <a:buChar char="•"/>
              <a:defRPr lang="en-US" sz="1600" kern="1200" smtClean="0">
                <a:solidFill>
                  <a:srgbClr val="58595B"/>
                </a:solidFill>
                <a:latin typeface="Arial"/>
                <a:ea typeface="+mn-ea"/>
                <a:cs typeface="Arial"/>
              </a:defRPr>
            </a:lvl4pPr>
            <a:lvl5pPr marL="1435100" indent="-234950" algn="l" defTabSz="914400" rtl="0" eaLnBrk="1" latinLnBrk="0" hangingPunct="1">
              <a:lnSpc>
                <a:spcPts val="1800"/>
              </a:lnSpc>
              <a:spcBef>
                <a:spcPts val="525"/>
              </a:spcBef>
              <a:buFont typeface="Arial"/>
              <a:buChar char="•"/>
              <a:defRPr lang="en-US" sz="1400" kern="1200">
                <a:solidFill>
                  <a:srgbClr val="58595B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/>
              <a:buNone/>
            </a:pPr>
            <a:fld id="{51A1B0C6-860C-46E4-9E4D-AFAB9E7C1D7B}" type="datetime'''Dol''''l''''''''''''''''''''''''''''''''''a''''r''s'''''''''">
              <a:rPr sz="1400">
                <a:solidFill>
                  <a:schemeClr val="tx2"/>
                </a:solidFill>
                <a:sym typeface="+mn-lt"/>
              </a:rPr>
              <a:pPr marL="0" inden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/>
                <a:buNone/>
              </a:pPr>
              <a:t>Dollars</a:t>
            </a:fld>
            <a:endParaRPr sz="1400" dirty="0">
              <a:solidFill>
                <a:schemeClr val="tx2"/>
              </a:solidFill>
              <a:sym typeface="+mn-lt"/>
            </a:endParaRPr>
          </a:p>
        </p:txBody>
      </p:sp>
      <p:sp>
        <p:nvSpPr>
          <p:cNvPr id="22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852804" y="4804872"/>
            <a:ext cx="4793516" cy="273844"/>
          </a:xfrm>
        </p:spPr>
        <p:txBody>
          <a:bodyPr/>
          <a:lstStyle/>
          <a:p>
            <a:r>
              <a:rPr lang="en-US" dirty="0" smtClean="0">
                <a:solidFill>
                  <a:srgbClr val="000000">
                    <a:tint val="75000"/>
                  </a:srgbClr>
                </a:solidFill>
              </a:rPr>
              <a:t>©2015 Walgreen Co.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301291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" name="Object 3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190554473"/>
              </p:ext>
            </p:extLst>
          </p:nvPr>
        </p:nvGraphicFramePr>
        <p:xfrm>
          <a:off x="1589" y="1192"/>
          <a:ext cx="1587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28" name="think-cell Slide" r:id="rId4" imgW="429" imgH="429" progId="TCLayout.ActiveDocument.1">
                  <p:embed/>
                </p:oleObj>
              </mc:Choice>
              <mc:Fallback>
                <p:oleObj name="think-cell Slide" r:id="rId4" imgW="429" imgH="429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192"/>
                        <a:ext cx="1587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Rectangle 31"/>
          <p:cNvSpPr/>
          <p:nvPr/>
        </p:nvSpPr>
        <p:spPr>
          <a:xfrm>
            <a:off x="76200" y="2044604"/>
            <a:ext cx="1219200" cy="25845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6350">
            <a:noFill/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1600" b="1" dirty="0" smtClean="0">
                <a:solidFill>
                  <a:schemeClr val="tx2"/>
                </a:solidFill>
              </a:rPr>
              <a:t>Balance Rewards launches </a:t>
            </a:r>
            <a:br>
              <a:rPr lang="en-US" sz="1600" b="1" dirty="0" smtClean="0">
                <a:solidFill>
                  <a:schemeClr val="tx2"/>
                </a:solidFill>
              </a:rPr>
            </a:br>
            <a:r>
              <a:rPr lang="en-US" sz="1000" dirty="0" smtClean="0">
                <a:solidFill>
                  <a:schemeClr val="tx2"/>
                </a:solidFill>
              </a:rPr>
              <a:t>September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5564"/>
            <a:ext cx="8305800" cy="646451"/>
          </a:xfrm>
        </p:spPr>
        <p:txBody>
          <a:bodyPr>
            <a:noAutofit/>
          </a:bodyPr>
          <a:lstStyle/>
          <a:p>
            <a:r>
              <a:rPr lang="en-US" dirty="0" smtClean="0"/>
              <a:t>We launched the largest loyalty program in the country with over 85M members* and continue to evolve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69DB927-419E-B042-83CD-6E94FB32D87D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6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28600" y="1485900"/>
            <a:ext cx="8763000" cy="0"/>
          </a:xfrm>
          <a:prstGeom prst="straightConnector1">
            <a:avLst/>
          </a:prstGeom>
          <a:ln w="38100" cap="rnd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28600" y="1428750"/>
            <a:ext cx="0" cy="114300"/>
          </a:xfrm>
          <a:prstGeom prst="line">
            <a:avLst/>
          </a:prstGeom>
          <a:ln w="3810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28600" y="1028700"/>
            <a:ext cx="3810000" cy="2286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2"/>
                </a:solidFill>
              </a:rPr>
              <a:t>FY13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114800" y="1028700"/>
            <a:ext cx="3810000" cy="2286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2"/>
                </a:solidFill>
              </a:rPr>
              <a:t>FY14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4064000" y="1428750"/>
            <a:ext cx="0" cy="114300"/>
          </a:xfrm>
          <a:prstGeom prst="line">
            <a:avLst/>
          </a:prstGeom>
          <a:ln w="3810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279400" y="1409700"/>
            <a:ext cx="203200" cy="152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900" dirty="0" smtClean="0"/>
          </a:p>
        </p:txBody>
      </p:sp>
      <p:pic>
        <p:nvPicPr>
          <p:cNvPr id="31" name="Picture 4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886"/>
          <a:stretch/>
        </p:blipFill>
        <p:spPr bwMode="auto">
          <a:xfrm>
            <a:off x="242248" y="3402925"/>
            <a:ext cx="914400" cy="432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Oval 36"/>
          <p:cNvSpPr/>
          <p:nvPr/>
        </p:nvSpPr>
        <p:spPr>
          <a:xfrm>
            <a:off x="5384800" y="1409700"/>
            <a:ext cx="203200" cy="152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900" dirty="0" smtClean="0"/>
          </a:p>
        </p:txBody>
      </p:sp>
      <p:sp>
        <p:nvSpPr>
          <p:cNvPr id="40" name="Rectangle 39"/>
          <p:cNvSpPr/>
          <p:nvPr/>
        </p:nvSpPr>
        <p:spPr>
          <a:xfrm>
            <a:off x="4465320" y="2044605"/>
            <a:ext cx="1447800" cy="26070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6350">
            <a:noFill/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1600" b="1" dirty="0" smtClean="0">
                <a:solidFill>
                  <a:schemeClr val="tx2"/>
                </a:solidFill>
              </a:rPr>
              <a:t>Everyday points events launch</a:t>
            </a:r>
            <a:r>
              <a:rPr lang="en-US" sz="1600" dirty="0" smtClean="0">
                <a:solidFill>
                  <a:schemeClr val="tx2"/>
                </a:solidFill>
              </a:rPr>
              <a:t/>
            </a:r>
            <a:br>
              <a:rPr lang="en-US" sz="1600" dirty="0" smtClean="0">
                <a:solidFill>
                  <a:schemeClr val="tx2"/>
                </a:solidFill>
              </a:rPr>
            </a:br>
            <a:r>
              <a:rPr lang="en-US" sz="1000" dirty="0" smtClean="0">
                <a:solidFill>
                  <a:schemeClr val="tx2"/>
                </a:solidFill>
              </a:rPr>
              <a:t>January</a:t>
            </a:r>
            <a:endParaRPr lang="en-US" sz="1050" dirty="0" smtClean="0">
              <a:solidFill>
                <a:schemeClr val="tx2"/>
              </a:solidFill>
            </a:endParaRPr>
          </a:p>
        </p:txBody>
      </p:sp>
      <p:pic>
        <p:nvPicPr>
          <p:cNvPr id="41" name="Content Placeholder 6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075" b="29739"/>
          <a:stretch/>
        </p:blipFill>
        <p:spPr bwMode="auto">
          <a:xfrm>
            <a:off x="4695496" y="3503007"/>
            <a:ext cx="894401" cy="675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Oval 50"/>
          <p:cNvSpPr/>
          <p:nvPr/>
        </p:nvSpPr>
        <p:spPr>
          <a:xfrm>
            <a:off x="2971800" y="1409700"/>
            <a:ext cx="203200" cy="152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900" dirty="0" smtClean="0"/>
          </a:p>
        </p:txBody>
      </p:sp>
      <p:sp>
        <p:nvSpPr>
          <p:cNvPr id="59" name="Oval 58"/>
          <p:cNvSpPr/>
          <p:nvPr/>
        </p:nvSpPr>
        <p:spPr>
          <a:xfrm>
            <a:off x="6388100" y="1409700"/>
            <a:ext cx="203200" cy="152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900" dirty="0" smtClean="0"/>
          </a:p>
        </p:txBody>
      </p:sp>
      <p:sp>
        <p:nvSpPr>
          <p:cNvPr id="61" name="Rectangle 60"/>
          <p:cNvSpPr/>
          <p:nvPr/>
        </p:nvSpPr>
        <p:spPr>
          <a:xfrm>
            <a:off x="6004560" y="2044604"/>
            <a:ext cx="1447800" cy="25845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6350">
            <a:noFill/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1600" b="1" dirty="0" smtClean="0">
                <a:solidFill>
                  <a:schemeClr val="tx2"/>
                </a:solidFill>
              </a:rPr>
              <a:t>Paperless </a:t>
            </a:r>
          </a:p>
          <a:p>
            <a:pPr algn="ctr"/>
            <a:r>
              <a:rPr lang="en-US" sz="1600" b="1" dirty="0" smtClean="0">
                <a:solidFill>
                  <a:schemeClr val="tx2"/>
                </a:solidFill>
              </a:rPr>
              <a:t>coupons</a:t>
            </a:r>
            <a:r>
              <a:rPr lang="en-US" sz="1600" dirty="0" smtClean="0">
                <a:solidFill>
                  <a:schemeClr val="tx2"/>
                </a:solidFill>
              </a:rPr>
              <a:t/>
            </a:r>
            <a:br>
              <a:rPr lang="en-US" sz="1600" dirty="0" smtClean="0">
                <a:solidFill>
                  <a:schemeClr val="tx2"/>
                </a:solidFill>
              </a:rPr>
            </a:br>
            <a:r>
              <a:rPr lang="en-US" sz="1000" dirty="0" smtClean="0">
                <a:solidFill>
                  <a:schemeClr val="tx2"/>
                </a:solidFill>
              </a:rPr>
              <a:t>April</a:t>
            </a:r>
            <a:endParaRPr lang="en-US" sz="1050" dirty="0" smtClean="0">
              <a:solidFill>
                <a:schemeClr val="tx2"/>
              </a:solidFill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2926080" y="2044604"/>
            <a:ext cx="1447800" cy="257780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6350">
            <a:noFill/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1600" b="1" dirty="0" smtClean="0">
                <a:solidFill>
                  <a:schemeClr val="tx2"/>
                </a:solidFill>
              </a:rPr>
              <a:t>Personalized Quarterly Thank You mailer </a:t>
            </a:r>
            <a:r>
              <a:rPr lang="en-US" sz="1600" dirty="0" smtClean="0">
                <a:solidFill>
                  <a:schemeClr val="tx2"/>
                </a:solidFill>
              </a:rPr>
              <a:t/>
            </a:r>
            <a:br>
              <a:rPr lang="en-US" sz="1600" dirty="0" smtClean="0">
                <a:solidFill>
                  <a:schemeClr val="tx2"/>
                </a:solidFill>
              </a:rPr>
            </a:br>
            <a:r>
              <a:rPr lang="en-US" sz="1000" dirty="0" smtClean="0">
                <a:solidFill>
                  <a:schemeClr val="tx2"/>
                </a:solidFill>
              </a:rPr>
              <a:t>May</a:t>
            </a:r>
            <a:endParaRPr lang="en-US" sz="1050" dirty="0" smtClean="0">
              <a:solidFill>
                <a:schemeClr val="tx2"/>
              </a:solidFill>
            </a:endParaRPr>
          </a:p>
        </p:txBody>
      </p:sp>
      <p:pic>
        <p:nvPicPr>
          <p:cNvPr id="138245" name="Picture 5" descr="WalgreensDOmWEB_01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17" t="2402" r="33633" b="11330"/>
          <a:stretch/>
        </p:blipFill>
        <p:spPr bwMode="auto">
          <a:xfrm>
            <a:off x="6302234" y="3028950"/>
            <a:ext cx="887862" cy="1203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9" name="Group 78"/>
          <p:cNvGrpSpPr/>
          <p:nvPr/>
        </p:nvGrpSpPr>
        <p:grpSpPr>
          <a:xfrm>
            <a:off x="3124200" y="3408172"/>
            <a:ext cx="1053752" cy="796523"/>
            <a:chOff x="6781800" y="1344612"/>
            <a:chExt cx="1780508" cy="1723664"/>
          </a:xfrm>
        </p:grpSpPr>
        <p:grpSp>
          <p:nvGrpSpPr>
            <p:cNvPr id="80" name="Group 79"/>
            <p:cNvGrpSpPr/>
            <p:nvPr/>
          </p:nvGrpSpPr>
          <p:grpSpPr>
            <a:xfrm>
              <a:off x="6781800" y="1344612"/>
              <a:ext cx="1780508" cy="1723664"/>
              <a:chOff x="6781800" y="1344612"/>
              <a:chExt cx="1780508" cy="1723664"/>
            </a:xfrm>
          </p:grpSpPr>
          <p:pic>
            <p:nvPicPr>
              <p:cNvPr id="82" name="Picture 13"/>
              <p:cNvPicPr>
                <a:picLocks noChangeAspect="1" noChangeArrowheads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7273" t="9987" r="29643" b="74862"/>
              <a:stretch/>
            </p:blipFill>
            <p:spPr bwMode="auto">
              <a:xfrm>
                <a:off x="6781800" y="1344612"/>
                <a:ext cx="1780508" cy="7969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83" name="Picture 13"/>
              <p:cNvPicPr>
                <a:picLocks noChangeAspect="1" noChangeArrowheads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7273" t="60392" r="29643" b="21988"/>
              <a:stretch/>
            </p:blipFill>
            <p:spPr bwMode="auto">
              <a:xfrm>
                <a:off x="6781800" y="2141537"/>
                <a:ext cx="1780508" cy="9267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81" name="Rectangle 80"/>
            <p:cNvSpPr/>
            <p:nvPr/>
          </p:nvSpPr>
          <p:spPr>
            <a:xfrm>
              <a:off x="6781800" y="1344612"/>
              <a:ext cx="1780508" cy="1723664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50" dirty="0" smtClean="0"/>
            </a:p>
          </p:txBody>
        </p:sp>
      </p:grpSp>
      <p:sp>
        <p:nvSpPr>
          <p:cNvPr id="88" name="Rectangle 87"/>
          <p:cNvSpPr/>
          <p:nvPr/>
        </p:nvSpPr>
        <p:spPr>
          <a:xfrm>
            <a:off x="1386840" y="2044604"/>
            <a:ext cx="1447800" cy="25845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6350">
            <a:noFill/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1600" b="1" dirty="0" smtClean="0">
                <a:solidFill>
                  <a:schemeClr val="tx2"/>
                </a:solidFill>
              </a:rPr>
              <a:t>Vendor Insight Sharing</a:t>
            </a:r>
            <a:r>
              <a:rPr lang="en-US" sz="1600" dirty="0" smtClean="0">
                <a:solidFill>
                  <a:schemeClr val="tx2"/>
                </a:solidFill>
              </a:rPr>
              <a:t/>
            </a:r>
            <a:br>
              <a:rPr lang="en-US" sz="1600" dirty="0" smtClean="0">
                <a:solidFill>
                  <a:schemeClr val="tx2"/>
                </a:solidFill>
              </a:rPr>
            </a:br>
            <a:r>
              <a:rPr lang="en-US" sz="1000" dirty="0" smtClean="0">
                <a:solidFill>
                  <a:schemeClr val="tx2"/>
                </a:solidFill>
              </a:rPr>
              <a:t>December</a:t>
            </a:r>
            <a:endParaRPr lang="en-US" sz="1050" dirty="0" smtClean="0">
              <a:solidFill>
                <a:schemeClr val="tx2"/>
              </a:solidFill>
            </a:endParaRPr>
          </a:p>
        </p:txBody>
      </p:sp>
      <p:sp>
        <p:nvSpPr>
          <p:cNvPr id="90" name="Oval 89"/>
          <p:cNvSpPr/>
          <p:nvPr/>
        </p:nvSpPr>
        <p:spPr>
          <a:xfrm>
            <a:off x="1422400" y="1409700"/>
            <a:ext cx="203200" cy="152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900" dirty="0" smtClean="0"/>
          </a:p>
        </p:txBody>
      </p:sp>
      <p:pic>
        <p:nvPicPr>
          <p:cNvPr id="138249" name="Picture 2" descr="image001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36" b="6250"/>
          <a:stretch/>
        </p:blipFill>
        <p:spPr bwMode="auto">
          <a:xfrm>
            <a:off x="1524001" y="3338313"/>
            <a:ext cx="1186837" cy="554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" name="Rectangle 121"/>
          <p:cNvSpPr/>
          <p:nvPr/>
        </p:nvSpPr>
        <p:spPr>
          <a:xfrm>
            <a:off x="7984818" y="1028700"/>
            <a:ext cx="1006782" cy="2286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2"/>
                </a:solidFill>
              </a:rPr>
              <a:t>FY15</a:t>
            </a:r>
          </a:p>
        </p:txBody>
      </p:sp>
      <p:sp>
        <p:nvSpPr>
          <p:cNvPr id="131" name="Rectangle 130"/>
          <p:cNvSpPr/>
          <p:nvPr/>
        </p:nvSpPr>
        <p:spPr>
          <a:xfrm>
            <a:off x="7543800" y="2044604"/>
            <a:ext cx="1447800" cy="25845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6350">
            <a:noFill/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1600" b="1" dirty="0">
                <a:solidFill>
                  <a:srgbClr val="6A737B"/>
                </a:solidFill>
              </a:rPr>
              <a:t>Everyday points, Multipliers</a:t>
            </a:r>
            <a:r>
              <a:rPr lang="en-US" sz="2000" b="1" dirty="0">
                <a:solidFill>
                  <a:srgbClr val="6A737B"/>
                </a:solidFill>
              </a:rPr>
              <a:t/>
            </a:r>
            <a:br>
              <a:rPr lang="en-US" sz="2000" b="1" dirty="0">
                <a:solidFill>
                  <a:srgbClr val="6A737B"/>
                </a:solidFill>
              </a:rPr>
            </a:br>
            <a:r>
              <a:rPr lang="en-US" sz="1200" dirty="0" smtClean="0">
                <a:solidFill>
                  <a:srgbClr val="6A737B"/>
                </a:solidFill>
              </a:rPr>
              <a:t>June </a:t>
            </a:r>
            <a:r>
              <a:rPr lang="en-US" sz="1200" dirty="0">
                <a:solidFill>
                  <a:srgbClr val="6A737B"/>
                </a:solidFill>
              </a:rPr>
              <a:t>‘15</a:t>
            </a:r>
          </a:p>
        </p:txBody>
      </p:sp>
      <p:sp>
        <p:nvSpPr>
          <p:cNvPr id="136" name="Oval 135"/>
          <p:cNvSpPr/>
          <p:nvPr/>
        </p:nvSpPr>
        <p:spPr>
          <a:xfrm>
            <a:off x="8331200" y="1409700"/>
            <a:ext cx="203200" cy="152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900" dirty="0" smtClean="0"/>
          </a:p>
        </p:txBody>
      </p:sp>
      <p:cxnSp>
        <p:nvCxnSpPr>
          <p:cNvPr id="6" name="Straight Connector 5"/>
          <p:cNvCxnSpPr/>
          <p:nvPr/>
        </p:nvCxnSpPr>
        <p:spPr>
          <a:xfrm>
            <a:off x="381000" y="1485900"/>
            <a:ext cx="0" cy="558705"/>
          </a:xfrm>
          <a:prstGeom prst="line">
            <a:avLst/>
          </a:prstGeom>
          <a:ln w="25400" cap="rnd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1524000" y="1498695"/>
            <a:ext cx="0" cy="558705"/>
          </a:xfrm>
          <a:prstGeom prst="line">
            <a:avLst/>
          </a:prstGeom>
          <a:ln w="25400" cap="rnd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3048000" y="1485900"/>
            <a:ext cx="0" cy="558705"/>
          </a:xfrm>
          <a:prstGeom prst="line">
            <a:avLst/>
          </a:prstGeom>
          <a:ln w="25400" cap="rnd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5486400" y="1485900"/>
            <a:ext cx="0" cy="558705"/>
          </a:xfrm>
          <a:prstGeom prst="line">
            <a:avLst/>
          </a:prstGeom>
          <a:ln w="25400" cap="rnd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6477000" y="1485900"/>
            <a:ext cx="0" cy="558705"/>
          </a:xfrm>
          <a:prstGeom prst="line">
            <a:avLst/>
          </a:prstGeom>
          <a:ln w="25400" cap="rnd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8458200" y="1485900"/>
            <a:ext cx="0" cy="558705"/>
          </a:xfrm>
          <a:prstGeom prst="line">
            <a:avLst/>
          </a:prstGeom>
          <a:ln w="25400" cap="rnd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852804" y="4804872"/>
            <a:ext cx="4793516" cy="273844"/>
          </a:xfrm>
        </p:spPr>
        <p:txBody>
          <a:bodyPr/>
          <a:lstStyle/>
          <a:p>
            <a:r>
              <a:rPr lang="en-US" dirty="0" smtClean="0">
                <a:solidFill>
                  <a:srgbClr val="000000">
                    <a:tint val="75000"/>
                  </a:srgbClr>
                </a:solidFill>
              </a:rPr>
              <a:t>©2015 Walgreen Co. All rights reserved.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4400" y="4703862"/>
            <a:ext cx="5562600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900" dirty="0" smtClean="0">
                <a:solidFill>
                  <a:schemeClr val="tx2"/>
                </a:solidFill>
              </a:rPr>
              <a:t>*defined </a:t>
            </a:r>
            <a:r>
              <a:rPr lang="en-US" sz="900" dirty="0">
                <a:solidFill>
                  <a:schemeClr val="tx2"/>
                </a:solidFill>
              </a:rPr>
              <a:t>as </a:t>
            </a:r>
            <a:r>
              <a:rPr lang="en-US" sz="900" dirty="0" smtClean="0">
                <a:solidFill>
                  <a:schemeClr val="tx2"/>
                </a:solidFill>
              </a:rPr>
              <a:t>any member with a Balance Rewards transaction in </a:t>
            </a:r>
            <a:r>
              <a:rPr lang="en-US" sz="900" dirty="0">
                <a:solidFill>
                  <a:schemeClr val="tx2"/>
                </a:solidFill>
              </a:rPr>
              <a:t>the last six months </a:t>
            </a:r>
            <a:endParaRPr lang="en-US" sz="900" dirty="0" smtClean="0">
              <a:solidFill>
                <a:schemeClr val="tx2"/>
              </a:solidFill>
            </a:endParaRPr>
          </a:p>
        </p:txBody>
      </p:sp>
      <p:pic>
        <p:nvPicPr>
          <p:cNvPr id="45" name="Picture 2" descr="I:\CEL\VendorCollaboration\6_Loyalty Program\10_BR 2.0 Relaunch\Marketing\NEW_Card_loyalty_perspective1_adj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7638" y="3095800"/>
            <a:ext cx="816102" cy="599085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19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107" t="23958" r="6442" b="38242"/>
          <a:stretch/>
        </p:blipFill>
        <p:spPr bwMode="auto">
          <a:xfrm>
            <a:off x="7916849" y="3806434"/>
            <a:ext cx="752476" cy="654016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255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Object 20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997716602"/>
              </p:ext>
            </p:extLst>
          </p:nvPr>
        </p:nvGraphicFramePr>
        <p:xfrm>
          <a:off x="1589" y="1192"/>
          <a:ext cx="1587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90" name="think-cell Slide" r:id="rId9" imgW="429" imgH="429" progId="TCLayout.ActiveDocument.1">
                  <p:embed/>
                </p:oleObj>
              </mc:Choice>
              <mc:Fallback>
                <p:oleObj name="think-cell Slide" r:id="rId9" imgW="429" imgH="429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9" y="1192"/>
                        <a:ext cx="1587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190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en-US" sz="1400" b="1" dirty="0" smtClean="0">
              <a:latin typeface="Arial"/>
              <a:sym typeface="Arial"/>
            </a:endParaRPr>
          </a:p>
        </p:txBody>
      </p:sp>
      <p:sp>
        <p:nvSpPr>
          <p:cNvPr id="37" name="Rounded Rectangular Callout 36"/>
          <p:cNvSpPr/>
          <p:nvPr/>
        </p:nvSpPr>
        <p:spPr>
          <a:xfrm>
            <a:off x="5334000" y="1543050"/>
            <a:ext cx="3124200" cy="2171700"/>
          </a:xfrm>
          <a:prstGeom prst="wedgeRoundRectCallout">
            <a:avLst>
              <a:gd name="adj1" fmla="val -40752"/>
              <a:gd name="adj2" fmla="val 66540"/>
              <a:gd name="adj3" fmla="val 16667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9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Customers were delighted with core elements of Balance Rewards but wanted more ways to earn points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69DB927-419E-B042-83CD-6E94FB32D87D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7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gray">
          <a:xfrm>
            <a:off x="152400" y="1011256"/>
            <a:ext cx="4343400" cy="336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defTabSz="91440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r>
              <a:rPr lang="en-GB" b="1" dirty="0" smtClean="0">
                <a:solidFill>
                  <a:srgbClr val="6A737B"/>
                </a:solidFill>
                <a:latin typeface="Arial" pitchFamily="34" charset="0"/>
                <a:cs typeface="Arial" pitchFamily="34" charset="0"/>
              </a:rPr>
              <a:t>Program Satisfaction Scores</a:t>
            </a:r>
            <a:endParaRPr lang="en-GB" b="1" dirty="0">
              <a:solidFill>
                <a:srgbClr val="6A737B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231432" y="1314450"/>
            <a:ext cx="8379168" cy="0"/>
          </a:xfrm>
          <a:prstGeom prst="line">
            <a:avLst/>
          </a:prstGeom>
          <a:ln w="12700" cap="rnd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Object 9"/>
          <p:cNvGraphicFramePr>
            <a:graphicFrameLocks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2657275231"/>
              </p:ext>
            </p:extLst>
          </p:nvPr>
        </p:nvGraphicFramePr>
        <p:xfrm>
          <a:off x="114301" y="1828800"/>
          <a:ext cx="4486147" cy="22955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91" name="Chart" r:id="rId11" imgW="4486147" imgH="2295515" progId="MSGraph.Chart.8">
                  <p:embed followColorScheme="full"/>
                </p:oleObj>
              </mc:Choice>
              <mc:Fallback>
                <p:oleObj name="Chart" r:id="rId11" imgW="4486147" imgH="2295515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14301" y="1828800"/>
                        <a:ext cx="4486147" cy="22955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 Placeholder 14"/>
          <p:cNvSpPr>
            <a:spLocks noGrp="1"/>
          </p:cNvSpPr>
          <p:nvPr>
            <p:custDataLst>
              <p:tags r:id="rId5"/>
            </p:custDataLst>
          </p:nvPr>
        </p:nvSpPr>
        <p:spPr bwMode="auto">
          <a:xfrm>
            <a:off x="1704975" y="4181475"/>
            <a:ext cx="1382713" cy="42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 numCol="1" spc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528"/>
              </a:spcBef>
              <a:buFont typeface="Arial" pitchFamily="34" charset="0"/>
              <a:buNone/>
              <a:defRPr lang="en-US" sz="2200" kern="1200" smtClean="0">
                <a:solidFill>
                  <a:srgbClr val="58595B"/>
                </a:solidFill>
                <a:latin typeface="Arial"/>
                <a:ea typeface="+mn-ea"/>
                <a:cs typeface="Arial"/>
              </a:defRPr>
            </a:lvl1pPr>
            <a:lvl2pPr marL="228600" indent="-228600" algn="l" defTabSz="914400" rtl="0" eaLnBrk="1" latinLnBrk="0" hangingPunct="1">
              <a:lnSpc>
                <a:spcPts val="2600"/>
              </a:lnSpc>
              <a:spcBef>
                <a:spcPts val="525"/>
              </a:spcBef>
              <a:buFont typeface="Arial"/>
              <a:buChar char="•"/>
              <a:defRPr lang="en-US" sz="2200" kern="1200" smtClean="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2pPr>
            <a:lvl3pPr marL="548640" indent="-182880" algn="l" defTabSz="914400" rtl="0" eaLnBrk="1" latinLnBrk="0" hangingPunct="1">
              <a:lnSpc>
                <a:spcPts val="2400"/>
              </a:lnSpc>
              <a:spcBef>
                <a:spcPts val="525"/>
              </a:spcBef>
              <a:buFont typeface="Arial" pitchFamily="34" charset="0"/>
              <a:buChar char="̶"/>
              <a:defRPr lang="en-US" sz="2000" kern="1200" smtClean="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3pPr>
            <a:lvl4pPr marL="731520" indent="-182880" algn="l" defTabSz="914400" rtl="0" eaLnBrk="1" latinLnBrk="0" hangingPunct="1">
              <a:lnSpc>
                <a:spcPts val="2200"/>
              </a:lnSpc>
              <a:spcBef>
                <a:spcPts val="525"/>
              </a:spcBef>
              <a:buFont typeface="Lucida Grande"/>
              <a:buChar char="»"/>
              <a:defRPr lang="en-US" sz="1800" kern="1200" smtClean="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4pPr>
            <a:lvl5pPr marL="960120" indent="-228600" algn="l" defTabSz="914400" rtl="0" eaLnBrk="1" latinLnBrk="0" hangingPunct="1">
              <a:lnSpc>
                <a:spcPts val="2000"/>
              </a:lnSpc>
              <a:spcBef>
                <a:spcPts val="525"/>
              </a:spcBef>
              <a:buFont typeface="Arial"/>
              <a:buChar char="•"/>
              <a:defRPr lang="en-US" sz="160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B4CD3F7E-8F40-4CEE-9974-80CDBC204658}" type="datetime'E''as''''''''''y to'''' Re''''deem R''ew''a''''r''d''s'''''">
              <a:rPr lang="en-US" sz="1400" b="1">
                <a:solidFill>
                  <a:schemeClr val="tx2"/>
                </a:solidFill>
                <a:cs typeface="+mn-cs"/>
              </a:rPr>
              <a:pPr/>
              <a:t>Easy to Redeem Rewards</a:t>
            </a:fld>
            <a:endParaRPr lang="en-US" sz="1400" b="1" dirty="0">
              <a:solidFill>
                <a:schemeClr val="tx2"/>
              </a:solidFill>
              <a:cs typeface="+mn-cs"/>
              <a:sym typeface="Arial"/>
            </a:endParaRPr>
          </a:p>
        </p:txBody>
      </p:sp>
      <p:sp>
        <p:nvSpPr>
          <p:cNvPr id="11" name="Text Placeholder 1"/>
          <p:cNvSpPr>
            <a:spLocks noGrp="1"/>
          </p:cNvSpPr>
          <p:nvPr>
            <p:custDataLst>
              <p:tags r:id="rId6"/>
            </p:custDataLst>
          </p:nvPr>
        </p:nvSpPr>
        <p:spPr bwMode="auto">
          <a:xfrm>
            <a:off x="560388" y="4181475"/>
            <a:ext cx="879475" cy="42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 numCol="1" spc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528"/>
              </a:spcBef>
              <a:buFont typeface="Arial" pitchFamily="34" charset="0"/>
              <a:buNone/>
              <a:defRPr lang="en-US" sz="2200" kern="1200" smtClean="0">
                <a:solidFill>
                  <a:srgbClr val="58595B"/>
                </a:solidFill>
                <a:latin typeface="Arial"/>
                <a:ea typeface="+mn-ea"/>
                <a:cs typeface="Arial"/>
              </a:defRPr>
            </a:lvl1pPr>
            <a:lvl2pPr marL="228600" indent="-228600" algn="l" defTabSz="914400" rtl="0" eaLnBrk="1" latinLnBrk="0" hangingPunct="1">
              <a:lnSpc>
                <a:spcPts val="2600"/>
              </a:lnSpc>
              <a:spcBef>
                <a:spcPts val="525"/>
              </a:spcBef>
              <a:buFont typeface="Arial"/>
              <a:buChar char="•"/>
              <a:defRPr lang="en-US" sz="2200" kern="1200" smtClean="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2pPr>
            <a:lvl3pPr marL="548640" indent="-182880" algn="l" defTabSz="914400" rtl="0" eaLnBrk="1" latinLnBrk="0" hangingPunct="1">
              <a:lnSpc>
                <a:spcPts val="2400"/>
              </a:lnSpc>
              <a:spcBef>
                <a:spcPts val="525"/>
              </a:spcBef>
              <a:buFont typeface="Arial" pitchFamily="34" charset="0"/>
              <a:buChar char="̶"/>
              <a:defRPr lang="en-US" sz="2000" kern="1200" smtClean="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3pPr>
            <a:lvl4pPr marL="731520" indent="-182880" algn="l" defTabSz="914400" rtl="0" eaLnBrk="1" latinLnBrk="0" hangingPunct="1">
              <a:lnSpc>
                <a:spcPts val="2200"/>
              </a:lnSpc>
              <a:spcBef>
                <a:spcPts val="525"/>
              </a:spcBef>
              <a:buFont typeface="Lucida Grande"/>
              <a:buChar char="»"/>
              <a:defRPr lang="en-US" sz="1800" kern="1200" smtClean="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4pPr>
            <a:lvl5pPr marL="960120" indent="-228600" algn="l" defTabSz="914400" rtl="0" eaLnBrk="1" latinLnBrk="0" hangingPunct="1">
              <a:lnSpc>
                <a:spcPts val="2000"/>
              </a:lnSpc>
              <a:spcBef>
                <a:spcPts val="525"/>
              </a:spcBef>
              <a:buFont typeface="Arial"/>
              <a:buChar char="•"/>
              <a:defRPr lang="en-US" sz="160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3D47ACA8-4B66-401D-99C9-C9B620DA92AA}" type="datetime'''R''e''war''ds'' ''Ex''''''p''''''''''''''i''r''a''tio''n'''">
              <a:rPr lang="en-US" sz="1400" b="1">
                <a:solidFill>
                  <a:schemeClr val="tx2"/>
                </a:solidFill>
                <a:cs typeface="+mn-cs"/>
              </a:rPr>
              <a:pPr/>
              <a:t>Rewards Expiration</a:t>
            </a:fld>
            <a:endParaRPr lang="en-US" sz="1400" b="1" dirty="0">
              <a:solidFill>
                <a:schemeClr val="tx2"/>
              </a:solidFill>
              <a:latin typeface="+mn-lt"/>
              <a:cs typeface="+mn-cs"/>
              <a:sym typeface="+mn-lt"/>
            </a:endParaRPr>
          </a:p>
        </p:txBody>
      </p:sp>
      <p:sp>
        <p:nvSpPr>
          <p:cNvPr id="23" name="Text Placeholder 15"/>
          <p:cNvSpPr>
            <a:spLocks noGrp="1"/>
          </p:cNvSpPr>
          <p:nvPr>
            <p:custDataLst>
              <p:tags r:id="rId7"/>
            </p:custDataLst>
          </p:nvPr>
        </p:nvSpPr>
        <p:spPr bwMode="auto">
          <a:xfrm>
            <a:off x="3248025" y="4181475"/>
            <a:ext cx="1087438" cy="42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square" lIns="0" tIns="0" rIns="0" bIns="0" numCol="1" spc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528"/>
              </a:spcBef>
              <a:buFont typeface="Arial" pitchFamily="34" charset="0"/>
              <a:buNone/>
              <a:defRPr lang="en-US" sz="2200" kern="1200" smtClean="0">
                <a:solidFill>
                  <a:srgbClr val="58595B"/>
                </a:solidFill>
                <a:latin typeface="Arial"/>
                <a:ea typeface="+mn-ea"/>
                <a:cs typeface="Arial"/>
              </a:defRPr>
            </a:lvl1pPr>
            <a:lvl2pPr marL="228600" indent="-228600" algn="l" defTabSz="914400" rtl="0" eaLnBrk="1" latinLnBrk="0" hangingPunct="1">
              <a:lnSpc>
                <a:spcPts val="2600"/>
              </a:lnSpc>
              <a:spcBef>
                <a:spcPts val="525"/>
              </a:spcBef>
              <a:buFont typeface="Arial"/>
              <a:buChar char="•"/>
              <a:defRPr lang="en-US" sz="2200" kern="1200" smtClean="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2pPr>
            <a:lvl3pPr marL="548640" indent="-182880" algn="l" defTabSz="914400" rtl="0" eaLnBrk="1" latinLnBrk="0" hangingPunct="1">
              <a:lnSpc>
                <a:spcPts val="2400"/>
              </a:lnSpc>
              <a:spcBef>
                <a:spcPts val="525"/>
              </a:spcBef>
              <a:buFont typeface="Arial" pitchFamily="34" charset="0"/>
              <a:buChar char="̶"/>
              <a:defRPr lang="en-US" sz="2000" kern="1200" smtClean="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3pPr>
            <a:lvl4pPr marL="731520" indent="-182880" algn="l" defTabSz="914400" rtl="0" eaLnBrk="1" latinLnBrk="0" hangingPunct="1">
              <a:lnSpc>
                <a:spcPts val="2200"/>
              </a:lnSpc>
              <a:spcBef>
                <a:spcPts val="525"/>
              </a:spcBef>
              <a:buFont typeface="Lucida Grande"/>
              <a:buChar char="»"/>
              <a:defRPr lang="en-US" sz="1800" kern="1200" smtClean="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4pPr>
            <a:lvl5pPr marL="960120" indent="-228600" algn="l" defTabSz="914400" rtl="0" eaLnBrk="1" latinLnBrk="0" hangingPunct="1">
              <a:lnSpc>
                <a:spcPts val="2000"/>
              </a:lnSpc>
              <a:spcBef>
                <a:spcPts val="525"/>
              </a:spcBef>
              <a:buFont typeface="Arial"/>
              <a:buChar char="•"/>
              <a:defRPr lang="en-US" sz="160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9FE50A6B-D4E9-4FB1-8B7F-66D239DAF8F7}" type="datetime'''''''Easy'' ''''''to'''''' E''''''''a''''rn Rew''a''rds'''''">
              <a:rPr lang="en-US" sz="1400" b="1">
                <a:solidFill>
                  <a:schemeClr val="tx2"/>
                </a:solidFill>
                <a:cs typeface="+mn-cs"/>
              </a:rPr>
              <a:pPr/>
              <a:t>Easy to Earn Rewards</a:t>
            </a:fld>
            <a:endParaRPr lang="en-US" sz="1400" b="1" dirty="0">
              <a:solidFill>
                <a:schemeClr val="tx2"/>
              </a:solidFill>
              <a:cs typeface="+mn-cs"/>
              <a:sym typeface="Arial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78180" y="1504950"/>
            <a:ext cx="693420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accent2"/>
                </a:solidFill>
                <a:sym typeface="Wingdings"/>
              </a:rPr>
              <a:t></a:t>
            </a:r>
            <a:endParaRPr lang="en-US" sz="4400" dirty="0" smtClean="0">
              <a:solidFill>
                <a:schemeClr val="accent2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905000" y="1742242"/>
            <a:ext cx="1066800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accent2"/>
                </a:solidFill>
                <a:sym typeface="Wingdings"/>
              </a:rPr>
              <a:t></a:t>
            </a:r>
            <a:endParaRPr lang="en-US" sz="4400" dirty="0" smtClean="0">
              <a:solidFill>
                <a:schemeClr val="accent2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248025" y="2809042"/>
            <a:ext cx="1066800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accent3"/>
                </a:solidFill>
                <a:sym typeface="Wingdings"/>
              </a:rPr>
              <a:t></a:t>
            </a:r>
            <a:endParaRPr lang="en-US" sz="4400" dirty="0" smtClean="0">
              <a:solidFill>
                <a:schemeClr val="accent3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5562601" y="1674053"/>
            <a:ext cx="2711451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9063" lvl="1">
              <a:lnSpc>
                <a:spcPct val="110000"/>
              </a:lnSpc>
              <a:spcBef>
                <a:spcPts val="1200"/>
              </a:spcBef>
            </a:pPr>
            <a:r>
              <a:rPr lang="en-US" b="1" i="1" dirty="0">
                <a:solidFill>
                  <a:schemeClr val="tx2"/>
                </a:solidFill>
              </a:rPr>
              <a:t>“It </a:t>
            </a:r>
            <a:r>
              <a:rPr lang="en-US" b="1" i="1" dirty="0" smtClean="0">
                <a:solidFill>
                  <a:schemeClr val="tx2"/>
                </a:solidFill>
              </a:rPr>
              <a:t>feels like </a:t>
            </a:r>
            <a:r>
              <a:rPr lang="en-US" b="1" i="1" dirty="0">
                <a:solidFill>
                  <a:schemeClr val="tx2"/>
                </a:solidFill>
              </a:rPr>
              <a:t>a scavenger </a:t>
            </a:r>
            <a:r>
              <a:rPr lang="en-US" b="1" i="1" dirty="0" smtClean="0">
                <a:solidFill>
                  <a:schemeClr val="tx2"/>
                </a:solidFill>
              </a:rPr>
              <a:t>hunt [to earn points] …I </a:t>
            </a:r>
            <a:r>
              <a:rPr lang="en-US" b="1" i="1" dirty="0">
                <a:solidFill>
                  <a:schemeClr val="tx2"/>
                </a:solidFill>
              </a:rPr>
              <a:t>want to earn </a:t>
            </a:r>
            <a:r>
              <a:rPr lang="en-US" b="1" i="1" dirty="0" smtClean="0">
                <a:solidFill>
                  <a:schemeClr val="tx2"/>
                </a:solidFill>
              </a:rPr>
              <a:t>more points </a:t>
            </a:r>
            <a:r>
              <a:rPr lang="en-US" b="1" i="1" dirty="0">
                <a:solidFill>
                  <a:schemeClr val="tx2"/>
                </a:solidFill>
              </a:rPr>
              <a:t>for all of my purchases</a:t>
            </a:r>
            <a:r>
              <a:rPr lang="en-US" i="1" dirty="0" smtClean="0">
                <a:solidFill>
                  <a:schemeClr val="tx2"/>
                </a:solidFill>
              </a:rPr>
              <a:t>.”</a:t>
            </a:r>
          </a:p>
          <a:p>
            <a:pPr marL="119063" lvl="1">
              <a:lnSpc>
                <a:spcPct val="110000"/>
              </a:lnSpc>
              <a:spcBef>
                <a:spcPts val="1200"/>
              </a:spcBef>
            </a:pPr>
            <a:endParaRPr lang="en-US" i="1" dirty="0" smtClean="0">
              <a:solidFill>
                <a:schemeClr val="tx2"/>
              </a:solidFill>
            </a:endParaRPr>
          </a:p>
          <a:p>
            <a:pPr marL="228600" lvl="1">
              <a:lnSpc>
                <a:spcPct val="110000"/>
              </a:lnSpc>
              <a:spcBef>
                <a:spcPts val="1200"/>
              </a:spcBef>
            </a:pPr>
            <a:r>
              <a:rPr lang="en-US" sz="1400" dirty="0" smtClean="0">
                <a:solidFill>
                  <a:schemeClr val="tx2"/>
                </a:solidFill>
              </a:rPr>
              <a:t>- Loyal Customer Atlanta</a:t>
            </a:r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20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852804" y="4804872"/>
            <a:ext cx="4793516" cy="273844"/>
          </a:xfrm>
        </p:spPr>
        <p:txBody>
          <a:bodyPr/>
          <a:lstStyle/>
          <a:p>
            <a:r>
              <a:rPr lang="en-US" dirty="0" smtClean="0">
                <a:solidFill>
                  <a:srgbClr val="000000">
                    <a:tint val="75000"/>
                  </a:srgbClr>
                </a:solidFill>
              </a:rPr>
              <a:t>©2015 Walgreen Co.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343538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50920" y="135564"/>
            <a:ext cx="8419659" cy="646451"/>
          </a:xfrm>
        </p:spPr>
        <p:txBody>
          <a:bodyPr vert="horz" lIns="0" tIns="0" rIns="0" bIns="0" rtlCol="0" anchor="ctr">
            <a:noAutofit/>
          </a:bodyPr>
          <a:lstStyle/>
          <a:p>
            <a:r>
              <a:rPr lang="en-US" dirty="0" smtClean="0"/>
              <a:t>Based on customer feedback, we re-launched Balance Rewards on May 31 to enable consistent points earning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58150" y="4743450"/>
            <a:ext cx="697166" cy="273844"/>
          </a:xfrm>
        </p:spPr>
        <p:txBody>
          <a:bodyPr/>
          <a:lstStyle/>
          <a:p>
            <a:fld id="{569DB927-419E-B042-83CD-6E94FB32D87D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8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81001" y="1124397"/>
            <a:ext cx="3886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r>
              <a:rPr lang="en-US" sz="2000" b="1" dirty="0" smtClean="0">
                <a:solidFill>
                  <a:srgbClr val="56A0D3"/>
                </a:solidFill>
                <a:latin typeface="Arial"/>
                <a:ea typeface="+mn-ea"/>
                <a:cs typeface="+mn-cs"/>
              </a:rPr>
              <a:t>100 points per script </a:t>
            </a:r>
            <a:r>
              <a:rPr lang="en-US" sz="2000" b="1" dirty="0" smtClean="0">
                <a:solidFill>
                  <a:srgbClr val="6A737B"/>
                </a:solidFill>
                <a:latin typeface="Arial"/>
                <a:ea typeface="+mn-ea"/>
                <a:cs typeface="+mn-cs"/>
              </a:rPr>
              <a:t> </a:t>
            </a:r>
            <a:br>
              <a:rPr lang="en-US" sz="2000" b="1" dirty="0" smtClean="0">
                <a:solidFill>
                  <a:srgbClr val="6A737B"/>
                </a:solidFill>
                <a:latin typeface="Arial"/>
                <a:ea typeface="+mn-ea"/>
                <a:cs typeface="+mn-cs"/>
              </a:rPr>
            </a:br>
            <a:r>
              <a:rPr lang="en-US" sz="1600" dirty="0" smtClean="0">
                <a:solidFill>
                  <a:srgbClr val="6A737B"/>
                </a:solidFill>
                <a:latin typeface="Arial"/>
                <a:ea typeface="+mn-ea"/>
                <a:cs typeface="+mn-cs"/>
              </a:rPr>
              <a:t>or immunization, including </a:t>
            </a:r>
            <a:r>
              <a:rPr lang="en-US" sz="1600" dirty="0">
                <a:solidFill>
                  <a:srgbClr val="6A737B"/>
                </a:solidFill>
                <a:latin typeface="Arial"/>
                <a:ea typeface="+mn-ea"/>
                <a:cs typeface="+mn-cs"/>
              </a:rPr>
              <a:t>M</a:t>
            </a:r>
            <a:r>
              <a:rPr lang="en-US" sz="1600" dirty="0" smtClean="0">
                <a:solidFill>
                  <a:srgbClr val="6A737B"/>
                </a:solidFill>
                <a:latin typeface="Arial"/>
                <a:ea typeface="+mn-ea"/>
                <a:cs typeface="+mn-cs"/>
              </a:rPr>
              <a:t>edicare</a:t>
            </a:r>
            <a:endParaRPr lang="en-US" sz="1400" dirty="0" smtClean="0">
              <a:solidFill>
                <a:srgbClr val="6A737B"/>
              </a:solidFill>
              <a:latin typeface="Arial"/>
              <a:ea typeface="+mn-ea"/>
              <a:cs typeface="+mn-cs"/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20" t="28308" r="25965" b="10277"/>
          <a:stretch/>
        </p:blipFill>
        <p:spPr bwMode="auto">
          <a:xfrm>
            <a:off x="1499080" y="1888767"/>
            <a:ext cx="1650043" cy="19033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5486400" y="4355989"/>
            <a:ext cx="305528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91440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</a:pPr>
            <a:r>
              <a:rPr lang="en-US" sz="1400" b="1" dirty="0" smtClean="0">
                <a:solidFill>
                  <a:srgbClr val="6A737B"/>
                </a:solidFill>
                <a:latin typeface="Arial"/>
                <a:sym typeface="Wingdings"/>
              </a:rPr>
              <a:t>Members </a:t>
            </a:r>
            <a:r>
              <a:rPr lang="en-US" sz="1400" b="1" u="sng" dirty="0" smtClean="0">
                <a:solidFill>
                  <a:srgbClr val="6A737B"/>
                </a:solidFill>
                <a:latin typeface="Arial"/>
                <a:ea typeface="+mn-ea"/>
                <a:cs typeface="+mn-cs"/>
                <a:sym typeface="Wingdings"/>
              </a:rPr>
              <a:t>opt in</a:t>
            </a:r>
            <a:r>
              <a:rPr lang="en-US" sz="1400" dirty="0" smtClean="0">
                <a:solidFill>
                  <a:srgbClr val="6A737B"/>
                </a:solidFill>
                <a:latin typeface="Arial"/>
                <a:ea typeface="+mn-ea"/>
                <a:cs typeface="+mn-cs"/>
                <a:sym typeface="Wingdings"/>
              </a:rPr>
              <a:t> to this new benefit</a:t>
            </a:r>
            <a:endParaRPr lang="en-US" sz="1400" dirty="0" smtClean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" name="Isosceles Triangle 1"/>
          <p:cNvSpPr/>
          <p:nvPr/>
        </p:nvSpPr>
        <p:spPr>
          <a:xfrm flipV="1">
            <a:off x="1028700" y="4024876"/>
            <a:ext cx="2590800" cy="252380"/>
          </a:xfrm>
          <a:prstGeom prst="triangl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endParaRPr lang="en-US" sz="900" dirty="0" smtClean="0">
              <a:solidFill>
                <a:srgbClr val="0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4355989"/>
            <a:ext cx="342900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91440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</a:pPr>
            <a:r>
              <a:rPr lang="en-US" sz="1400" b="1" dirty="0" smtClean="0">
                <a:solidFill>
                  <a:srgbClr val="6A737B"/>
                </a:solidFill>
                <a:latin typeface="Arial"/>
                <a:ea typeface="+mn-ea"/>
                <a:cs typeface="+mn-cs"/>
              </a:rPr>
              <a:t>Now available for </a:t>
            </a:r>
            <a:r>
              <a:rPr lang="en-US" sz="1400" b="1" u="sng" dirty="0" smtClean="0">
                <a:solidFill>
                  <a:srgbClr val="6A737B"/>
                </a:solidFill>
                <a:latin typeface="Arial"/>
                <a:ea typeface="+mn-ea"/>
                <a:cs typeface="+mn-cs"/>
              </a:rPr>
              <a:t>all</a:t>
            </a:r>
            <a:r>
              <a:rPr lang="en-US" sz="1400" b="1" dirty="0" smtClean="0">
                <a:solidFill>
                  <a:srgbClr val="6A737B"/>
                </a:solidFill>
                <a:latin typeface="Arial"/>
                <a:ea typeface="+mn-ea"/>
                <a:cs typeface="+mn-cs"/>
              </a:rPr>
              <a:t> prescription plans</a:t>
            </a:r>
          </a:p>
          <a:p>
            <a:pPr algn="ctr" defTabSz="91440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</a:pPr>
            <a:endParaRPr lang="en-US" sz="1400" b="1" dirty="0" smtClean="0">
              <a:solidFill>
                <a:srgbClr val="6A737B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319443" y="1124397"/>
            <a:ext cx="33673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r>
              <a:rPr lang="en-US" sz="2000" b="1" dirty="0" smtClean="0">
                <a:solidFill>
                  <a:srgbClr val="56A0D3"/>
                </a:solidFill>
                <a:latin typeface="Arial"/>
                <a:ea typeface="+mn-ea"/>
                <a:cs typeface="+mn-cs"/>
              </a:rPr>
              <a:t>10 points per dollar </a:t>
            </a:r>
            <a:r>
              <a:rPr lang="en-US" sz="2000" b="1" dirty="0" smtClean="0">
                <a:solidFill>
                  <a:srgbClr val="6A737B"/>
                </a:solidFill>
                <a:latin typeface="Arial"/>
                <a:ea typeface="+mn-ea"/>
                <a:cs typeface="+mn-cs"/>
              </a:rPr>
              <a:t> </a:t>
            </a:r>
            <a:br>
              <a:rPr lang="en-US" sz="2000" b="1" dirty="0" smtClean="0">
                <a:solidFill>
                  <a:srgbClr val="6A737B"/>
                </a:solidFill>
                <a:latin typeface="Arial"/>
                <a:ea typeface="+mn-ea"/>
                <a:cs typeface="+mn-cs"/>
              </a:rPr>
            </a:br>
            <a:r>
              <a:rPr lang="en-US" sz="1600" dirty="0" smtClean="0">
                <a:solidFill>
                  <a:srgbClr val="6A737B"/>
                </a:solidFill>
                <a:latin typeface="Arial"/>
                <a:ea typeface="+mn-ea"/>
                <a:cs typeface="+mn-cs"/>
              </a:rPr>
              <a:t>on almost every item in retail</a:t>
            </a:r>
            <a:endParaRPr lang="en-US" sz="1400" dirty="0" smtClean="0">
              <a:solidFill>
                <a:srgbClr val="6A737B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2" name="Isosceles Triangle 21"/>
          <p:cNvSpPr/>
          <p:nvPr/>
        </p:nvSpPr>
        <p:spPr>
          <a:xfrm flipV="1">
            <a:off x="5707721" y="4024876"/>
            <a:ext cx="2590800" cy="252380"/>
          </a:xfrm>
          <a:prstGeom prst="triangl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endParaRPr lang="en-US" sz="900" dirty="0" smtClean="0">
              <a:solidFill>
                <a:srgbClr val="000000"/>
              </a:solidFill>
            </a:endParaRPr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68" t="18071" r="56019" b="9851"/>
          <a:stretch/>
        </p:blipFill>
        <p:spPr bwMode="auto">
          <a:xfrm>
            <a:off x="6198105" y="1906785"/>
            <a:ext cx="1610035" cy="19033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178301" y="2252779"/>
            <a:ext cx="1052242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91440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r>
              <a:rPr lang="en-US" sz="8000" dirty="0" smtClean="0">
                <a:solidFill>
                  <a:srgbClr val="6A737B"/>
                </a:solidFill>
                <a:latin typeface="Arial"/>
                <a:ea typeface="+mn-ea"/>
                <a:cs typeface="+mn-cs"/>
              </a:rPr>
              <a:t>+</a:t>
            </a:r>
          </a:p>
        </p:txBody>
      </p:sp>
      <p:sp>
        <p:nvSpPr>
          <p:cNvPr id="15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852804" y="4804872"/>
            <a:ext cx="4793516" cy="273844"/>
          </a:xfrm>
        </p:spPr>
        <p:txBody>
          <a:bodyPr/>
          <a:lstStyle/>
          <a:p>
            <a:r>
              <a:rPr lang="en-US" dirty="0" smtClean="0">
                <a:solidFill>
                  <a:srgbClr val="000000">
                    <a:tint val="75000"/>
                  </a:srgbClr>
                </a:solidFill>
              </a:rPr>
              <a:t>©2015 Walgreen Co.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75921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84092519"/>
              </p:ext>
            </p:extLst>
          </p:nvPr>
        </p:nvGraphicFramePr>
        <p:xfrm>
          <a:off x="1816" y="1443"/>
          <a:ext cx="1587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20" name="think-cell Slide" r:id="rId4" imgW="381" imgH="381" progId="TCLayout.ActiveDocument.1">
                  <p:embed/>
                </p:oleObj>
              </mc:Choice>
              <mc:Fallback>
                <p:oleObj name="think-cell Slide" r:id="rId4" imgW="381" imgH="38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816" y="1443"/>
                        <a:ext cx="1587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Everyday points enable multiplier promotions, aligning with goal to simplify customer offer</a:t>
            </a:r>
            <a:endParaRPr lang="en-US" dirty="0"/>
          </a:p>
        </p:txBody>
      </p:sp>
      <p:pic>
        <p:nvPicPr>
          <p:cNvPr id="14" name="Content Placeholder 13"/>
          <p:cNvPicPr>
            <a:picLocks noGrp="1" noChangeAspect="1"/>
          </p:cNvPicPr>
          <p:nvPr>
            <p:ph sz="half" idx="12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943100"/>
            <a:ext cx="2801081" cy="228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69DB927-419E-B042-83CD-6E94FB32D87D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9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9" name="TextBox 44"/>
          <p:cNvSpPr txBox="1">
            <a:spLocks noChangeArrowheads="1"/>
          </p:cNvSpPr>
          <p:nvPr/>
        </p:nvSpPr>
        <p:spPr bwMode="auto">
          <a:xfrm>
            <a:off x="204024" y="971892"/>
            <a:ext cx="3749675" cy="36933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9pPr>
          </a:lstStyle>
          <a:p>
            <a:pPr algn="l"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en-US" sz="1800" b="1" dirty="0" smtClean="0">
                <a:solidFill>
                  <a:srgbClr val="6A737B"/>
                </a:solidFill>
                <a:latin typeface="Arial"/>
                <a:ea typeface="ＭＳ Ｐゴシック"/>
              </a:rPr>
              <a:t>Today</a:t>
            </a:r>
            <a:endParaRPr lang="en-US" sz="1800" b="1" baseline="30000" dirty="0">
              <a:solidFill>
                <a:srgbClr val="6A737B"/>
              </a:solidFill>
              <a:latin typeface="Arial"/>
              <a:ea typeface="ＭＳ Ｐゴシック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80233" y="1345168"/>
            <a:ext cx="3984789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indent="-171450" algn="l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2"/>
                </a:solidFill>
                <a:latin typeface="Arial"/>
                <a:cs typeface="Arial" charset="0"/>
              </a:rPr>
              <a:t>Complex and labor intensive for store</a:t>
            </a:r>
            <a:endParaRPr lang="en-US" sz="1600" dirty="0">
              <a:solidFill>
                <a:schemeClr val="tx2"/>
              </a:solidFill>
              <a:latin typeface="Arial"/>
              <a:cs typeface="Arial" charset="0"/>
            </a:endParaRPr>
          </a:p>
        </p:txBody>
      </p:sp>
      <p:sp>
        <p:nvSpPr>
          <p:cNvPr id="24" name="TextBox 44"/>
          <p:cNvSpPr txBox="1">
            <a:spLocks noChangeArrowheads="1"/>
          </p:cNvSpPr>
          <p:nvPr/>
        </p:nvSpPr>
        <p:spPr bwMode="auto">
          <a:xfrm>
            <a:off x="4512327" y="971892"/>
            <a:ext cx="4013373" cy="369332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9pPr>
          </a:lstStyle>
          <a:p>
            <a:pPr algn="l"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en-US" sz="1800" b="1" dirty="0" smtClean="0">
                <a:solidFill>
                  <a:srgbClr val="6A737B"/>
                </a:solidFill>
                <a:latin typeface="Arial"/>
                <a:ea typeface="ＭＳ Ｐゴシック"/>
              </a:rPr>
              <a:t>Tomorrow</a:t>
            </a:r>
            <a:endParaRPr lang="en-US" sz="1800" b="1" baseline="30000" dirty="0">
              <a:solidFill>
                <a:srgbClr val="6A737B"/>
              </a:solidFill>
              <a:latin typeface="Arial"/>
              <a:ea typeface="ＭＳ Ｐゴシック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572001" y="1345168"/>
            <a:ext cx="4265022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indent="-171450" algn="l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2"/>
                </a:solidFill>
                <a:latin typeface="Arial"/>
                <a:cs typeface="Arial" charset="0"/>
              </a:rPr>
              <a:t>Simple, effective, easy to execute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4571838" y="1257314"/>
            <a:ext cx="426736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278037" y="1257314"/>
            <a:ext cx="39869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0047" y="1943100"/>
            <a:ext cx="1885353" cy="2286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6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852804" y="4804872"/>
            <a:ext cx="4793516" cy="273844"/>
          </a:xfrm>
        </p:spPr>
        <p:txBody>
          <a:bodyPr>
            <a:normAutofit/>
          </a:bodyPr>
          <a:lstStyle/>
          <a:p>
            <a:r>
              <a:rPr lang="en-US" sz="800" b="0" dirty="0" smtClean="0">
                <a:solidFill>
                  <a:srgbClr val="000000">
                    <a:tint val="75000"/>
                  </a:srgbClr>
                </a:solidFill>
              </a:rPr>
              <a:t>©2015 Walgreen Co. All rights reserved.</a:t>
            </a:r>
          </a:p>
        </p:txBody>
      </p:sp>
      <p:pic>
        <p:nvPicPr>
          <p:cNvPr id="106515" name="Picture 19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107" t="23958" r="6442" b="34114"/>
          <a:stretch/>
        </p:blipFill>
        <p:spPr bwMode="auto">
          <a:xfrm>
            <a:off x="4398027" y="1924050"/>
            <a:ext cx="2390952" cy="23050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9890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#10;&lt;root reqver=&quot;21047&quot;&gt;&lt;version val=&quot;23265&quot;/&gt;&lt;CPresentation id=&quot;1&quot;&gt;&lt;m_precDefaultNumber&gt;&lt;m_bNumberIsYear val=&quot;1&quot;/&gt;&lt;m_chMinusSymbol&gt;-&lt;/m_chMinusSymbol&gt;&lt;m_chDecimalSymbol17909&gt;.&lt;/m_chDecimalSymbol17909&gt;&lt;m_nGroupingDigits17909 val=&quot;3&quot;/&gt;&lt;m_chGroupingSymbol17909&gt;,&lt;/m_chGroupingSymbol17909&gt;&lt;/m_precDefaultNumber&gt;&lt;m_precDefaultPercent&gt;&lt;m_bNumberIsYear val=&quot;1&quot;/&gt;&lt;m_chMinusSymbol&gt;-&lt;/m_chMinusSymbol&gt;&lt;m_nDecimalDigits17909 val=&quot;0&quot;/&gt;&lt;m_chDecimalSymbol17909&gt;.&lt;/m_chDecimalSymbol17909&gt;&lt;m_nGroupingDigits17909 val=&quot;3&quot;/&gt;&lt;m_chGroupingSymbol17909&gt;,&lt;/m_chGroupingSymbol17909&gt;&lt;m_strSuffix17909&gt;%&lt;/m_strSuffix17909&gt;&lt;/m_precDefaultPercent&gt;&lt;m_precDefaultDate&gt;&lt;m_bNumberIsYear val=&quot;0&quot;/&gt;&lt;m_strFormatTime&gt;%#m/%#d/%Y&lt;/m_strFormatTime&gt;&lt;/m_precDefaultDate&gt;&lt;m_precDefaultYear/&gt;&lt;m_precDefaultQuarter/&gt;&lt;m_precDefaultMonth/&gt;&lt;m_precDefaultWeek/&gt;&lt;m_precDefaultDay/&gt;&lt;m_mruColor&gt;&lt;m_vecMRU length=&quot;0&quot;/&gt;&lt;/m_mruColor&gt;&lt;m_eweekdayFirstOfWeek val=&quot;1&quot;/&gt;&lt;m_eweekdayFirstOfWorkweek val=&quot;2&quot;/&gt;&lt;m_eweekdayFirstOfWeekend val=&quot;7&quot;/&gt;&lt;/CPresentation&gt;&lt;/root&gt;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J5jHQlgTEm5eUfg3C2g7w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MiZT2U13kSbk2F.F7ruiw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YUW0mjyhUadLHipyqCqcA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TcGVzCrWke8HdIwVMMyAA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bsxSieQNkSP9hjydUzWrA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pmYGYGB.0iHZP8f42ksZg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Rfl4UYTQ0.XsmDAW5iFPQ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stKI8hTHkau3b341WvRhQ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_XxeT1J4kOb8R_rEzOyGA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DZPeYMWQkKgtV2VRXCfCw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PZNtlAiek.nwSvZeV11Kw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I2GwqL8Z0CdvqZe0NotQQ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zaWjitrrUyjTsvFR3CTVA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LofJ_Fxb0qU.7H0PPpatg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As6YIxbsUKGuT78x6Y0QA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g.LCHWFWkCqB09tkCLwQQ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4X300qxpk6QHaoRDbf0oQ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LSOItI3Z0mBAqM96N81Q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9B7A4xFFUeGmRpb3Huygw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nUl9zWifUW91aMXHeoT6Q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ziRaAwFfEqAqlb7kKiDXw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4pguLVeo0io.atZD755Fg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htItybCPECh0tcudX6qrw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J5jHQlgTEm5eUfg3C2g7w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lk7WaKDV0CT461TTlNvfA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J5jHQlgTEm5eUfg3C2g7w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J5jHQlgTEm5eUfg3C2g7w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J5jHQlgTEm5eUfg3C2g7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J5jHQlgTEm5eUfg3C2g7w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J5jHQlgTEm5eUfg3C2g7w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J5jHQlgTEm5eUfg3C2g7w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J5jHQlgTEm5eUfg3C2g7w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J5jHQlgTEm5eUfg3C2g7w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J5jHQlgTEm5eUfg3C2g7w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J5jHQlgTEm5eUfg3C2g7w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lk7WaKDV0CT461TTlNvfA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J5jHQlgTEm5eUfg3C2g7w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J5jHQlgTEm5eUfg3C2g7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J5jHQlgTEm5eUfg3C2g7w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J5jHQlgTEm5eUfg3C2g7w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J5jHQlgTEm5eUfg3C2g7w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J5jHQlgTEm5eUfg3C2g7w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J5jHQlgTEm5eUfg3C2g7w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J5jHQlgTEm5eUfg3C2g7w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J5jHQlgTEm5eUfg3C2g7w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J5jHQlgTEm5eUfg3C2g7w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lk7WaKDV0CT461TTlNvfA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J5jHQlgTEm5eUfg3C2g7w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J5jHQlgTEm5eUfg3C2g7w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J5jHQlgTEm5eUfg3C2g7w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J5jHQlgTEm5eUfg3C2g7w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J5jHQlgTEm5eUfg3C2g7w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J5jHQlgTEm5eUfg3C2g7w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J5jHQlgTEm5eUfg3C2g7w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J5jHQlgTEm5eUfg3C2g7w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J5jHQlgTEm5eUfg3C2g7w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J5jHQlgTEm5eUfg3C2g7w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lk7WaKDV0CT461TTlNvfA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J5jHQlgTEm5eUfg3C2g7w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J5jHQlgTEm5eUfg3C2g7w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J5jHQlgTEm5eUfg3C2g7w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J5jHQlgTEm5eUfg3C2g7w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J5jHQlgTEm5eUfg3C2g7w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J5jHQlgTEm5eUfg3C2g7w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J5jHQlgTEm5eUfg3C2g7w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J5jHQlgTEm5eUfg3C2g7w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J5jHQlgTEm5eUfg3C2g7w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J5jHQlgTEm5eUfg3C2g7w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lk7WaKDV0CT461TTlNvfA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J5jHQlgTEm5eUfg3C2g7w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J5jHQlgTEm5eUfg3C2g7w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J5jHQlgTEm5eUfg3C2g7w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J5jHQlgTEm5eUfg3C2g7w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J5jHQlgTEm5eUfg3C2g7w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J5jHQlgTEm5eUfg3C2g7w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J5jHQlgTEm5eUfg3C2g7w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J5jHQlgTEm5eUfg3C2g7w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J5jHQlgTEm5eUfg3C2g7w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J5jHQlgTEm5eUfg3C2g7w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lk7WaKDV0CT461TTlNvfA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J5jHQlgTEm5eUfg3C2g7w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J5jHQlgTEm5eUfg3C2g7w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J5jHQlgTEm5eUfg3C2g7w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J5jHQlgTEm5eUfg3C2g7w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J5jHQlgTEm5eUfg3C2g7w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J5jHQlgTEm5eUfg3C2g7w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J5jHQlgTEm5eUfg3C2g7w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J5jHQlgTEm5eUfg3C2g7w"/>
</p:tagLst>
</file>

<file path=ppt/theme/theme1.xml><?xml version="1.0" encoding="utf-8"?>
<a:theme xmlns:a="http://schemas.openxmlformats.org/drawingml/2006/main" name="102_Walgreens Theme">
  <a:themeElements>
    <a:clrScheme name="HappyHealthyColor">
      <a:dk1>
        <a:srgbClr val="000000"/>
      </a:dk1>
      <a:lt1>
        <a:srgbClr val="FFFFFF"/>
      </a:lt1>
      <a:dk2>
        <a:srgbClr val="6A737B"/>
      </a:dk2>
      <a:lt2>
        <a:srgbClr val="E1E5E8"/>
      </a:lt2>
      <a:accent1>
        <a:srgbClr val="56A0D3"/>
      </a:accent1>
      <a:accent2>
        <a:srgbClr val="7AC143"/>
      </a:accent2>
      <a:accent3>
        <a:srgbClr val="E31837"/>
      </a:accent3>
      <a:accent4>
        <a:srgbClr val="FC9D3A"/>
      </a:accent4>
      <a:accent5>
        <a:srgbClr val="B890C2"/>
      </a:accent5>
      <a:accent6>
        <a:srgbClr val="75C7B9"/>
      </a:accent6>
      <a:hlink>
        <a:srgbClr val="70CDE3"/>
      </a:hlink>
      <a:folHlink>
        <a:srgbClr val="6A737B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 sz="900" dirty="0" smtClean="0"/>
        </a:defPPr>
      </a:lstStyle>
      <a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a:style>
    </a:spDef>
    <a:lnDef>
      <a:spPr>
        <a:ln w="38100" cap="rnd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defRPr dirty="0" smtClean="0"/>
        </a:defPPr>
      </a:lstStyle>
    </a:txDef>
  </a:objectDefaults>
  <a:extraClrSchemeLst/>
  <a:custClrLst>
    <a:custClr name="Secondary 9">
      <a:srgbClr val="D3CAC5"/>
    </a:custClr>
    <a:custClr name="Secondary 10">
      <a:srgbClr val="857776"/>
    </a:custClr>
    <a:custClr name="Secondary 11">
      <a:srgbClr val="A69A8E"/>
    </a:custClr>
    <a:custClr name="Secondary 12">
      <a:srgbClr val="584528"/>
    </a:custClr>
    <a:custClr name="Secondary 13">
      <a:srgbClr val="EAD57D"/>
    </a:custClr>
    <a:custClr name="Secondary 14">
      <a:srgbClr val="CCC62C"/>
    </a:custClr>
    <a:custClr name="Secondary 15">
      <a:srgbClr val="A8CC96"/>
    </a:custClr>
    <a:custClr name="Secondary 16">
      <a:srgbClr val="ABACAD"/>
    </a:custClr>
    <a:custClr name="Secondary 17">
      <a:srgbClr val="9DBCB0"/>
    </a:custClr>
    <a:custClr name="Secondary 18">
      <a:srgbClr val="7D9AAA"/>
    </a:custClr>
    <a:custClr name="Secondary 19">
      <a:srgbClr val="7A82AA"/>
    </a:custClr>
    <a:custClr name="Secondary 20">
      <a:srgbClr val="475284"/>
    </a:custClr>
  </a:custClrLst>
</a:theme>
</file>

<file path=ppt/theme/theme10.xml><?xml version="1.0" encoding="utf-8"?>
<a:theme xmlns:a="http://schemas.openxmlformats.org/drawingml/2006/main" name="In-Store Research Proposal_20141021">
  <a:themeElements>
    <a:clrScheme name="Walgreens H&amp;H Theme">
      <a:dk1>
        <a:srgbClr val="000000"/>
      </a:dk1>
      <a:lt1>
        <a:srgbClr val="FFFFFF"/>
      </a:lt1>
      <a:dk2>
        <a:srgbClr val="58595B"/>
      </a:dk2>
      <a:lt2>
        <a:srgbClr val="E1E5E8"/>
      </a:lt2>
      <a:accent1>
        <a:srgbClr val="56A0D3"/>
      </a:accent1>
      <a:accent2>
        <a:srgbClr val="7AC143"/>
      </a:accent2>
      <a:accent3>
        <a:srgbClr val="E31837"/>
      </a:accent3>
      <a:accent4>
        <a:srgbClr val="FC9D3A"/>
      </a:accent4>
      <a:accent5>
        <a:srgbClr val="B890C2"/>
      </a:accent5>
      <a:accent6>
        <a:srgbClr val="75C7B9"/>
      </a:accent6>
      <a:hlink>
        <a:srgbClr val="70CDE3"/>
      </a:hlink>
      <a:folHlink>
        <a:srgbClr val="6A737B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 sz="900" dirty="0" smtClean="0"/>
        </a:defPPr>
      </a:lstStyle>
      <a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a:style>
    </a:spDef>
    <a:lnDef>
      <a:spPr>
        <a:ln w="38100" cap="rnd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defRPr dirty="0" smtClean="0"/>
        </a:defPPr>
      </a:lstStyle>
    </a:txDef>
  </a:objectDefaults>
  <a:extraClrSchemeLst/>
  <a:custClrLst>
    <a:custClr name="Secondary 9">
      <a:srgbClr val="D3CAC5"/>
    </a:custClr>
    <a:custClr name="Secondary 10">
      <a:srgbClr val="857776"/>
    </a:custClr>
    <a:custClr name="Secondary 11">
      <a:srgbClr val="A69A8E"/>
    </a:custClr>
    <a:custClr name="Secondary 12">
      <a:srgbClr val="584528"/>
    </a:custClr>
    <a:custClr name="Secondary 13">
      <a:srgbClr val="EAD57D"/>
    </a:custClr>
    <a:custClr name="Secondary 14">
      <a:srgbClr val="CCC62C"/>
    </a:custClr>
    <a:custClr name="Secondary 15">
      <a:srgbClr val="A8CC96"/>
    </a:custClr>
    <a:custClr name="Secondary 16">
      <a:srgbClr val="ABACAD"/>
    </a:custClr>
    <a:custClr name="Secondary 17">
      <a:srgbClr val="9DBCB0"/>
    </a:custClr>
    <a:custClr name="Secondary 18">
      <a:srgbClr val="7D9AAA"/>
    </a:custClr>
    <a:custClr name="Secondary 19">
      <a:srgbClr val="7A82AA"/>
    </a:custClr>
    <a:custClr name="Secondary 20">
      <a:srgbClr val="475284"/>
    </a:custClr>
  </a:custClrLst>
</a:theme>
</file>

<file path=ppt/theme/theme11.xml><?xml version="1.0" encoding="utf-8"?>
<a:theme xmlns:a="http://schemas.openxmlformats.org/drawingml/2006/main" name="3_Walgreens Theme">
  <a:themeElements>
    <a:clrScheme name="HappyHealthyColor">
      <a:dk1>
        <a:srgbClr val="000000"/>
      </a:dk1>
      <a:lt1>
        <a:srgbClr val="FFFFFF"/>
      </a:lt1>
      <a:dk2>
        <a:srgbClr val="6A737B"/>
      </a:dk2>
      <a:lt2>
        <a:srgbClr val="E1E5E8"/>
      </a:lt2>
      <a:accent1>
        <a:srgbClr val="56A0D3"/>
      </a:accent1>
      <a:accent2>
        <a:srgbClr val="7AC143"/>
      </a:accent2>
      <a:accent3>
        <a:srgbClr val="E31837"/>
      </a:accent3>
      <a:accent4>
        <a:srgbClr val="FC9D3A"/>
      </a:accent4>
      <a:accent5>
        <a:srgbClr val="B890C2"/>
      </a:accent5>
      <a:accent6>
        <a:srgbClr val="75C7B9"/>
      </a:accent6>
      <a:hlink>
        <a:srgbClr val="70CDE3"/>
      </a:hlink>
      <a:folHlink>
        <a:srgbClr val="6A737B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 sz="900" dirty="0" smtClean="0"/>
        </a:defPPr>
      </a:lstStyle>
      <a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a:style>
    </a:spDef>
    <a:lnDef>
      <a:spPr>
        <a:ln w="38100" cap="rnd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defRPr dirty="0" smtClean="0"/>
        </a:defPPr>
      </a:lstStyle>
    </a:txDef>
  </a:objectDefaults>
  <a:extraClrSchemeLst/>
  <a:custClrLst>
    <a:custClr name="Secondary 9">
      <a:srgbClr val="D3CAC5"/>
    </a:custClr>
    <a:custClr name="Secondary 10">
      <a:srgbClr val="857776"/>
    </a:custClr>
    <a:custClr name="Secondary 11">
      <a:srgbClr val="A69A8E"/>
    </a:custClr>
    <a:custClr name="Secondary 12">
      <a:srgbClr val="584528"/>
    </a:custClr>
    <a:custClr name="Secondary 13">
      <a:srgbClr val="EAD57D"/>
    </a:custClr>
    <a:custClr name="Secondary 14">
      <a:srgbClr val="CCC62C"/>
    </a:custClr>
    <a:custClr name="Secondary 15">
      <a:srgbClr val="A8CC96"/>
    </a:custClr>
    <a:custClr name="Secondary 16">
      <a:srgbClr val="ABACAD"/>
    </a:custClr>
    <a:custClr name="Secondary 17">
      <a:srgbClr val="9DBCB0"/>
    </a:custClr>
    <a:custClr name="Secondary 18">
      <a:srgbClr val="7D9AAA"/>
    </a:custClr>
    <a:custClr name="Secondary 19">
      <a:srgbClr val="7A82AA"/>
    </a:custClr>
    <a:custClr name="Secondary 20">
      <a:srgbClr val="475284"/>
    </a:custClr>
  </a:custClrLst>
</a:theme>
</file>

<file path=ppt/theme/theme12.xml><?xml version="1.0" encoding="utf-8"?>
<a:theme xmlns:a="http://schemas.openxmlformats.org/drawingml/2006/main" name="26_Walgreens Theme">
  <a:themeElements>
    <a:clrScheme name="HappyHealthyColor">
      <a:dk1>
        <a:srgbClr val="000000"/>
      </a:dk1>
      <a:lt1>
        <a:srgbClr val="FFFFFF"/>
      </a:lt1>
      <a:dk2>
        <a:srgbClr val="6A737B"/>
      </a:dk2>
      <a:lt2>
        <a:srgbClr val="E1E5E8"/>
      </a:lt2>
      <a:accent1>
        <a:srgbClr val="56A0D3"/>
      </a:accent1>
      <a:accent2>
        <a:srgbClr val="7AC143"/>
      </a:accent2>
      <a:accent3>
        <a:srgbClr val="E31837"/>
      </a:accent3>
      <a:accent4>
        <a:srgbClr val="FC9D3A"/>
      </a:accent4>
      <a:accent5>
        <a:srgbClr val="B890C2"/>
      </a:accent5>
      <a:accent6>
        <a:srgbClr val="75C7B9"/>
      </a:accent6>
      <a:hlink>
        <a:srgbClr val="70CDE3"/>
      </a:hlink>
      <a:folHlink>
        <a:srgbClr val="6A737B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 sz="900" dirty="0" smtClean="0"/>
        </a:defPPr>
      </a:lstStyle>
      <a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a:style>
    </a:spDef>
    <a:lnDef>
      <a:spPr>
        <a:ln w="38100" cap="rnd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defRPr dirty="0" smtClean="0"/>
        </a:defPPr>
      </a:lstStyle>
    </a:txDef>
  </a:objectDefaults>
  <a:extraClrSchemeLst/>
  <a:custClrLst>
    <a:custClr name="Secondary 9">
      <a:srgbClr val="D3CAC5"/>
    </a:custClr>
    <a:custClr name="Secondary 10">
      <a:srgbClr val="857776"/>
    </a:custClr>
    <a:custClr name="Secondary 11">
      <a:srgbClr val="A69A8E"/>
    </a:custClr>
    <a:custClr name="Secondary 12">
      <a:srgbClr val="584528"/>
    </a:custClr>
    <a:custClr name="Secondary 13">
      <a:srgbClr val="EAD57D"/>
    </a:custClr>
    <a:custClr name="Secondary 14">
      <a:srgbClr val="CCC62C"/>
    </a:custClr>
    <a:custClr name="Secondary 15">
      <a:srgbClr val="A8CC96"/>
    </a:custClr>
    <a:custClr name="Secondary 16">
      <a:srgbClr val="ABACAD"/>
    </a:custClr>
    <a:custClr name="Secondary 17">
      <a:srgbClr val="9DBCB0"/>
    </a:custClr>
    <a:custClr name="Secondary 18">
      <a:srgbClr val="7D9AAA"/>
    </a:custClr>
    <a:custClr name="Secondary 19">
      <a:srgbClr val="7A82AA"/>
    </a:custClr>
    <a:custClr name="Secondary 20">
      <a:srgbClr val="475284"/>
    </a:custClr>
  </a:custClrLst>
</a:theme>
</file>

<file path=ppt/theme/theme13.xml><?xml version="1.0" encoding="utf-8"?>
<a:theme xmlns:a="http://schemas.openxmlformats.org/drawingml/2006/main" name="27_Walgreens Theme">
  <a:themeElements>
    <a:clrScheme name="HappyHealthyColor">
      <a:dk1>
        <a:srgbClr val="000000"/>
      </a:dk1>
      <a:lt1>
        <a:srgbClr val="FFFFFF"/>
      </a:lt1>
      <a:dk2>
        <a:srgbClr val="6A737B"/>
      </a:dk2>
      <a:lt2>
        <a:srgbClr val="E1E5E8"/>
      </a:lt2>
      <a:accent1>
        <a:srgbClr val="56A0D3"/>
      </a:accent1>
      <a:accent2>
        <a:srgbClr val="7AC143"/>
      </a:accent2>
      <a:accent3>
        <a:srgbClr val="E31837"/>
      </a:accent3>
      <a:accent4>
        <a:srgbClr val="FC9D3A"/>
      </a:accent4>
      <a:accent5>
        <a:srgbClr val="B890C2"/>
      </a:accent5>
      <a:accent6>
        <a:srgbClr val="75C7B9"/>
      </a:accent6>
      <a:hlink>
        <a:srgbClr val="70CDE3"/>
      </a:hlink>
      <a:folHlink>
        <a:srgbClr val="6A737B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 sz="900" dirty="0" smtClean="0"/>
        </a:defPPr>
      </a:lstStyle>
      <a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a:style>
    </a:spDef>
    <a:lnDef>
      <a:spPr>
        <a:ln w="38100" cap="rnd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defRPr dirty="0" smtClean="0"/>
        </a:defPPr>
      </a:lstStyle>
    </a:txDef>
  </a:objectDefaults>
  <a:extraClrSchemeLst/>
  <a:custClrLst>
    <a:custClr name="Secondary 9">
      <a:srgbClr val="D3CAC5"/>
    </a:custClr>
    <a:custClr name="Secondary 10">
      <a:srgbClr val="857776"/>
    </a:custClr>
    <a:custClr name="Secondary 11">
      <a:srgbClr val="A69A8E"/>
    </a:custClr>
    <a:custClr name="Secondary 12">
      <a:srgbClr val="584528"/>
    </a:custClr>
    <a:custClr name="Secondary 13">
      <a:srgbClr val="EAD57D"/>
    </a:custClr>
    <a:custClr name="Secondary 14">
      <a:srgbClr val="CCC62C"/>
    </a:custClr>
    <a:custClr name="Secondary 15">
      <a:srgbClr val="A8CC96"/>
    </a:custClr>
    <a:custClr name="Secondary 16">
      <a:srgbClr val="ABACAD"/>
    </a:custClr>
    <a:custClr name="Secondary 17">
      <a:srgbClr val="9DBCB0"/>
    </a:custClr>
    <a:custClr name="Secondary 18">
      <a:srgbClr val="7D9AAA"/>
    </a:custClr>
    <a:custClr name="Secondary 19">
      <a:srgbClr val="7A82AA"/>
    </a:custClr>
    <a:custClr name="Secondary 20">
      <a:srgbClr val="475284"/>
    </a:custClr>
  </a:custClrLst>
</a:theme>
</file>

<file path=ppt/theme/theme14.xml><?xml version="1.0" encoding="utf-8"?>
<a:theme xmlns:a="http://schemas.openxmlformats.org/drawingml/2006/main" name="14_corporate template_color_standard">
  <a:themeElements>
    <a:clrScheme name="New WAG template">
      <a:dk1>
        <a:sysClr val="windowText" lastClr="000000"/>
      </a:dk1>
      <a:lt1>
        <a:srgbClr val="FFFFFF"/>
      </a:lt1>
      <a:dk2>
        <a:srgbClr val="6A737B"/>
      </a:dk2>
      <a:lt2>
        <a:srgbClr val="E1E5E8"/>
      </a:lt2>
      <a:accent1>
        <a:srgbClr val="56A0D3"/>
      </a:accent1>
      <a:accent2>
        <a:srgbClr val="7AC143"/>
      </a:accent2>
      <a:accent3>
        <a:srgbClr val="E31837"/>
      </a:accent3>
      <a:accent4>
        <a:srgbClr val="F99D31"/>
      </a:accent4>
      <a:accent5>
        <a:srgbClr val="B890C2"/>
      </a:accent5>
      <a:accent6>
        <a:srgbClr val="75C7B9"/>
      </a:accent6>
      <a:hlink>
        <a:srgbClr val="E31837"/>
      </a:hlink>
      <a:folHlink>
        <a:srgbClr val="F99D3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 sz="900" dirty="0" smtClean="0"/>
        </a:defPPr>
      </a:lstStyle>
      <a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a:style>
    </a:spDef>
    <a:lnDef>
      <a:spPr>
        <a:ln w="38100" cap="rnd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defRPr dirty="0" smtClean="0"/>
        </a:defPPr>
      </a:lstStyle>
    </a:txDef>
  </a:objectDefaults>
  <a:extraClrSchemeLst/>
  <a:custClrLst>
    <a:custClr name="Secondary 9">
      <a:srgbClr val="D3CAC5"/>
    </a:custClr>
    <a:custClr name="Secondary 10">
      <a:srgbClr val="857776"/>
    </a:custClr>
    <a:custClr name="Secondary 11">
      <a:srgbClr val="A69A8E"/>
    </a:custClr>
    <a:custClr name="Secondary 12">
      <a:srgbClr val="584528"/>
    </a:custClr>
    <a:custClr name="Secondary 13">
      <a:srgbClr val="EAD57D"/>
    </a:custClr>
    <a:custClr name="Secondary 14">
      <a:srgbClr val="CCC62C"/>
    </a:custClr>
    <a:custClr name="Secondary 15">
      <a:srgbClr val="A8CC96"/>
    </a:custClr>
    <a:custClr name="Secondary 16">
      <a:srgbClr val="ABACAD"/>
    </a:custClr>
    <a:custClr name="Secondary 17">
      <a:srgbClr val="9DBCB0"/>
    </a:custClr>
    <a:custClr name="Secondary 18">
      <a:srgbClr val="7D9AAA"/>
    </a:custClr>
    <a:custClr name="Secondary 19">
      <a:srgbClr val="7A82AA"/>
    </a:custClr>
    <a:custClr name="Secondary 20">
      <a:srgbClr val="475284"/>
    </a:custClr>
  </a:custClrLst>
</a:theme>
</file>

<file path=ppt/theme/theme15.xml><?xml version="1.0" encoding="utf-8"?>
<a:theme xmlns:a="http://schemas.openxmlformats.org/drawingml/2006/main" name="template_color_internal">
  <a:themeElements>
    <a:clrScheme name="HappyHealthyColor">
      <a:dk1>
        <a:srgbClr val="000000"/>
      </a:dk1>
      <a:lt1>
        <a:srgbClr val="FFFFFF"/>
      </a:lt1>
      <a:dk2>
        <a:srgbClr val="6A737B"/>
      </a:dk2>
      <a:lt2>
        <a:srgbClr val="E1E5E8"/>
      </a:lt2>
      <a:accent1>
        <a:srgbClr val="56A0D3"/>
      </a:accent1>
      <a:accent2>
        <a:srgbClr val="7AC143"/>
      </a:accent2>
      <a:accent3>
        <a:srgbClr val="E31837"/>
      </a:accent3>
      <a:accent4>
        <a:srgbClr val="FC9D3A"/>
      </a:accent4>
      <a:accent5>
        <a:srgbClr val="B890C2"/>
      </a:accent5>
      <a:accent6>
        <a:srgbClr val="75C7B9"/>
      </a:accent6>
      <a:hlink>
        <a:srgbClr val="70CDE3"/>
      </a:hlink>
      <a:folHlink>
        <a:srgbClr val="6A737B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 sz="900" dirty="0" smtClean="0"/>
        </a:defPPr>
      </a:lstStyle>
      <a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a:style>
    </a:spDef>
    <a:lnDef>
      <a:spPr>
        <a:ln w="38100" cap="rnd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defRPr dirty="0" smtClean="0"/>
        </a:defPPr>
      </a:lstStyle>
    </a:txDef>
  </a:objectDefaults>
  <a:extraClrSchemeLst/>
  <a:custClrLst>
    <a:custClr name="Secondary 9">
      <a:srgbClr val="D3CAC5"/>
    </a:custClr>
    <a:custClr name="Secondary 10">
      <a:srgbClr val="857776"/>
    </a:custClr>
    <a:custClr name="Secondary 11">
      <a:srgbClr val="A69A8E"/>
    </a:custClr>
    <a:custClr name="Secondary 12">
      <a:srgbClr val="584528"/>
    </a:custClr>
    <a:custClr name="Secondary 13">
      <a:srgbClr val="EAD57D"/>
    </a:custClr>
    <a:custClr name="Secondary 14">
      <a:srgbClr val="CCC62C"/>
    </a:custClr>
    <a:custClr name="Secondary 15">
      <a:srgbClr val="A8CC96"/>
    </a:custClr>
    <a:custClr name="Secondary 16">
      <a:srgbClr val="ABACAD"/>
    </a:custClr>
    <a:custClr name="Secondary 17">
      <a:srgbClr val="9DBCB0"/>
    </a:custClr>
    <a:custClr name="Secondary 18">
      <a:srgbClr val="7D9AAA"/>
    </a:custClr>
    <a:custClr name="Secondary 19">
      <a:srgbClr val="7A82AA"/>
    </a:custClr>
    <a:custClr name="Secondary 20">
      <a:srgbClr val="475284"/>
    </a:custClr>
  </a:custClrLst>
</a:theme>
</file>

<file path=ppt/theme/theme16.xml><?xml version="1.0" encoding="utf-8"?>
<a:theme xmlns:a="http://schemas.openxmlformats.org/drawingml/2006/main" name="1_template_color_internal">
  <a:themeElements>
    <a:clrScheme name="HappyHealthyColor">
      <a:dk1>
        <a:srgbClr val="000000"/>
      </a:dk1>
      <a:lt1>
        <a:srgbClr val="FFFFFF"/>
      </a:lt1>
      <a:dk2>
        <a:srgbClr val="6A737B"/>
      </a:dk2>
      <a:lt2>
        <a:srgbClr val="E1E5E8"/>
      </a:lt2>
      <a:accent1>
        <a:srgbClr val="56A0D3"/>
      </a:accent1>
      <a:accent2>
        <a:srgbClr val="7AC143"/>
      </a:accent2>
      <a:accent3>
        <a:srgbClr val="E31837"/>
      </a:accent3>
      <a:accent4>
        <a:srgbClr val="FC9D3A"/>
      </a:accent4>
      <a:accent5>
        <a:srgbClr val="B890C2"/>
      </a:accent5>
      <a:accent6>
        <a:srgbClr val="75C7B9"/>
      </a:accent6>
      <a:hlink>
        <a:srgbClr val="70CDE3"/>
      </a:hlink>
      <a:folHlink>
        <a:srgbClr val="6A737B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 sz="900" dirty="0" smtClean="0"/>
        </a:defPPr>
      </a:lstStyle>
      <a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a:style>
    </a:spDef>
    <a:lnDef>
      <a:spPr>
        <a:ln w="38100" cap="rnd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defRPr dirty="0" smtClean="0"/>
        </a:defPPr>
      </a:lstStyle>
    </a:txDef>
  </a:objectDefaults>
  <a:extraClrSchemeLst/>
  <a:custClrLst>
    <a:custClr name="Secondary 9">
      <a:srgbClr val="D3CAC5"/>
    </a:custClr>
    <a:custClr name="Secondary 10">
      <a:srgbClr val="857776"/>
    </a:custClr>
    <a:custClr name="Secondary 11">
      <a:srgbClr val="A69A8E"/>
    </a:custClr>
    <a:custClr name="Secondary 12">
      <a:srgbClr val="584528"/>
    </a:custClr>
    <a:custClr name="Secondary 13">
      <a:srgbClr val="EAD57D"/>
    </a:custClr>
    <a:custClr name="Secondary 14">
      <a:srgbClr val="CCC62C"/>
    </a:custClr>
    <a:custClr name="Secondary 15">
      <a:srgbClr val="A8CC96"/>
    </a:custClr>
    <a:custClr name="Secondary 16">
      <a:srgbClr val="ABACAD"/>
    </a:custClr>
    <a:custClr name="Secondary 17">
      <a:srgbClr val="9DBCB0"/>
    </a:custClr>
    <a:custClr name="Secondary 18">
      <a:srgbClr val="7D9AAA"/>
    </a:custClr>
    <a:custClr name="Secondary 19">
      <a:srgbClr val="7A82AA"/>
    </a:custClr>
    <a:custClr name="Secondary 20">
      <a:srgbClr val="475284"/>
    </a:custClr>
  </a:custClrLst>
</a:theme>
</file>

<file path=ppt/theme/theme17.xml><?xml version="1.0" encoding="utf-8"?>
<a:theme xmlns:a="http://schemas.openxmlformats.org/drawingml/2006/main" name="2_template_color_internal">
  <a:themeElements>
    <a:clrScheme name="HappyHealthyColor">
      <a:dk1>
        <a:srgbClr val="000000"/>
      </a:dk1>
      <a:lt1>
        <a:srgbClr val="FFFFFF"/>
      </a:lt1>
      <a:dk2>
        <a:srgbClr val="6A737B"/>
      </a:dk2>
      <a:lt2>
        <a:srgbClr val="E1E5E8"/>
      </a:lt2>
      <a:accent1>
        <a:srgbClr val="56A0D3"/>
      </a:accent1>
      <a:accent2>
        <a:srgbClr val="7AC143"/>
      </a:accent2>
      <a:accent3>
        <a:srgbClr val="E31837"/>
      </a:accent3>
      <a:accent4>
        <a:srgbClr val="FC9D3A"/>
      </a:accent4>
      <a:accent5>
        <a:srgbClr val="B890C2"/>
      </a:accent5>
      <a:accent6>
        <a:srgbClr val="75C7B9"/>
      </a:accent6>
      <a:hlink>
        <a:srgbClr val="70CDE3"/>
      </a:hlink>
      <a:folHlink>
        <a:srgbClr val="6A737B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 sz="900" dirty="0" smtClean="0"/>
        </a:defPPr>
      </a:lstStyle>
      <a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a:style>
    </a:spDef>
    <a:lnDef>
      <a:spPr>
        <a:ln w="38100" cap="rnd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defRPr dirty="0" smtClean="0"/>
        </a:defPPr>
      </a:lstStyle>
    </a:txDef>
  </a:objectDefaults>
  <a:extraClrSchemeLst/>
  <a:custClrLst>
    <a:custClr name="Secondary 9">
      <a:srgbClr val="D3CAC5"/>
    </a:custClr>
    <a:custClr name="Secondary 10">
      <a:srgbClr val="857776"/>
    </a:custClr>
    <a:custClr name="Secondary 11">
      <a:srgbClr val="A69A8E"/>
    </a:custClr>
    <a:custClr name="Secondary 12">
      <a:srgbClr val="584528"/>
    </a:custClr>
    <a:custClr name="Secondary 13">
      <a:srgbClr val="EAD57D"/>
    </a:custClr>
    <a:custClr name="Secondary 14">
      <a:srgbClr val="CCC62C"/>
    </a:custClr>
    <a:custClr name="Secondary 15">
      <a:srgbClr val="A8CC96"/>
    </a:custClr>
    <a:custClr name="Secondary 16">
      <a:srgbClr val="ABACAD"/>
    </a:custClr>
    <a:custClr name="Secondary 17">
      <a:srgbClr val="9DBCB0"/>
    </a:custClr>
    <a:custClr name="Secondary 18">
      <a:srgbClr val="7D9AAA"/>
    </a:custClr>
    <a:custClr name="Secondary 19">
      <a:srgbClr val="7A82AA"/>
    </a:custClr>
    <a:custClr name="Secondary 20">
      <a:srgbClr val="475284"/>
    </a:custClr>
  </a:custClrLst>
</a:theme>
</file>

<file path=ppt/theme/theme18.xml><?xml version="1.0" encoding="utf-8"?>
<a:theme xmlns:a="http://schemas.openxmlformats.org/drawingml/2006/main" name="4_Walgreens Theme">
  <a:themeElements>
    <a:clrScheme name="Walgreens H&amp;H Theme">
      <a:dk1>
        <a:srgbClr val="000000"/>
      </a:dk1>
      <a:lt1>
        <a:srgbClr val="FFFFFF"/>
      </a:lt1>
      <a:dk2>
        <a:srgbClr val="58595B"/>
      </a:dk2>
      <a:lt2>
        <a:srgbClr val="E1E5E8"/>
      </a:lt2>
      <a:accent1>
        <a:srgbClr val="56A0D3"/>
      </a:accent1>
      <a:accent2>
        <a:srgbClr val="7AC143"/>
      </a:accent2>
      <a:accent3>
        <a:srgbClr val="E31837"/>
      </a:accent3>
      <a:accent4>
        <a:srgbClr val="FC9D3A"/>
      </a:accent4>
      <a:accent5>
        <a:srgbClr val="B890C2"/>
      </a:accent5>
      <a:accent6>
        <a:srgbClr val="75C7B9"/>
      </a:accent6>
      <a:hlink>
        <a:srgbClr val="70CDE3"/>
      </a:hlink>
      <a:folHlink>
        <a:srgbClr val="6A737B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 sz="900" dirty="0" smtClean="0"/>
        </a:defPPr>
      </a:lstStyle>
      <a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a:style>
    </a:spDef>
    <a:lnDef>
      <a:spPr>
        <a:ln w="38100" cap="rnd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defRPr dirty="0" smtClean="0"/>
        </a:defPPr>
      </a:lstStyle>
    </a:txDef>
  </a:objectDefaults>
  <a:extraClrSchemeLst/>
  <a:custClrLst>
    <a:custClr name="Secondary 9">
      <a:srgbClr val="D3CAC5"/>
    </a:custClr>
    <a:custClr name="Secondary 10">
      <a:srgbClr val="857776"/>
    </a:custClr>
    <a:custClr name="Secondary 11">
      <a:srgbClr val="A69A8E"/>
    </a:custClr>
    <a:custClr name="Secondary 12">
      <a:srgbClr val="584528"/>
    </a:custClr>
    <a:custClr name="Secondary 13">
      <a:srgbClr val="EAD57D"/>
    </a:custClr>
    <a:custClr name="Secondary 14">
      <a:srgbClr val="CCC62C"/>
    </a:custClr>
    <a:custClr name="Secondary 15">
      <a:srgbClr val="A8CC96"/>
    </a:custClr>
    <a:custClr name="Secondary 16">
      <a:srgbClr val="ABACAD"/>
    </a:custClr>
    <a:custClr name="Secondary 17">
      <a:srgbClr val="9DBCB0"/>
    </a:custClr>
    <a:custClr name="Secondary 18">
      <a:srgbClr val="7D9AAA"/>
    </a:custClr>
    <a:custClr name="Secondary 19">
      <a:srgbClr val="7A82AA"/>
    </a:custClr>
    <a:custClr name="Secondary 20">
      <a:srgbClr val="475284"/>
    </a:custClr>
  </a:custClrLst>
</a:theme>
</file>

<file path=ppt/theme/theme19.xml><?xml version="1.0" encoding="utf-8"?>
<a:theme xmlns:a="http://schemas.openxmlformats.org/drawingml/2006/main" name="28_Walgreens Theme">
  <a:themeElements>
    <a:clrScheme name="HappyHealthyColor">
      <a:dk1>
        <a:srgbClr val="000000"/>
      </a:dk1>
      <a:lt1>
        <a:srgbClr val="FFFFFF"/>
      </a:lt1>
      <a:dk2>
        <a:srgbClr val="6A737B"/>
      </a:dk2>
      <a:lt2>
        <a:srgbClr val="E1E5E8"/>
      </a:lt2>
      <a:accent1>
        <a:srgbClr val="56A0D3"/>
      </a:accent1>
      <a:accent2>
        <a:srgbClr val="7AC143"/>
      </a:accent2>
      <a:accent3>
        <a:srgbClr val="E31837"/>
      </a:accent3>
      <a:accent4>
        <a:srgbClr val="FC9D3A"/>
      </a:accent4>
      <a:accent5>
        <a:srgbClr val="B890C2"/>
      </a:accent5>
      <a:accent6>
        <a:srgbClr val="75C7B9"/>
      </a:accent6>
      <a:hlink>
        <a:srgbClr val="70CDE3"/>
      </a:hlink>
      <a:folHlink>
        <a:srgbClr val="6A737B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 sz="900" dirty="0" smtClean="0"/>
        </a:defPPr>
      </a:lstStyle>
      <a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a:style>
    </a:spDef>
    <a:lnDef>
      <a:spPr>
        <a:ln w="38100" cap="rnd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defRPr dirty="0" smtClean="0"/>
        </a:defPPr>
      </a:lstStyle>
    </a:txDef>
  </a:objectDefaults>
  <a:extraClrSchemeLst/>
  <a:custClrLst>
    <a:custClr name="Secondary 9">
      <a:srgbClr val="D3CAC5"/>
    </a:custClr>
    <a:custClr name="Secondary 10">
      <a:srgbClr val="857776"/>
    </a:custClr>
    <a:custClr name="Secondary 11">
      <a:srgbClr val="A69A8E"/>
    </a:custClr>
    <a:custClr name="Secondary 12">
      <a:srgbClr val="584528"/>
    </a:custClr>
    <a:custClr name="Secondary 13">
      <a:srgbClr val="EAD57D"/>
    </a:custClr>
    <a:custClr name="Secondary 14">
      <a:srgbClr val="CCC62C"/>
    </a:custClr>
    <a:custClr name="Secondary 15">
      <a:srgbClr val="A8CC96"/>
    </a:custClr>
    <a:custClr name="Secondary 16">
      <a:srgbClr val="ABACAD"/>
    </a:custClr>
    <a:custClr name="Secondary 17">
      <a:srgbClr val="9DBCB0"/>
    </a:custClr>
    <a:custClr name="Secondary 18">
      <a:srgbClr val="7D9AAA"/>
    </a:custClr>
    <a:custClr name="Secondary 19">
      <a:srgbClr val="7A82AA"/>
    </a:custClr>
    <a:custClr name="Secondary 20">
      <a:srgbClr val="475284"/>
    </a:custClr>
  </a:custClrLst>
</a:theme>
</file>

<file path=ppt/theme/theme2.xml><?xml version="1.0" encoding="utf-8"?>
<a:theme xmlns:a="http://schemas.openxmlformats.org/drawingml/2006/main" name="23_Walgreens Theme">
  <a:themeElements>
    <a:clrScheme name="HappyHealthyColor">
      <a:dk1>
        <a:srgbClr val="000000"/>
      </a:dk1>
      <a:lt1>
        <a:srgbClr val="FFFFFF"/>
      </a:lt1>
      <a:dk2>
        <a:srgbClr val="6A737B"/>
      </a:dk2>
      <a:lt2>
        <a:srgbClr val="E1E5E8"/>
      </a:lt2>
      <a:accent1>
        <a:srgbClr val="56A0D3"/>
      </a:accent1>
      <a:accent2>
        <a:srgbClr val="7AC143"/>
      </a:accent2>
      <a:accent3>
        <a:srgbClr val="E31837"/>
      </a:accent3>
      <a:accent4>
        <a:srgbClr val="FC9D3A"/>
      </a:accent4>
      <a:accent5>
        <a:srgbClr val="B890C2"/>
      </a:accent5>
      <a:accent6>
        <a:srgbClr val="75C7B9"/>
      </a:accent6>
      <a:hlink>
        <a:srgbClr val="70CDE3"/>
      </a:hlink>
      <a:folHlink>
        <a:srgbClr val="6A737B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 sz="900" dirty="0" smtClean="0"/>
        </a:defPPr>
      </a:lstStyle>
      <a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a:style>
    </a:spDef>
    <a:lnDef>
      <a:spPr>
        <a:ln w="38100" cap="rnd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defRPr dirty="0" smtClean="0"/>
        </a:defPPr>
      </a:lstStyle>
    </a:txDef>
  </a:objectDefaults>
  <a:extraClrSchemeLst/>
  <a:custClrLst>
    <a:custClr name="Secondary 9">
      <a:srgbClr val="D3CAC5"/>
    </a:custClr>
    <a:custClr name="Secondary 10">
      <a:srgbClr val="857776"/>
    </a:custClr>
    <a:custClr name="Secondary 11">
      <a:srgbClr val="A69A8E"/>
    </a:custClr>
    <a:custClr name="Secondary 12">
      <a:srgbClr val="584528"/>
    </a:custClr>
    <a:custClr name="Secondary 13">
      <a:srgbClr val="EAD57D"/>
    </a:custClr>
    <a:custClr name="Secondary 14">
      <a:srgbClr val="CCC62C"/>
    </a:custClr>
    <a:custClr name="Secondary 15">
      <a:srgbClr val="A8CC96"/>
    </a:custClr>
    <a:custClr name="Secondary 16">
      <a:srgbClr val="ABACAD"/>
    </a:custClr>
    <a:custClr name="Secondary 17">
      <a:srgbClr val="9DBCB0"/>
    </a:custClr>
    <a:custClr name="Secondary 18">
      <a:srgbClr val="7D9AAA"/>
    </a:custClr>
    <a:custClr name="Secondary 19">
      <a:srgbClr val="7A82AA"/>
    </a:custClr>
    <a:custClr name="Secondary 20">
      <a:srgbClr val="475284"/>
    </a:custClr>
  </a:custClrLst>
</a:theme>
</file>

<file path=ppt/theme/theme20.xml><?xml version="1.0" encoding="utf-8"?>
<a:theme xmlns:a="http://schemas.openxmlformats.org/drawingml/2006/main" name="29_Walgreens Theme">
  <a:themeElements>
    <a:clrScheme name="HappyHealthyColor">
      <a:dk1>
        <a:srgbClr val="000000"/>
      </a:dk1>
      <a:lt1>
        <a:srgbClr val="FFFFFF"/>
      </a:lt1>
      <a:dk2>
        <a:srgbClr val="6A737B"/>
      </a:dk2>
      <a:lt2>
        <a:srgbClr val="E1E5E8"/>
      </a:lt2>
      <a:accent1>
        <a:srgbClr val="56A0D3"/>
      </a:accent1>
      <a:accent2>
        <a:srgbClr val="7AC143"/>
      </a:accent2>
      <a:accent3>
        <a:srgbClr val="E31837"/>
      </a:accent3>
      <a:accent4>
        <a:srgbClr val="FC9D3A"/>
      </a:accent4>
      <a:accent5>
        <a:srgbClr val="B890C2"/>
      </a:accent5>
      <a:accent6>
        <a:srgbClr val="75C7B9"/>
      </a:accent6>
      <a:hlink>
        <a:srgbClr val="70CDE3"/>
      </a:hlink>
      <a:folHlink>
        <a:srgbClr val="6A737B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 sz="900" dirty="0" smtClean="0"/>
        </a:defPPr>
      </a:lstStyle>
      <a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a:style>
    </a:spDef>
    <a:lnDef>
      <a:spPr>
        <a:ln w="38100" cap="rnd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defRPr dirty="0" smtClean="0"/>
        </a:defPPr>
      </a:lstStyle>
    </a:txDef>
  </a:objectDefaults>
  <a:extraClrSchemeLst/>
  <a:custClrLst>
    <a:custClr name="Secondary 9">
      <a:srgbClr val="D3CAC5"/>
    </a:custClr>
    <a:custClr name="Secondary 10">
      <a:srgbClr val="857776"/>
    </a:custClr>
    <a:custClr name="Secondary 11">
      <a:srgbClr val="A69A8E"/>
    </a:custClr>
    <a:custClr name="Secondary 12">
      <a:srgbClr val="584528"/>
    </a:custClr>
    <a:custClr name="Secondary 13">
      <a:srgbClr val="EAD57D"/>
    </a:custClr>
    <a:custClr name="Secondary 14">
      <a:srgbClr val="CCC62C"/>
    </a:custClr>
    <a:custClr name="Secondary 15">
      <a:srgbClr val="A8CC96"/>
    </a:custClr>
    <a:custClr name="Secondary 16">
      <a:srgbClr val="ABACAD"/>
    </a:custClr>
    <a:custClr name="Secondary 17">
      <a:srgbClr val="9DBCB0"/>
    </a:custClr>
    <a:custClr name="Secondary 18">
      <a:srgbClr val="7D9AAA"/>
    </a:custClr>
    <a:custClr name="Secondary 19">
      <a:srgbClr val="7A82AA"/>
    </a:custClr>
    <a:custClr name="Secondary 20">
      <a:srgbClr val="475284"/>
    </a:custClr>
  </a:custClrLst>
</a:theme>
</file>

<file path=ppt/theme/theme21.xml><?xml version="1.0" encoding="utf-8"?>
<a:theme xmlns:a="http://schemas.openxmlformats.org/drawingml/2006/main" name="30_Walgreens Theme">
  <a:themeElements>
    <a:clrScheme name="HappyHealthyColor">
      <a:dk1>
        <a:srgbClr val="000000"/>
      </a:dk1>
      <a:lt1>
        <a:srgbClr val="FFFFFF"/>
      </a:lt1>
      <a:dk2>
        <a:srgbClr val="6A737B"/>
      </a:dk2>
      <a:lt2>
        <a:srgbClr val="E1E5E8"/>
      </a:lt2>
      <a:accent1>
        <a:srgbClr val="56A0D3"/>
      </a:accent1>
      <a:accent2>
        <a:srgbClr val="7AC143"/>
      </a:accent2>
      <a:accent3>
        <a:srgbClr val="E31837"/>
      </a:accent3>
      <a:accent4>
        <a:srgbClr val="FC9D3A"/>
      </a:accent4>
      <a:accent5>
        <a:srgbClr val="B890C2"/>
      </a:accent5>
      <a:accent6>
        <a:srgbClr val="75C7B9"/>
      </a:accent6>
      <a:hlink>
        <a:srgbClr val="70CDE3"/>
      </a:hlink>
      <a:folHlink>
        <a:srgbClr val="6A737B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 sz="900" dirty="0" smtClean="0"/>
        </a:defPPr>
      </a:lstStyle>
      <a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a:style>
    </a:spDef>
    <a:lnDef>
      <a:spPr>
        <a:ln w="38100" cap="rnd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defRPr dirty="0" smtClean="0"/>
        </a:defPPr>
      </a:lstStyle>
    </a:txDef>
  </a:objectDefaults>
  <a:extraClrSchemeLst/>
  <a:custClrLst>
    <a:custClr name="Secondary 9">
      <a:srgbClr val="D3CAC5"/>
    </a:custClr>
    <a:custClr name="Secondary 10">
      <a:srgbClr val="857776"/>
    </a:custClr>
    <a:custClr name="Secondary 11">
      <a:srgbClr val="A69A8E"/>
    </a:custClr>
    <a:custClr name="Secondary 12">
      <a:srgbClr val="584528"/>
    </a:custClr>
    <a:custClr name="Secondary 13">
      <a:srgbClr val="EAD57D"/>
    </a:custClr>
    <a:custClr name="Secondary 14">
      <a:srgbClr val="CCC62C"/>
    </a:custClr>
    <a:custClr name="Secondary 15">
      <a:srgbClr val="A8CC96"/>
    </a:custClr>
    <a:custClr name="Secondary 16">
      <a:srgbClr val="ABACAD"/>
    </a:custClr>
    <a:custClr name="Secondary 17">
      <a:srgbClr val="9DBCB0"/>
    </a:custClr>
    <a:custClr name="Secondary 18">
      <a:srgbClr val="7D9AAA"/>
    </a:custClr>
    <a:custClr name="Secondary 19">
      <a:srgbClr val="7A82AA"/>
    </a:custClr>
    <a:custClr name="Secondary 20">
      <a:srgbClr val="475284"/>
    </a:custClr>
  </a:custClrLst>
</a:theme>
</file>

<file path=ppt/theme/theme22.xml><?xml version="1.0" encoding="utf-8"?>
<a:theme xmlns:a="http://schemas.openxmlformats.org/drawingml/2006/main" name="31_Walgreens Theme">
  <a:themeElements>
    <a:clrScheme name="HappyHealthyColor">
      <a:dk1>
        <a:srgbClr val="000000"/>
      </a:dk1>
      <a:lt1>
        <a:srgbClr val="FFFFFF"/>
      </a:lt1>
      <a:dk2>
        <a:srgbClr val="6A737B"/>
      </a:dk2>
      <a:lt2>
        <a:srgbClr val="E1E5E8"/>
      </a:lt2>
      <a:accent1>
        <a:srgbClr val="56A0D3"/>
      </a:accent1>
      <a:accent2>
        <a:srgbClr val="7AC143"/>
      </a:accent2>
      <a:accent3>
        <a:srgbClr val="E31837"/>
      </a:accent3>
      <a:accent4>
        <a:srgbClr val="FC9D3A"/>
      </a:accent4>
      <a:accent5>
        <a:srgbClr val="B890C2"/>
      </a:accent5>
      <a:accent6>
        <a:srgbClr val="75C7B9"/>
      </a:accent6>
      <a:hlink>
        <a:srgbClr val="70CDE3"/>
      </a:hlink>
      <a:folHlink>
        <a:srgbClr val="6A737B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 sz="900" dirty="0" smtClean="0"/>
        </a:defPPr>
      </a:lstStyle>
      <a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a:style>
    </a:spDef>
    <a:lnDef>
      <a:spPr>
        <a:ln w="38100" cap="rnd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defRPr dirty="0" smtClean="0"/>
        </a:defPPr>
      </a:lstStyle>
    </a:txDef>
  </a:objectDefaults>
  <a:extraClrSchemeLst/>
  <a:custClrLst>
    <a:custClr name="Secondary 9">
      <a:srgbClr val="D3CAC5"/>
    </a:custClr>
    <a:custClr name="Secondary 10">
      <a:srgbClr val="857776"/>
    </a:custClr>
    <a:custClr name="Secondary 11">
      <a:srgbClr val="A69A8E"/>
    </a:custClr>
    <a:custClr name="Secondary 12">
      <a:srgbClr val="584528"/>
    </a:custClr>
    <a:custClr name="Secondary 13">
      <a:srgbClr val="EAD57D"/>
    </a:custClr>
    <a:custClr name="Secondary 14">
      <a:srgbClr val="CCC62C"/>
    </a:custClr>
    <a:custClr name="Secondary 15">
      <a:srgbClr val="A8CC96"/>
    </a:custClr>
    <a:custClr name="Secondary 16">
      <a:srgbClr val="ABACAD"/>
    </a:custClr>
    <a:custClr name="Secondary 17">
      <a:srgbClr val="9DBCB0"/>
    </a:custClr>
    <a:custClr name="Secondary 18">
      <a:srgbClr val="7D9AAA"/>
    </a:custClr>
    <a:custClr name="Secondary 19">
      <a:srgbClr val="7A82AA"/>
    </a:custClr>
    <a:custClr name="Secondary 20">
      <a:srgbClr val="475284"/>
    </a:custClr>
  </a:custClrLst>
</a:theme>
</file>

<file path=ppt/theme/theme23.xml><?xml version="1.0" encoding="utf-8"?>
<a:theme xmlns:a="http://schemas.openxmlformats.org/drawingml/2006/main" name="32_Walgreens Theme">
  <a:themeElements>
    <a:clrScheme name="HappyHealthyColor">
      <a:dk1>
        <a:srgbClr val="000000"/>
      </a:dk1>
      <a:lt1>
        <a:srgbClr val="FFFFFF"/>
      </a:lt1>
      <a:dk2>
        <a:srgbClr val="6A737B"/>
      </a:dk2>
      <a:lt2>
        <a:srgbClr val="E1E5E8"/>
      </a:lt2>
      <a:accent1>
        <a:srgbClr val="56A0D3"/>
      </a:accent1>
      <a:accent2>
        <a:srgbClr val="7AC143"/>
      </a:accent2>
      <a:accent3>
        <a:srgbClr val="E31837"/>
      </a:accent3>
      <a:accent4>
        <a:srgbClr val="FC9D3A"/>
      </a:accent4>
      <a:accent5>
        <a:srgbClr val="B890C2"/>
      </a:accent5>
      <a:accent6>
        <a:srgbClr val="75C7B9"/>
      </a:accent6>
      <a:hlink>
        <a:srgbClr val="70CDE3"/>
      </a:hlink>
      <a:folHlink>
        <a:srgbClr val="6A737B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 sz="900" dirty="0" smtClean="0"/>
        </a:defPPr>
      </a:lstStyle>
      <a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a:style>
    </a:spDef>
    <a:lnDef>
      <a:spPr>
        <a:ln w="38100" cap="rnd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defRPr dirty="0" smtClean="0"/>
        </a:defPPr>
      </a:lstStyle>
    </a:txDef>
  </a:objectDefaults>
  <a:extraClrSchemeLst/>
  <a:custClrLst>
    <a:custClr name="Secondary 9">
      <a:srgbClr val="D3CAC5"/>
    </a:custClr>
    <a:custClr name="Secondary 10">
      <a:srgbClr val="857776"/>
    </a:custClr>
    <a:custClr name="Secondary 11">
      <a:srgbClr val="A69A8E"/>
    </a:custClr>
    <a:custClr name="Secondary 12">
      <a:srgbClr val="584528"/>
    </a:custClr>
    <a:custClr name="Secondary 13">
      <a:srgbClr val="EAD57D"/>
    </a:custClr>
    <a:custClr name="Secondary 14">
      <a:srgbClr val="CCC62C"/>
    </a:custClr>
    <a:custClr name="Secondary 15">
      <a:srgbClr val="A8CC96"/>
    </a:custClr>
    <a:custClr name="Secondary 16">
      <a:srgbClr val="ABACAD"/>
    </a:custClr>
    <a:custClr name="Secondary 17">
      <a:srgbClr val="9DBCB0"/>
    </a:custClr>
    <a:custClr name="Secondary 18">
      <a:srgbClr val="7D9AAA"/>
    </a:custClr>
    <a:custClr name="Secondary 19">
      <a:srgbClr val="7A82AA"/>
    </a:custClr>
    <a:custClr name="Secondary 20">
      <a:srgbClr val="475284"/>
    </a:custClr>
  </a:custClrLst>
</a:theme>
</file>

<file path=ppt/theme/theme24.xml><?xml version="1.0" encoding="utf-8"?>
<a:theme xmlns:a="http://schemas.openxmlformats.org/drawingml/2006/main" name="33_Walgreens Theme">
  <a:themeElements>
    <a:clrScheme name="HappyHealthyColor">
      <a:dk1>
        <a:srgbClr val="000000"/>
      </a:dk1>
      <a:lt1>
        <a:srgbClr val="FFFFFF"/>
      </a:lt1>
      <a:dk2>
        <a:srgbClr val="6A737B"/>
      </a:dk2>
      <a:lt2>
        <a:srgbClr val="E1E5E8"/>
      </a:lt2>
      <a:accent1>
        <a:srgbClr val="56A0D3"/>
      </a:accent1>
      <a:accent2>
        <a:srgbClr val="7AC143"/>
      </a:accent2>
      <a:accent3>
        <a:srgbClr val="E31837"/>
      </a:accent3>
      <a:accent4>
        <a:srgbClr val="FC9D3A"/>
      </a:accent4>
      <a:accent5>
        <a:srgbClr val="B890C2"/>
      </a:accent5>
      <a:accent6>
        <a:srgbClr val="75C7B9"/>
      </a:accent6>
      <a:hlink>
        <a:srgbClr val="70CDE3"/>
      </a:hlink>
      <a:folHlink>
        <a:srgbClr val="6A737B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 sz="900" dirty="0" smtClean="0"/>
        </a:defPPr>
      </a:lstStyle>
      <a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a:style>
    </a:spDef>
    <a:lnDef>
      <a:spPr>
        <a:ln w="38100" cap="rnd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defRPr dirty="0" smtClean="0"/>
        </a:defPPr>
      </a:lstStyle>
    </a:txDef>
  </a:objectDefaults>
  <a:extraClrSchemeLst/>
  <a:custClrLst>
    <a:custClr name="Secondary 9">
      <a:srgbClr val="D3CAC5"/>
    </a:custClr>
    <a:custClr name="Secondary 10">
      <a:srgbClr val="857776"/>
    </a:custClr>
    <a:custClr name="Secondary 11">
      <a:srgbClr val="A69A8E"/>
    </a:custClr>
    <a:custClr name="Secondary 12">
      <a:srgbClr val="584528"/>
    </a:custClr>
    <a:custClr name="Secondary 13">
      <a:srgbClr val="EAD57D"/>
    </a:custClr>
    <a:custClr name="Secondary 14">
      <a:srgbClr val="CCC62C"/>
    </a:custClr>
    <a:custClr name="Secondary 15">
      <a:srgbClr val="A8CC96"/>
    </a:custClr>
    <a:custClr name="Secondary 16">
      <a:srgbClr val="ABACAD"/>
    </a:custClr>
    <a:custClr name="Secondary 17">
      <a:srgbClr val="9DBCB0"/>
    </a:custClr>
    <a:custClr name="Secondary 18">
      <a:srgbClr val="7D9AAA"/>
    </a:custClr>
    <a:custClr name="Secondary 19">
      <a:srgbClr val="7A82AA"/>
    </a:custClr>
    <a:custClr name="Secondary 20">
      <a:srgbClr val="475284"/>
    </a:custClr>
  </a:custClrLst>
</a:theme>
</file>

<file path=ppt/theme/theme2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(Revised) corporate template_color_standard v1">
  <a:themeElements>
    <a:clrScheme name="New WAG template">
      <a:dk1>
        <a:sysClr val="windowText" lastClr="000000"/>
      </a:dk1>
      <a:lt1>
        <a:srgbClr val="FFFFFF"/>
      </a:lt1>
      <a:dk2>
        <a:srgbClr val="6A737B"/>
      </a:dk2>
      <a:lt2>
        <a:srgbClr val="E1E5E8"/>
      </a:lt2>
      <a:accent1>
        <a:srgbClr val="56A0D3"/>
      </a:accent1>
      <a:accent2>
        <a:srgbClr val="7AC143"/>
      </a:accent2>
      <a:accent3>
        <a:srgbClr val="E31837"/>
      </a:accent3>
      <a:accent4>
        <a:srgbClr val="F99D31"/>
      </a:accent4>
      <a:accent5>
        <a:srgbClr val="B890C2"/>
      </a:accent5>
      <a:accent6>
        <a:srgbClr val="75C7B9"/>
      </a:accent6>
      <a:hlink>
        <a:srgbClr val="E31837"/>
      </a:hlink>
      <a:folHlink>
        <a:srgbClr val="F99D3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 sz="900" dirty="0" smtClean="0"/>
        </a:defPPr>
      </a:lstStyle>
      <a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a:style>
    </a:spDef>
    <a:lnDef>
      <a:spPr>
        <a:ln w="38100" cap="rnd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defRPr dirty="0" smtClean="0"/>
        </a:defPPr>
      </a:lstStyle>
    </a:txDef>
  </a:objectDefaults>
  <a:extraClrSchemeLst/>
  <a:custClrLst>
    <a:custClr name="Secondary 9">
      <a:srgbClr val="D3CAC5"/>
    </a:custClr>
    <a:custClr name="Secondary 10">
      <a:srgbClr val="857776"/>
    </a:custClr>
    <a:custClr name="Secondary 11">
      <a:srgbClr val="A69A8E"/>
    </a:custClr>
    <a:custClr name="Secondary 12">
      <a:srgbClr val="584528"/>
    </a:custClr>
    <a:custClr name="Secondary 13">
      <a:srgbClr val="EAD57D"/>
    </a:custClr>
    <a:custClr name="Secondary 14">
      <a:srgbClr val="CCC62C"/>
    </a:custClr>
    <a:custClr name="Secondary 15">
      <a:srgbClr val="A8CC96"/>
    </a:custClr>
    <a:custClr name="Secondary 16">
      <a:srgbClr val="ABACAD"/>
    </a:custClr>
    <a:custClr name="Secondary 17">
      <a:srgbClr val="9DBCB0"/>
    </a:custClr>
    <a:custClr name="Secondary 18">
      <a:srgbClr val="7D9AAA"/>
    </a:custClr>
    <a:custClr name="Secondary 19">
      <a:srgbClr val="7A82AA"/>
    </a:custClr>
    <a:custClr name="Secondary 20">
      <a:srgbClr val="475284"/>
    </a:custClr>
  </a:custClrLst>
</a:theme>
</file>

<file path=ppt/theme/theme4.xml><?xml version="1.0" encoding="utf-8"?>
<a:theme xmlns:a="http://schemas.openxmlformats.org/drawingml/2006/main" name="3_(Revised) corporate template_color_standard v1">
  <a:themeElements>
    <a:clrScheme name="New WAG template">
      <a:dk1>
        <a:sysClr val="windowText" lastClr="000000"/>
      </a:dk1>
      <a:lt1>
        <a:srgbClr val="FFFFFF"/>
      </a:lt1>
      <a:dk2>
        <a:srgbClr val="6A737B"/>
      </a:dk2>
      <a:lt2>
        <a:srgbClr val="E1E5E8"/>
      </a:lt2>
      <a:accent1>
        <a:srgbClr val="56A0D3"/>
      </a:accent1>
      <a:accent2>
        <a:srgbClr val="7AC143"/>
      </a:accent2>
      <a:accent3>
        <a:srgbClr val="E31837"/>
      </a:accent3>
      <a:accent4>
        <a:srgbClr val="F99D31"/>
      </a:accent4>
      <a:accent5>
        <a:srgbClr val="B890C2"/>
      </a:accent5>
      <a:accent6>
        <a:srgbClr val="75C7B9"/>
      </a:accent6>
      <a:hlink>
        <a:srgbClr val="E31837"/>
      </a:hlink>
      <a:folHlink>
        <a:srgbClr val="F99D3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 sz="900" dirty="0" smtClean="0"/>
        </a:defPPr>
      </a:lstStyle>
      <a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a:style>
    </a:spDef>
    <a:lnDef>
      <a:spPr>
        <a:ln w="38100" cap="rnd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defRPr dirty="0" smtClean="0"/>
        </a:defPPr>
      </a:lstStyle>
    </a:txDef>
  </a:objectDefaults>
  <a:extraClrSchemeLst/>
  <a:custClrLst>
    <a:custClr name="Secondary 9">
      <a:srgbClr val="D3CAC5"/>
    </a:custClr>
    <a:custClr name="Secondary 10">
      <a:srgbClr val="857776"/>
    </a:custClr>
    <a:custClr name="Secondary 11">
      <a:srgbClr val="A69A8E"/>
    </a:custClr>
    <a:custClr name="Secondary 12">
      <a:srgbClr val="584528"/>
    </a:custClr>
    <a:custClr name="Secondary 13">
      <a:srgbClr val="EAD57D"/>
    </a:custClr>
    <a:custClr name="Secondary 14">
      <a:srgbClr val="CCC62C"/>
    </a:custClr>
    <a:custClr name="Secondary 15">
      <a:srgbClr val="A8CC96"/>
    </a:custClr>
    <a:custClr name="Secondary 16">
      <a:srgbClr val="ABACAD"/>
    </a:custClr>
    <a:custClr name="Secondary 17">
      <a:srgbClr val="9DBCB0"/>
    </a:custClr>
    <a:custClr name="Secondary 18">
      <a:srgbClr val="7D9AAA"/>
    </a:custClr>
    <a:custClr name="Secondary 19">
      <a:srgbClr val="7A82AA"/>
    </a:custClr>
    <a:custClr name="Secondary 20">
      <a:srgbClr val="475284"/>
    </a:custClr>
  </a:custClrLst>
</a:theme>
</file>

<file path=ppt/theme/theme5.xml><?xml version="1.0" encoding="utf-8"?>
<a:theme xmlns:a="http://schemas.openxmlformats.org/drawingml/2006/main" name="24_Walgreens Theme">
  <a:themeElements>
    <a:clrScheme name="HappyHealthyColor">
      <a:dk1>
        <a:srgbClr val="000000"/>
      </a:dk1>
      <a:lt1>
        <a:srgbClr val="FFFFFF"/>
      </a:lt1>
      <a:dk2>
        <a:srgbClr val="6A737B"/>
      </a:dk2>
      <a:lt2>
        <a:srgbClr val="E1E5E8"/>
      </a:lt2>
      <a:accent1>
        <a:srgbClr val="56A0D3"/>
      </a:accent1>
      <a:accent2>
        <a:srgbClr val="7AC143"/>
      </a:accent2>
      <a:accent3>
        <a:srgbClr val="E31837"/>
      </a:accent3>
      <a:accent4>
        <a:srgbClr val="FC9D3A"/>
      </a:accent4>
      <a:accent5>
        <a:srgbClr val="B890C2"/>
      </a:accent5>
      <a:accent6>
        <a:srgbClr val="75C7B9"/>
      </a:accent6>
      <a:hlink>
        <a:srgbClr val="70CDE3"/>
      </a:hlink>
      <a:folHlink>
        <a:srgbClr val="6A737B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 sz="900" dirty="0" smtClean="0"/>
        </a:defPPr>
      </a:lstStyle>
      <a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a:style>
    </a:spDef>
    <a:lnDef>
      <a:spPr>
        <a:ln w="38100" cap="rnd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defRPr dirty="0" smtClean="0"/>
        </a:defPPr>
      </a:lstStyle>
    </a:txDef>
  </a:objectDefaults>
  <a:extraClrSchemeLst/>
  <a:custClrLst>
    <a:custClr name="Secondary 9">
      <a:srgbClr val="D3CAC5"/>
    </a:custClr>
    <a:custClr name="Secondary 10">
      <a:srgbClr val="857776"/>
    </a:custClr>
    <a:custClr name="Secondary 11">
      <a:srgbClr val="A69A8E"/>
    </a:custClr>
    <a:custClr name="Secondary 12">
      <a:srgbClr val="584528"/>
    </a:custClr>
    <a:custClr name="Secondary 13">
      <a:srgbClr val="EAD57D"/>
    </a:custClr>
    <a:custClr name="Secondary 14">
      <a:srgbClr val="CCC62C"/>
    </a:custClr>
    <a:custClr name="Secondary 15">
      <a:srgbClr val="A8CC96"/>
    </a:custClr>
    <a:custClr name="Secondary 16">
      <a:srgbClr val="ABACAD"/>
    </a:custClr>
    <a:custClr name="Secondary 17">
      <a:srgbClr val="9DBCB0"/>
    </a:custClr>
    <a:custClr name="Secondary 18">
      <a:srgbClr val="7D9AAA"/>
    </a:custClr>
    <a:custClr name="Secondary 19">
      <a:srgbClr val="7A82AA"/>
    </a:custClr>
    <a:custClr name="Secondary 20">
      <a:srgbClr val="475284"/>
    </a:custClr>
  </a:custClrLst>
</a:theme>
</file>

<file path=ppt/theme/theme6.xml><?xml version="1.0" encoding="utf-8"?>
<a:theme xmlns:a="http://schemas.openxmlformats.org/drawingml/2006/main" name="25_Walgreens Theme">
  <a:themeElements>
    <a:clrScheme name="HappyHealthyColor">
      <a:dk1>
        <a:srgbClr val="000000"/>
      </a:dk1>
      <a:lt1>
        <a:srgbClr val="FFFFFF"/>
      </a:lt1>
      <a:dk2>
        <a:srgbClr val="6A737B"/>
      </a:dk2>
      <a:lt2>
        <a:srgbClr val="E1E5E8"/>
      </a:lt2>
      <a:accent1>
        <a:srgbClr val="56A0D3"/>
      </a:accent1>
      <a:accent2>
        <a:srgbClr val="7AC143"/>
      </a:accent2>
      <a:accent3>
        <a:srgbClr val="E31837"/>
      </a:accent3>
      <a:accent4>
        <a:srgbClr val="FC9D3A"/>
      </a:accent4>
      <a:accent5>
        <a:srgbClr val="B890C2"/>
      </a:accent5>
      <a:accent6>
        <a:srgbClr val="75C7B9"/>
      </a:accent6>
      <a:hlink>
        <a:srgbClr val="70CDE3"/>
      </a:hlink>
      <a:folHlink>
        <a:srgbClr val="6A737B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 sz="900" dirty="0" smtClean="0"/>
        </a:defPPr>
      </a:lstStyle>
      <a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a:style>
    </a:spDef>
    <a:lnDef>
      <a:spPr>
        <a:ln w="38100" cap="rnd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defRPr dirty="0" smtClean="0"/>
        </a:defPPr>
      </a:lstStyle>
    </a:txDef>
  </a:objectDefaults>
  <a:extraClrSchemeLst/>
  <a:custClrLst>
    <a:custClr name="Secondary 9">
      <a:srgbClr val="D3CAC5"/>
    </a:custClr>
    <a:custClr name="Secondary 10">
      <a:srgbClr val="857776"/>
    </a:custClr>
    <a:custClr name="Secondary 11">
      <a:srgbClr val="A69A8E"/>
    </a:custClr>
    <a:custClr name="Secondary 12">
      <a:srgbClr val="584528"/>
    </a:custClr>
    <a:custClr name="Secondary 13">
      <a:srgbClr val="EAD57D"/>
    </a:custClr>
    <a:custClr name="Secondary 14">
      <a:srgbClr val="CCC62C"/>
    </a:custClr>
    <a:custClr name="Secondary 15">
      <a:srgbClr val="A8CC96"/>
    </a:custClr>
    <a:custClr name="Secondary 16">
      <a:srgbClr val="ABACAD"/>
    </a:custClr>
    <a:custClr name="Secondary 17">
      <a:srgbClr val="9DBCB0"/>
    </a:custClr>
    <a:custClr name="Secondary 18">
      <a:srgbClr val="7D9AAA"/>
    </a:custClr>
    <a:custClr name="Secondary 19">
      <a:srgbClr val="7A82AA"/>
    </a:custClr>
    <a:custClr name="Secondary 20">
      <a:srgbClr val="475284"/>
    </a:custClr>
  </a:custClrLst>
</a:theme>
</file>

<file path=ppt/theme/theme7.xml><?xml version="1.0" encoding="utf-8"?>
<a:theme xmlns:a="http://schemas.openxmlformats.org/drawingml/2006/main" name="1_Walgreens Theme">
  <a:themeElements>
    <a:clrScheme name="HappyHealthyColor">
      <a:dk1>
        <a:srgbClr val="000000"/>
      </a:dk1>
      <a:lt1>
        <a:srgbClr val="FFFFFF"/>
      </a:lt1>
      <a:dk2>
        <a:srgbClr val="6A737B"/>
      </a:dk2>
      <a:lt2>
        <a:srgbClr val="E1E5E8"/>
      </a:lt2>
      <a:accent1>
        <a:srgbClr val="56A0D3"/>
      </a:accent1>
      <a:accent2>
        <a:srgbClr val="7AC143"/>
      </a:accent2>
      <a:accent3>
        <a:srgbClr val="E31837"/>
      </a:accent3>
      <a:accent4>
        <a:srgbClr val="FC9D3A"/>
      </a:accent4>
      <a:accent5>
        <a:srgbClr val="B890C2"/>
      </a:accent5>
      <a:accent6>
        <a:srgbClr val="75C7B9"/>
      </a:accent6>
      <a:hlink>
        <a:srgbClr val="70CDE3"/>
      </a:hlink>
      <a:folHlink>
        <a:srgbClr val="6A737B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 sz="900" dirty="0" smtClean="0"/>
        </a:defPPr>
      </a:lstStyle>
      <a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a:style>
    </a:spDef>
    <a:lnDef>
      <a:spPr>
        <a:ln w="38100" cap="rnd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defRPr dirty="0" smtClean="0"/>
        </a:defPPr>
      </a:lstStyle>
    </a:txDef>
  </a:objectDefaults>
  <a:extraClrSchemeLst/>
  <a:custClrLst>
    <a:custClr name="Secondary 9">
      <a:srgbClr val="D3CAC5"/>
    </a:custClr>
    <a:custClr name="Secondary 10">
      <a:srgbClr val="857776"/>
    </a:custClr>
    <a:custClr name="Secondary 11">
      <a:srgbClr val="A69A8E"/>
    </a:custClr>
    <a:custClr name="Secondary 12">
      <a:srgbClr val="584528"/>
    </a:custClr>
    <a:custClr name="Secondary 13">
      <a:srgbClr val="EAD57D"/>
    </a:custClr>
    <a:custClr name="Secondary 14">
      <a:srgbClr val="CCC62C"/>
    </a:custClr>
    <a:custClr name="Secondary 15">
      <a:srgbClr val="A8CC96"/>
    </a:custClr>
    <a:custClr name="Secondary 16">
      <a:srgbClr val="ABACAD"/>
    </a:custClr>
    <a:custClr name="Secondary 17">
      <a:srgbClr val="9DBCB0"/>
    </a:custClr>
    <a:custClr name="Secondary 18">
      <a:srgbClr val="7D9AAA"/>
    </a:custClr>
    <a:custClr name="Secondary 19">
      <a:srgbClr val="7A82AA"/>
    </a:custClr>
    <a:custClr name="Secondary 20">
      <a:srgbClr val="475284"/>
    </a:custClr>
  </a:custClrLst>
</a:theme>
</file>

<file path=ppt/theme/theme8.xml><?xml version="1.0" encoding="utf-8"?>
<a:theme xmlns:a="http://schemas.openxmlformats.org/drawingml/2006/main" name="2_Walgreens Theme">
  <a:themeElements>
    <a:clrScheme name="HappyHealthyColor">
      <a:dk1>
        <a:srgbClr val="000000"/>
      </a:dk1>
      <a:lt1>
        <a:srgbClr val="FFFFFF"/>
      </a:lt1>
      <a:dk2>
        <a:srgbClr val="6A737B"/>
      </a:dk2>
      <a:lt2>
        <a:srgbClr val="E1E5E8"/>
      </a:lt2>
      <a:accent1>
        <a:srgbClr val="56A0D3"/>
      </a:accent1>
      <a:accent2>
        <a:srgbClr val="7AC143"/>
      </a:accent2>
      <a:accent3>
        <a:srgbClr val="E31837"/>
      </a:accent3>
      <a:accent4>
        <a:srgbClr val="FC9D3A"/>
      </a:accent4>
      <a:accent5>
        <a:srgbClr val="B890C2"/>
      </a:accent5>
      <a:accent6>
        <a:srgbClr val="75C7B9"/>
      </a:accent6>
      <a:hlink>
        <a:srgbClr val="70CDE3"/>
      </a:hlink>
      <a:folHlink>
        <a:srgbClr val="6A737B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 sz="900" dirty="0" smtClean="0"/>
        </a:defPPr>
      </a:lstStyle>
      <a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a:style>
    </a:spDef>
    <a:lnDef>
      <a:spPr>
        <a:ln w="38100" cap="rnd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defRPr dirty="0" smtClean="0"/>
        </a:defPPr>
      </a:lstStyle>
    </a:txDef>
  </a:objectDefaults>
  <a:extraClrSchemeLst/>
  <a:custClrLst>
    <a:custClr name="Secondary 9">
      <a:srgbClr val="D3CAC5"/>
    </a:custClr>
    <a:custClr name="Secondary 10">
      <a:srgbClr val="857776"/>
    </a:custClr>
    <a:custClr name="Secondary 11">
      <a:srgbClr val="A69A8E"/>
    </a:custClr>
    <a:custClr name="Secondary 12">
      <a:srgbClr val="584528"/>
    </a:custClr>
    <a:custClr name="Secondary 13">
      <a:srgbClr val="EAD57D"/>
    </a:custClr>
    <a:custClr name="Secondary 14">
      <a:srgbClr val="CCC62C"/>
    </a:custClr>
    <a:custClr name="Secondary 15">
      <a:srgbClr val="A8CC96"/>
    </a:custClr>
    <a:custClr name="Secondary 16">
      <a:srgbClr val="ABACAD"/>
    </a:custClr>
    <a:custClr name="Secondary 17">
      <a:srgbClr val="9DBCB0"/>
    </a:custClr>
    <a:custClr name="Secondary 18">
      <a:srgbClr val="7D9AAA"/>
    </a:custClr>
    <a:custClr name="Secondary 19">
      <a:srgbClr val="7A82AA"/>
    </a:custClr>
    <a:custClr name="Secondary 20">
      <a:srgbClr val="475284"/>
    </a:custClr>
  </a:custClrLst>
</a:theme>
</file>

<file path=ppt/theme/theme9.xml><?xml version="1.0" encoding="utf-8"?>
<a:theme xmlns:a="http://schemas.openxmlformats.org/drawingml/2006/main" name="13_corporate template_color_standard">
  <a:themeElements>
    <a:clrScheme name="New WAG template">
      <a:dk1>
        <a:sysClr val="windowText" lastClr="000000"/>
      </a:dk1>
      <a:lt1>
        <a:srgbClr val="FFFFFF"/>
      </a:lt1>
      <a:dk2>
        <a:srgbClr val="6A737B"/>
      </a:dk2>
      <a:lt2>
        <a:srgbClr val="E1E5E8"/>
      </a:lt2>
      <a:accent1>
        <a:srgbClr val="56A0D3"/>
      </a:accent1>
      <a:accent2>
        <a:srgbClr val="7AC143"/>
      </a:accent2>
      <a:accent3>
        <a:srgbClr val="E31837"/>
      </a:accent3>
      <a:accent4>
        <a:srgbClr val="F99D31"/>
      </a:accent4>
      <a:accent5>
        <a:srgbClr val="B890C2"/>
      </a:accent5>
      <a:accent6>
        <a:srgbClr val="75C7B9"/>
      </a:accent6>
      <a:hlink>
        <a:srgbClr val="E31837"/>
      </a:hlink>
      <a:folHlink>
        <a:srgbClr val="F99D3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 sz="900" dirty="0" smtClean="0"/>
        </a:defPPr>
      </a:lstStyle>
      <a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a:style>
    </a:spDef>
    <a:lnDef>
      <a:spPr>
        <a:ln w="38100" cap="rnd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defRPr dirty="0" smtClean="0"/>
        </a:defPPr>
      </a:lstStyle>
    </a:txDef>
  </a:objectDefaults>
  <a:extraClrSchemeLst/>
  <a:custClrLst>
    <a:custClr name="Secondary 9">
      <a:srgbClr val="D3CAC5"/>
    </a:custClr>
    <a:custClr name="Secondary 10">
      <a:srgbClr val="857776"/>
    </a:custClr>
    <a:custClr name="Secondary 11">
      <a:srgbClr val="A69A8E"/>
    </a:custClr>
    <a:custClr name="Secondary 12">
      <a:srgbClr val="584528"/>
    </a:custClr>
    <a:custClr name="Secondary 13">
      <a:srgbClr val="EAD57D"/>
    </a:custClr>
    <a:custClr name="Secondary 14">
      <a:srgbClr val="CCC62C"/>
    </a:custClr>
    <a:custClr name="Secondary 15">
      <a:srgbClr val="A8CC96"/>
    </a:custClr>
    <a:custClr name="Secondary 16">
      <a:srgbClr val="ABACAD"/>
    </a:custClr>
    <a:custClr name="Secondary 17">
      <a:srgbClr val="9DBCB0"/>
    </a:custClr>
    <a:custClr name="Secondary 18">
      <a:srgbClr val="7D9AAA"/>
    </a:custClr>
    <a:custClr name="Secondary 19">
      <a:srgbClr val="7A82AA"/>
    </a:custClr>
    <a:custClr name="Secondary 20">
      <a:srgbClr val="475284"/>
    </a:custClr>
  </a:custClr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6995</TotalTime>
  <Words>816</Words>
  <Application>Microsoft Office PowerPoint</Application>
  <PresentationFormat>On-screen Show (16:9)</PresentationFormat>
  <Paragraphs>200</Paragraphs>
  <Slides>17</Slides>
  <Notes>7</Notes>
  <HiddenSlides>0</HiddenSlides>
  <MMClips>0</MMClips>
  <ScaleCrop>false</ScaleCrop>
  <HeadingPairs>
    <vt:vector size="6" baseType="variant">
      <vt:variant>
        <vt:lpstr>Theme</vt:lpstr>
      </vt:variant>
      <vt:variant>
        <vt:i4>24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43" baseType="lpstr">
      <vt:lpstr>102_Walgreens Theme</vt:lpstr>
      <vt:lpstr>23_Walgreens Theme</vt:lpstr>
      <vt:lpstr>2_(Revised) corporate template_color_standard v1</vt:lpstr>
      <vt:lpstr>3_(Revised) corporate template_color_standard v1</vt:lpstr>
      <vt:lpstr>24_Walgreens Theme</vt:lpstr>
      <vt:lpstr>25_Walgreens Theme</vt:lpstr>
      <vt:lpstr>1_Walgreens Theme</vt:lpstr>
      <vt:lpstr>2_Walgreens Theme</vt:lpstr>
      <vt:lpstr>13_corporate template_color_standard</vt:lpstr>
      <vt:lpstr>In-Store Research Proposal_20141021</vt:lpstr>
      <vt:lpstr>3_Walgreens Theme</vt:lpstr>
      <vt:lpstr>26_Walgreens Theme</vt:lpstr>
      <vt:lpstr>27_Walgreens Theme</vt:lpstr>
      <vt:lpstr>14_corporate template_color_standard</vt:lpstr>
      <vt:lpstr>template_color_internal</vt:lpstr>
      <vt:lpstr>1_template_color_internal</vt:lpstr>
      <vt:lpstr>2_template_color_internal</vt:lpstr>
      <vt:lpstr>4_Walgreens Theme</vt:lpstr>
      <vt:lpstr>28_Walgreens Theme</vt:lpstr>
      <vt:lpstr>29_Walgreens Theme</vt:lpstr>
      <vt:lpstr>30_Walgreens Theme</vt:lpstr>
      <vt:lpstr>31_Walgreens Theme</vt:lpstr>
      <vt:lpstr>32_Walgreens Theme</vt:lpstr>
      <vt:lpstr>33_Walgreens Theme</vt:lpstr>
      <vt:lpstr>think-cell Slide</vt:lpstr>
      <vt:lpstr>Chart</vt:lpstr>
      <vt:lpstr>Evolution, Revolution and Innovation within Balance Rewards</vt:lpstr>
      <vt:lpstr>A history of innovation at Walgreens</vt:lpstr>
      <vt:lpstr>Balance Rewards delivers customer value through points, personalization, and customer knowledge</vt:lpstr>
      <vt:lpstr>Balance Rewards engages customers across three key pillars</vt:lpstr>
      <vt:lpstr>Points are an effective currency with a long-term value cycle and differential appeal to best customers </vt:lpstr>
      <vt:lpstr>We launched the largest loyalty program in the country with over 85M members* and continue to evolve</vt:lpstr>
      <vt:lpstr>Customers were delighted with core elements of Balance Rewards but wanted more ways to earn points</vt:lpstr>
      <vt:lpstr>Based on customer feedback, we re-launched Balance Rewards on May 31 to enable consistent points earning</vt:lpstr>
      <vt:lpstr>Everyday points enable multiplier promotions, aligning with goal to simplify customer offer</vt:lpstr>
      <vt:lpstr>We marketed digital channels as primary way to add the new ‘Everyday Points’ program perk</vt:lpstr>
      <vt:lpstr>Select members were prompted to add the new perk at check out, and encouraged to provide email</vt:lpstr>
      <vt:lpstr>Re-launch was supported with 360 marketing with emphasis on digital, radio, ROTO and in-store </vt:lpstr>
      <vt:lpstr>Balance Rewards re-launch successfully increased member and operational engagement </vt:lpstr>
      <vt:lpstr>Video: The New Balance Rewards  </vt:lpstr>
      <vt:lpstr>Our program retains the benefits of a discount program while increasing long-term customer engagement</vt:lpstr>
      <vt:lpstr>PowerPoint Presentation</vt:lpstr>
      <vt:lpstr>Questions?</vt:lpstr>
    </vt:vector>
  </TitlesOfParts>
  <Company>Walgreen Co.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Weekly E-Mail Ad Test</dc:title>
  <dc:creator>Dave Rake</dc:creator>
  <cp:lastModifiedBy>test</cp:lastModifiedBy>
  <cp:revision>256</cp:revision>
  <cp:lastPrinted>2015-09-15T14:55:32Z</cp:lastPrinted>
  <dcterms:created xsi:type="dcterms:W3CDTF">2015-08-20T14:32:43Z</dcterms:created>
  <dcterms:modified xsi:type="dcterms:W3CDTF">2015-10-12T02:46:53Z</dcterms:modified>
</cp:coreProperties>
</file>