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0" r:id="rId5"/>
    <p:sldMasterId id="2147483848" r:id="rId6"/>
    <p:sldMasterId id="2147483862" r:id="rId7"/>
    <p:sldMasterId id="2147483868" r:id="rId8"/>
  </p:sldMasterIdLst>
  <p:notesMasterIdLst>
    <p:notesMasterId r:id="rId11"/>
  </p:notesMasterIdLst>
  <p:handoutMasterIdLst>
    <p:handoutMasterId r:id="rId12"/>
  </p:handoutMasterIdLst>
  <p:sldIdLst>
    <p:sldId id="649" r:id="rId9"/>
    <p:sldId id="646" r:id="rId10"/>
  </p:sldIdLst>
  <p:sldSz cx="9144000" cy="6858000" type="screen4x3"/>
  <p:notesSz cx="7010400" cy="9236075"/>
  <p:defaultTextStyle>
    <a:defPPr>
      <a:defRPr lang="en-US"/>
    </a:defPPr>
    <a:lvl1pPr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1pPr>
    <a:lvl2pPr marL="4572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2pPr>
    <a:lvl3pPr marL="9144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3pPr>
    <a:lvl4pPr marL="13716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4pPr>
    <a:lvl5pPr marL="18288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5pPr>
    <a:lvl6pPr marL="2286000" algn="l" defTabSz="457200" rtl="0" eaLnBrk="1" latinLnBrk="0" hangingPunct="1">
      <a:defRPr sz="2000" kern="1200">
        <a:solidFill>
          <a:schemeClr val="tx1"/>
        </a:solidFill>
        <a:latin typeface="Arial" charset="0"/>
        <a:ea typeface="ＭＳ Ｐゴシック" charset="0"/>
        <a:cs typeface="Arial" charset="0"/>
      </a:defRPr>
    </a:lvl6pPr>
    <a:lvl7pPr marL="2743200" algn="l" defTabSz="457200" rtl="0" eaLnBrk="1" latinLnBrk="0" hangingPunct="1">
      <a:defRPr sz="2000" kern="1200">
        <a:solidFill>
          <a:schemeClr val="tx1"/>
        </a:solidFill>
        <a:latin typeface="Arial" charset="0"/>
        <a:ea typeface="ＭＳ Ｐゴシック" charset="0"/>
        <a:cs typeface="Arial" charset="0"/>
      </a:defRPr>
    </a:lvl7pPr>
    <a:lvl8pPr marL="3200400" algn="l" defTabSz="457200" rtl="0" eaLnBrk="1" latinLnBrk="0" hangingPunct="1">
      <a:defRPr sz="2000" kern="1200">
        <a:solidFill>
          <a:schemeClr val="tx1"/>
        </a:solidFill>
        <a:latin typeface="Arial" charset="0"/>
        <a:ea typeface="ＭＳ Ｐゴシック" charset="0"/>
        <a:cs typeface="Arial" charset="0"/>
      </a:defRPr>
    </a:lvl8pPr>
    <a:lvl9pPr marL="3657600" algn="l" defTabSz="457200" rtl="0" eaLnBrk="1" latinLnBrk="0" hangingPunct="1">
      <a:defRPr sz="2000"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4195">
          <p15:clr>
            <a:srgbClr val="A4A3A4"/>
          </p15:clr>
        </p15:guide>
        <p15:guide id="2" pos="3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A0D3"/>
    <a:srgbClr val="FFFFCC"/>
    <a:srgbClr val="FFFFFF"/>
    <a:srgbClr val="58595B"/>
    <a:srgbClr val="6A737B"/>
    <a:srgbClr val="BFDF2A"/>
    <a:srgbClr val="000000"/>
    <a:srgbClr val="56A0C8"/>
    <a:srgbClr val="FEEAE7"/>
    <a:srgbClr val="B0B57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05" autoAdjust="0"/>
    <p:restoredTop sz="87478" autoAdjust="0"/>
  </p:normalViewPr>
  <p:slideViewPr>
    <p:cSldViewPr snapToGrid="0" snapToObjects="1">
      <p:cViewPr varScale="1">
        <p:scale>
          <a:sx n="100" d="100"/>
          <a:sy n="100" d="100"/>
        </p:scale>
        <p:origin x="2292" y="72"/>
      </p:cViewPr>
      <p:guideLst>
        <p:guide orient="horz" pos="4195"/>
        <p:guide pos="34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Master" Target="slideMasters/slideMaster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2.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37146" cy="461724"/>
          </a:xfrm>
          <a:prstGeom prst="rect">
            <a:avLst/>
          </a:prstGeom>
        </p:spPr>
        <p:txBody>
          <a:bodyPr vert="horz" lIns="90900" tIns="45450" rIns="90900" bIns="45450" rtlCol="0"/>
          <a:lstStyle>
            <a:lvl1pPr algn="l">
              <a:defRPr sz="1200"/>
            </a:lvl1pPr>
          </a:lstStyle>
          <a:p>
            <a:endParaRPr lang="en-US" dirty="0">
              <a:latin typeface="HelveticaNeueLT Std Lt"/>
            </a:endParaRPr>
          </a:p>
        </p:txBody>
      </p:sp>
      <p:sp>
        <p:nvSpPr>
          <p:cNvPr id="3" name="Date Placeholder 2"/>
          <p:cNvSpPr>
            <a:spLocks noGrp="1"/>
          </p:cNvSpPr>
          <p:nvPr>
            <p:ph type="dt" sz="quarter" idx="1"/>
          </p:nvPr>
        </p:nvSpPr>
        <p:spPr>
          <a:xfrm>
            <a:off x="3971655" y="2"/>
            <a:ext cx="3037146" cy="461724"/>
          </a:xfrm>
          <a:prstGeom prst="rect">
            <a:avLst/>
          </a:prstGeom>
        </p:spPr>
        <p:txBody>
          <a:bodyPr vert="horz" lIns="90900" tIns="45450" rIns="90900" bIns="45450" rtlCol="0"/>
          <a:lstStyle>
            <a:lvl1pPr algn="r">
              <a:defRPr sz="1200"/>
            </a:lvl1pPr>
          </a:lstStyle>
          <a:p>
            <a:fld id="{B864A38E-822A-1549-B33D-8D51FF7D0B45}" type="datetime1">
              <a:rPr lang="en-US" smtClean="0">
                <a:latin typeface="HelveticaNeueLT Std Lt"/>
              </a:rPr>
              <a:pPr/>
              <a:t>3/19/2021</a:t>
            </a:fld>
            <a:endParaRPr lang="en-US" dirty="0">
              <a:latin typeface="HelveticaNeueLT Std Lt"/>
            </a:endParaRPr>
          </a:p>
        </p:txBody>
      </p:sp>
      <p:sp>
        <p:nvSpPr>
          <p:cNvPr id="4" name="Footer Placeholder 3"/>
          <p:cNvSpPr>
            <a:spLocks noGrp="1"/>
          </p:cNvSpPr>
          <p:nvPr>
            <p:ph type="ftr" sz="quarter" idx="2"/>
          </p:nvPr>
        </p:nvSpPr>
        <p:spPr>
          <a:xfrm>
            <a:off x="1" y="8772767"/>
            <a:ext cx="3037146" cy="461723"/>
          </a:xfrm>
          <a:prstGeom prst="rect">
            <a:avLst/>
          </a:prstGeom>
        </p:spPr>
        <p:txBody>
          <a:bodyPr vert="horz" lIns="90900" tIns="45450" rIns="90900" bIns="45450" rtlCol="0" anchor="b"/>
          <a:lstStyle>
            <a:lvl1pPr algn="l">
              <a:defRPr sz="1200"/>
            </a:lvl1pPr>
          </a:lstStyle>
          <a:p>
            <a:endParaRPr lang="en-US" dirty="0">
              <a:latin typeface="HelveticaNeueLT Std Lt"/>
            </a:endParaRPr>
          </a:p>
        </p:txBody>
      </p:sp>
      <p:sp>
        <p:nvSpPr>
          <p:cNvPr id="5" name="Slide Number Placeholder 4"/>
          <p:cNvSpPr>
            <a:spLocks noGrp="1"/>
          </p:cNvSpPr>
          <p:nvPr>
            <p:ph type="sldNum" sz="quarter" idx="3"/>
          </p:nvPr>
        </p:nvSpPr>
        <p:spPr>
          <a:xfrm>
            <a:off x="3971655" y="8772767"/>
            <a:ext cx="3037146" cy="461723"/>
          </a:xfrm>
          <a:prstGeom prst="rect">
            <a:avLst/>
          </a:prstGeom>
        </p:spPr>
        <p:txBody>
          <a:bodyPr vert="horz" lIns="90900" tIns="45450" rIns="90900" bIns="45450" rtlCol="0" anchor="b"/>
          <a:lstStyle>
            <a:lvl1pPr algn="r">
              <a:defRPr sz="1200"/>
            </a:lvl1pPr>
          </a:lstStyle>
          <a:p>
            <a:fld id="{D377F8F4-48AC-1B4A-996F-65B940B5B215}" type="slidenum">
              <a:rPr lang="en-US" smtClean="0">
                <a:latin typeface="HelveticaNeueLT Std Lt"/>
              </a:rPr>
              <a:pPr/>
              <a:t>‹#›</a:t>
            </a:fld>
            <a:endParaRPr lang="en-US" dirty="0">
              <a:latin typeface="HelveticaNeueLT Std Lt"/>
            </a:endParaRPr>
          </a:p>
        </p:txBody>
      </p:sp>
    </p:spTree>
    <p:extLst>
      <p:ext uri="{BB962C8B-B14F-4D97-AF65-F5344CB8AC3E}">
        <p14:creationId xmlns:p14="http://schemas.microsoft.com/office/powerpoint/2010/main" val="289500200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37146" cy="461724"/>
          </a:xfrm>
          <a:prstGeom prst="rect">
            <a:avLst/>
          </a:prstGeom>
        </p:spPr>
        <p:txBody>
          <a:bodyPr vert="horz" lIns="90900" tIns="45450" rIns="90900" bIns="45450" rtlCol="0"/>
          <a:lstStyle>
            <a:lvl1pPr algn="l">
              <a:defRPr sz="1200">
                <a:latin typeface="HelveticaNeueLT Std Lt"/>
              </a:defRPr>
            </a:lvl1pPr>
          </a:lstStyle>
          <a:p>
            <a:endParaRPr lang="en-US" dirty="0"/>
          </a:p>
        </p:txBody>
      </p:sp>
      <p:sp>
        <p:nvSpPr>
          <p:cNvPr id="3" name="Date Placeholder 2"/>
          <p:cNvSpPr>
            <a:spLocks noGrp="1"/>
          </p:cNvSpPr>
          <p:nvPr>
            <p:ph type="dt" idx="1"/>
          </p:nvPr>
        </p:nvSpPr>
        <p:spPr>
          <a:xfrm>
            <a:off x="3971655" y="2"/>
            <a:ext cx="3037146" cy="461724"/>
          </a:xfrm>
          <a:prstGeom prst="rect">
            <a:avLst/>
          </a:prstGeom>
        </p:spPr>
        <p:txBody>
          <a:bodyPr vert="horz" lIns="90900" tIns="45450" rIns="90900" bIns="45450" rtlCol="0"/>
          <a:lstStyle>
            <a:lvl1pPr algn="r">
              <a:defRPr sz="1200">
                <a:latin typeface="HelveticaNeueLT Std Lt"/>
              </a:defRPr>
            </a:lvl1pPr>
          </a:lstStyle>
          <a:p>
            <a:fld id="{55D533AB-1594-3E4B-BE53-609757846628}" type="datetime1">
              <a:rPr lang="en-US" smtClean="0"/>
              <a:pPr/>
              <a:t>3/19/2021</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0900" tIns="45450" rIns="90900" bIns="45450" rtlCol="0" anchor="ctr"/>
          <a:lstStyle/>
          <a:p>
            <a:endParaRPr lang="en-US" dirty="0"/>
          </a:p>
        </p:txBody>
      </p:sp>
      <p:sp>
        <p:nvSpPr>
          <p:cNvPr id="5" name="Notes Placeholder 4"/>
          <p:cNvSpPr>
            <a:spLocks noGrp="1"/>
          </p:cNvSpPr>
          <p:nvPr>
            <p:ph type="body" sz="quarter" idx="3"/>
          </p:nvPr>
        </p:nvSpPr>
        <p:spPr>
          <a:xfrm>
            <a:off x="700881" y="4387180"/>
            <a:ext cx="5608640" cy="4155518"/>
          </a:xfrm>
          <a:prstGeom prst="rect">
            <a:avLst/>
          </a:prstGeom>
        </p:spPr>
        <p:txBody>
          <a:bodyPr vert="horz" lIns="90900" tIns="45450" rIns="90900" bIns="4545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2767"/>
            <a:ext cx="3037146" cy="461723"/>
          </a:xfrm>
          <a:prstGeom prst="rect">
            <a:avLst/>
          </a:prstGeom>
        </p:spPr>
        <p:txBody>
          <a:bodyPr vert="horz" lIns="90900" tIns="45450" rIns="90900" bIns="45450" rtlCol="0" anchor="b"/>
          <a:lstStyle>
            <a:lvl1pPr algn="l">
              <a:defRPr sz="1200">
                <a:latin typeface="HelveticaNeueLT Std Lt"/>
              </a:defRPr>
            </a:lvl1pPr>
          </a:lstStyle>
          <a:p>
            <a:endParaRPr lang="en-US" dirty="0"/>
          </a:p>
        </p:txBody>
      </p:sp>
      <p:sp>
        <p:nvSpPr>
          <p:cNvPr id="7" name="Slide Number Placeholder 6"/>
          <p:cNvSpPr>
            <a:spLocks noGrp="1"/>
          </p:cNvSpPr>
          <p:nvPr>
            <p:ph type="sldNum" sz="quarter" idx="5"/>
          </p:nvPr>
        </p:nvSpPr>
        <p:spPr>
          <a:xfrm>
            <a:off x="3971655" y="8772767"/>
            <a:ext cx="3037146" cy="461723"/>
          </a:xfrm>
          <a:prstGeom prst="rect">
            <a:avLst/>
          </a:prstGeom>
        </p:spPr>
        <p:txBody>
          <a:bodyPr vert="horz" lIns="90900" tIns="45450" rIns="90900" bIns="45450" rtlCol="0" anchor="b"/>
          <a:lstStyle>
            <a:lvl1pPr algn="r">
              <a:defRPr sz="1200">
                <a:latin typeface="HelveticaNeueLT Std Lt"/>
              </a:defRPr>
            </a:lvl1pPr>
          </a:lstStyle>
          <a:p>
            <a:fld id="{CFB8F118-327A-434C-836C-F94DD56341F5}" type="slidenum">
              <a:rPr lang="en-US" smtClean="0"/>
              <a:pPr/>
              <a:t>‹#›</a:t>
            </a:fld>
            <a:endParaRPr lang="en-US" dirty="0"/>
          </a:p>
        </p:txBody>
      </p:sp>
    </p:spTree>
    <p:extLst>
      <p:ext uri="{BB962C8B-B14F-4D97-AF65-F5344CB8AC3E}">
        <p14:creationId xmlns:p14="http://schemas.microsoft.com/office/powerpoint/2010/main" val="388440208"/>
      </p:ext>
    </p:extLst>
  </p:cSld>
  <p:clrMap bg1="lt1" tx1="dk1" bg2="lt2" tx2="dk2" accent1="accent1" accent2="accent2" accent3="accent3" accent4="accent4" accent5="accent5" accent6="accent6" hlink="hlink" folHlink="folHlink"/>
  <p:hf sldNum="0"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png"/><Relationship Id="rId1" Type="http://schemas.openxmlformats.org/officeDocument/2006/relationships/slideMaster" Target="../slideMasters/slideMaster3.xml"/><Relationship Id="rId4" Type="http://schemas.openxmlformats.org/officeDocument/2006/relationships/image" Target="../media/image5.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Master" Target="../slideMasters/slideMaster4.xml"/><Relationship Id="rId4" Type="http://schemas.openxmlformats.org/officeDocument/2006/relationships/image" Target="../media/image5.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4.xml"/><Relationship Id="rId4" Type="http://schemas.openxmlformats.org/officeDocument/2006/relationships/image" Target="../media/image5.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4.xml"/><Relationship Id="rId4" Type="http://schemas.openxmlformats.org/officeDocument/2006/relationships/image" Target="../media/image5.png"/></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5" name="Picture 4" descr="542_corp_background_out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6" name="Picture 5" descr="Walgreens_CornerOfLockup_4c.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37198" y="5950144"/>
            <a:ext cx="1947672" cy="556870"/>
          </a:xfrm>
          <a:prstGeom prst="rect">
            <a:avLst/>
          </a:prstGeom>
        </p:spPr>
      </p:pic>
      <p:pic>
        <p:nvPicPr>
          <p:cNvPr id="7" name="Picture 6" descr="Walgreens_Corner-W-Flag_Red-Gradient_tm.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58828" y="1631934"/>
            <a:ext cx="785520" cy="824191"/>
          </a:xfrm>
          <a:prstGeom prst="rect">
            <a:avLst/>
          </a:prstGeom>
        </p:spPr>
      </p:pic>
      <p:sp>
        <p:nvSpPr>
          <p:cNvPr id="8" name="Title 1"/>
          <p:cNvSpPr>
            <a:spLocks noGrp="1"/>
          </p:cNvSpPr>
          <p:nvPr>
            <p:ph type="ctrTitle" hasCustomPrompt="1"/>
          </p:nvPr>
        </p:nvSpPr>
        <p:spPr>
          <a:xfrm>
            <a:off x="1355978" y="2279818"/>
            <a:ext cx="7128892" cy="1024245"/>
          </a:xfrm>
        </p:spPr>
        <p:txBody>
          <a:bodyPr anchor="t" anchorCtr="0">
            <a:noAutofit/>
          </a:bodyPr>
          <a:lstStyle>
            <a:lvl1pPr algn="l">
              <a:lnSpc>
                <a:spcPct val="90000"/>
              </a:lnSpc>
              <a:defRPr sz="3200">
                <a:solidFill>
                  <a:schemeClr val="tx2"/>
                </a:solidFill>
                <a:latin typeface="HelveticaNeueLT Std Lt"/>
              </a:defRPr>
            </a:lvl1pPr>
          </a:lstStyle>
          <a:p>
            <a:r>
              <a:rPr lang="en-US" dirty="0">
                <a:solidFill>
                  <a:srgbClr val="6A737B"/>
                </a:solidFill>
              </a:rPr>
              <a:t>Title of Presentation</a:t>
            </a:r>
            <a:endParaRPr lang="en-US" dirty="0"/>
          </a:p>
        </p:txBody>
      </p:sp>
      <p:sp>
        <p:nvSpPr>
          <p:cNvPr id="9" name="Text Placeholder 10"/>
          <p:cNvSpPr>
            <a:spLocks noGrp="1"/>
          </p:cNvSpPr>
          <p:nvPr>
            <p:ph type="body" sz="quarter" idx="10" hasCustomPrompt="1"/>
          </p:nvPr>
        </p:nvSpPr>
        <p:spPr>
          <a:xfrm>
            <a:off x="1355978" y="3304063"/>
            <a:ext cx="7128892" cy="1151626"/>
          </a:xfrm>
        </p:spPr>
        <p:txBody>
          <a:bodyPr vert="horz" lIns="0" tIns="45720" rIns="91440" bIns="45720" rtlCol="0" anchor="t" anchorCtr="0">
            <a:noAutofit/>
          </a:bodyPr>
          <a:lstStyle>
            <a:lvl1pPr marL="0" indent="0">
              <a:lnSpc>
                <a:spcPct val="90000"/>
              </a:lnSpc>
              <a:buNone/>
              <a:defRPr lang="en-US" sz="2200" dirty="0" smtClean="0">
                <a:solidFill>
                  <a:schemeClr val="tx2"/>
                </a:solidFill>
                <a:latin typeface="HelveticaNeueLT Std Lt"/>
                <a:ea typeface="+mj-ea"/>
                <a:cs typeface="Arial"/>
              </a:defRPr>
            </a:lvl1pPr>
            <a:lvl2pPr>
              <a:defRPr lang="en-US" dirty="0" smtClean="0"/>
            </a:lvl2pPr>
            <a:lvl3pPr>
              <a:defRPr lang="en-US" dirty="0" smtClean="0"/>
            </a:lvl3pPr>
            <a:lvl4pPr>
              <a:defRPr lang="en-US" dirty="0" smtClean="0"/>
            </a:lvl4pPr>
            <a:lvl5pPr>
              <a:defRPr lang="en-US" dirty="0"/>
            </a:lvl5pPr>
          </a:lstStyle>
          <a:p>
            <a:r>
              <a:rPr lang="en-US" dirty="0"/>
              <a:t>Presenter Name or Subtopic Here</a:t>
            </a:r>
            <a:br>
              <a:rPr lang="en-US" dirty="0"/>
            </a:br>
            <a:r>
              <a:rPr lang="en-US" dirty="0"/>
              <a:t>Date</a:t>
            </a:r>
          </a:p>
        </p:txBody>
      </p:sp>
      <p:sp>
        <p:nvSpPr>
          <p:cNvPr id="10" name="Footer Placeholder 3"/>
          <p:cNvSpPr txBox="1">
            <a:spLocks/>
          </p:cNvSpPr>
          <p:nvPr userDrawn="1"/>
        </p:nvSpPr>
        <p:spPr>
          <a:xfrm>
            <a:off x="470667" y="6228579"/>
            <a:ext cx="3891815" cy="365125"/>
          </a:xfrm>
          <a:prstGeom prst="rect">
            <a:avLst/>
          </a:prstGeom>
        </p:spPr>
        <p:txBody>
          <a:bodyPr vert="horz" lIns="91440" tIns="45720" rIns="91440" bIns="45720" rtlCol="0" anchor="ctr"/>
          <a:lstStyle>
            <a:defPPr>
              <a:defRPr lang="en-US"/>
            </a:defPPr>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kern="1200">
                <a:solidFill>
                  <a:schemeClr val="tx1">
                    <a:tint val="75000"/>
                  </a:schemeClr>
                </a:solidFill>
                <a:latin typeface="HelveticaNeueLT Std Lt"/>
                <a:ea typeface="ＭＳ Ｐゴシック" charset="0"/>
                <a:cs typeface="Arial" charset="0"/>
              </a:defRPr>
            </a:lvl1pPr>
            <a:lvl2pPr marL="4572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2pPr>
            <a:lvl3pPr marL="9144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3pPr>
            <a:lvl4pPr marL="13716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4pPr>
            <a:lvl5pPr marL="18288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5pPr>
            <a:lvl6pPr marL="2286000" algn="l" defTabSz="457200" rtl="0" eaLnBrk="1" latinLnBrk="0" hangingPunct="1">
              <a:defRPr sz="2000" kern="1200">
                <a:solidFill>
                  <a:schemeClr val="tx1"/>
                </a:solidFill>
                <a:latin typeface="Arial" charset="0"/>
                <a:ea typeface="ＭＳ Ｐゴシック" charset="0"/>
                <a:cs typeface="Arial" charset="0"/>
              </a:defRPr>
            </a:lvl6pPr>
            <a:lvl7pPr marL="2743200" algn="l" defTabSz="457200" rtl="0" eaLnBrk="1" latinLnBrk="0" hangingPunct="1">
              <a:defRPr sz="2000" kern="1200">
                <a:solidFill>
                  <a:schemeClr val="tx1"/>
                </a:solidFill>
                <a:latin typeface="Arial" charset="0"/>
                <a:ea typeface="ＭＳ Ｐゴシック" charset="0"/>
                <a:cs typeface="Arial" charset="0"/>
              </a:defRPr>
            </a:lvl7pPr>
            <a:lvl8pPr marL="3200400" algn="l" defTabSz="457200" rtl="0" eaLnBrk="1" latinLnBrk="0" hangingPunct="1">
              <a:defRPr sz="2000" kern="1200">
                <a:solidFill>
                  <a:schemeClr val="tx1"/>
                </a:solidFill>
                <a:latin typeface="Arial" charset="0"/>
                <a:ea typeface="ＭＳ Ｐゴシック" charset="0"/>
                <a:cs typeface="Arial" charset="0"/>
              </a:defRPr>
            </a:lvl8pPr>
            <a:lvl9pPr marL="3657600" algn="l" defTabSz="457200" rtl="0" eaLnBrk="1" latinLnBrk="0" hangingPunct="1">
              <a:defRPr sz="2000" kern="1200">
                <a:solidFill>
                  <a:schemeClr val="tx1"/>
                </a:solidFill>
                <a:latin typeface="Arial" charset="0"/>
                <a:ea typeface="ＭＳ Ｐゴシック" charset="0"/>
                <a:cs typeface="Arial" charset="0"/>
              </a:defRPr>
            </a:lvl9pPr>
          </a:lstStyle>
          <a:p>
            <a:r>
              <a:rPr lang="en-US" dirty="0"/>
              <a:t>©2013 Walgreen Co. All rights reserved. Confidential and proprietary information.</a:t>
            </a:r>
          </a:p>
        </p:txBody>
      </p:sp>
    </p:spTree>
    <p:extLst>
      <p:ext uri="{BB962C8B-B14F-4D97-AF65-F5344CB8AC3E}">
        <p14:creationId xmlns:p14="http://schemas.microsoft.com/office/powerpoint/2010/main" val="487642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9" name="Title Placeholder 1"/>
          <p:cNvSpPr>
            <a:spLocks noGrp="1"/>
          </p:cNvSpPr>
          <p:nvPr>
            <p:ph type="title"/>
          </p:nvPr>
        </p:nvSpPr>
        <p:spPr>
          <a:xfrm>
            <a:off x="550920" y="180753"/>
            <a:ext cx="8135880" cy="861934"/>
          </a:xfrm>
          <a:prstGeom prst="rect">
            <a:avLst/>
          </a:prstGeom>
        </p:spPr>
        <p:txBody>
          <a:bodyPr vert="horz" lIns="0" tIns="0" rIns="0" bIns="0" rtlCol="0" anchor="ctr">
            <a:normAutofit/>
          </a:bodyPr>
          <a:lstStyle>
            <a:lvl1pPr>
              <a:defRPr>
                <a:latin typeface="HelveticaNeueLT Std Lt"/>
              </a:defRPr>
            </a:lvl1pPr>
          </a:lstStyle>
          <a:p>
            <a:pPr lvl="0" algn="l" defTabSz="457164"/>
            <a:r>
              <a:rPr lang="en-US" dirty="0"/>
              <a:t>Type key insight here using sentence case</a:t>
            </a:r>
          </a:p>
        </p:txBody>
      </p:sp>
      <p:sp>
        <p:nvSpPr>
          <p:cNvPr id="6" name="Text Placeholder 2"/>
          <p:cNvSpPr>
            <a:spLocks noGrp="1"/>
          </p:cNvSpPr>
          <p:nvPr>
            <p:ph idx="1"/>
          </p:nvPr>
        </p:nvSpPr>
        <p:spPr>
          <a:xfrm>
            <a:off x="550920" y="1409706"/>
            <a:ext cx="8135880" cy="4706614"/>
          </a:xfrm>
          <a:prstGeom prst="rect">
            <a:avLst/>
          </a:prstGeom>
        </p:spPr>
        <p:txBody>
          <a:bodyPr vert="horz" lIns="0" tIns="0" rIns="0" bIns="0" rtlCol="0">
            <a:normAutofit/>
          </a:bodyPr>
          <a:lstStyle>
            <a:lvl2pPr>
              <a:defRPr>
                <a:solidFill>
                  <a:srgbClr val="6A737B"/>
                </a:solidFill>
                <a:latin typeface="HelveticaNeueLT Std Lt"/>
              </a:defRPr>
            </a:lvl2pPr>
            <a:lvl3pPr>
              <a:defRPr>
                <a:solidFill>
                  <a:srgbClr val="6A737B"/>
                </a:solidFill>
                <a:latin typeface="HelveticaNeueLT Std Lt"/>
              </a:defRPr>
            </a:lvl3pPr>
            <a:lvl4pPr>
              <a:defRPr>
                <a:solidFill>
                  <a:srgbClr val="6A737B"/>
                </a:solidFill>
                <a:latin typeface="HelveticaNeueLT Std Lt"/>
              </a:defRPr>
            </a:lvl4pPr>
            <a:lvl5pPr>
              <a:defRPr>
                <a:solidFill>
                  <a:srgbClr val="6A737B"/>
                </a:solidFill>
                <a:latin typeface="HelveticaNeueLT Std Lt"/>
              </a:defRPr>
            </a:lvl5pPr>
          </a:lstStyle>
          <a:p>
            <a:pPr lvl="1" defTabSz="457164">
              <a:buFont typeface="Arial"/>
            </a:pPr>
            <a:r>
              <a:rPr lang="en-US" dirty="0"/>
              <a:t>First level</a:t>
            </a:r>
          </a:p>
          <a:p>
            <a:pPr lvl="2" defTabSz="457164">
              <a:buFont typeface="Arial"/>
            </a:pPr>
            <a:r>
              <a:rPr lang="en-US" dirty="0"/>
              <a:t>Second level</a:t>
            </a:r>
          </a:p>
          <a:p>
            <a:pPr lvl="3" defTabSz="457164">
              <a:buFont typeface="Arial"/>
            </a:pPr>
            <a:r>
              <a:rPr lang="en-US" dirty="0"/>
              <a:t>Third level</a:t>
            </a:r>
          </a:p>
          <a:p>
            <a:pPr lvl="4" defTabSz="457164">
              <a:buFont typeface="Arial"/>
            </a:pPr>
            <a:r>
              <a:rPr lang="en-US" dirty="0"/>
              <a:t>Fourth level</a:t>
            </a:r>
          </a:p>
        </p:txBody>
      </p:sp>
      <p:sp>
        <p:nvSpPr>
          <p:cNvPr id="7" name="Footer Placeholder 3"/>
          <p:cNvSpPr>
            <a:spLocks noGrp="1"/>
          </p:cNvSpPr>
          <p:nvPr>
            <p:ph type="ftr" sz="quarter" idx="3"/>
          </p:nvPr>
        </p:nvSpPr>
        <p:spPr>
          <a:xfrm>
            <a:off x="852804" y="6406498"/>
            <a:ext cx="4793516" cy="365125"/>
          </a:xfrm>
          <a:prstGeom prst="rect">
            <a:avLst/>
          </a:prstGeom>
        </p:spPr>
        <p:txBody>
          <a:bodyPr vert="horz" lIns="91434" tIns="45717" rIns="91434" bIns="45717" rtlCol="0" anchor="ctr"/>
          <a:lstStyle>
            <a:lvl1pPr marL="0" marR="0" indent="0" algn="l" defTabSz="457164" rtl="0" eaLnBrk="0" fontAlgn="base" latinLnBrk="0" hangingPunct="0">
              <a:lnSpc>
                <a:spcPct val="95000"/>
              </a:lnSpc>
              <a:spcBef>
                <a:spcPct val="60000"/>
              </a:spcBef>
              <a:spcAft>
                <a:spcPct val="0"/>
              </a:spcAft>
              <a:buClr>
                <a:srgbClr val="004C84"/>
              </a:buClr>
              <a:buSzTx/>
              <a:buFont typeface="Arial" charset="0"/>
              <a:buNone/>
              <a:tabLst/>
              <a:defRPr sz="800">
                <a:solidFill>
                  <a:schemeClr val="tx1">
                    <a:tint val="75000"/>
                  </a:schemeClr>
                </a:solidFill>
                <a:latin typeface="HelveticaNeueLT Std Lt"/>
              </a:defRPr>
            </a:lvl1pPr>
          </a:lstStyle>
          <a:p>
            <a:endParaRPr lang="en-US" dirty="0">
              <a:solidFill>
                <a:srgbClr val="000000">
                  <a:tint val="75000"/>
                </a:srgbClr>
              </a:solidFill>
            </a:endParaRPr>
          </a:p>
        </p:txBody>
      </p:sp>
      <p:sp>
        <p:nvSpPr>
          <p:cNvPr id="8" name="Slide Number Placeholder 4"/>
          <p:cNvSpPr>
            <a:spLocks noGrp="1"/>
          </p:cNvSpPr>
          <p:nvPr>
            <p:ph type="sldNum" sz="quarter" idx="4"/>
          </p:nvPr>
        </p:nvSpPr>
        <p:spPr>
          <a:xfrm>
            <a:off x="7989634" y="6413303"/>
            <a:ext cx="697166" cy="365125"/>
          </a:xfrm>
          <a:prstGeom prst="rect">
            <a:avLst/>
          </a:prstGeom>
        </p:spPr>
        <p:txBody>
          <a:bodyPr vert="horz" lIns="91434" tIns="45717" rIns="91434" bIns="45717" rtlCol="0" anchor="ctr"/>
          <a:lstStyle>
            <a:lvl1pPr algn="r">
              <a:buNone/>
              <a:defRPr sz="800">
                <a:solidFill>
                  <a:schemeClr val="tx1">
                    <a:tint val="75000"/>
                  </a:schemeClr>
                </a:solidFill>
                <a:latin typeface="HelveticaNeueLT Std Lt"/>
              </a:defRPr>
            </a:lvl1pPr>
          </a:lstStyle>
          <a:p>
            <a:fld id="{569DB927-419E-B042-83CD-6E94FB32D87D}"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3979112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plit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550920" y="1422400"/>
            <a:ext cx="3944881" cy="4703763"/>
          </a:xfrm>
        </p:spPr>
        <p:txBody>
          <a:bodyPr vert="horz" lIns="0" tIns="0" rIns="0" bIns="0" rtlCol="0">
            <a:normAutofit/>
          </a:bodyPr>
          <a:lstStyle>
            <a:lvl1pPr>
              <a:defRPr lang="en-US" sz="2000" smtClean="0"/>
            </a:lvl1pPr>
            <a:lvl2pPr marL="228582" indent="-228582">
              <a:buFont typeface="Arial"/>
              <a:buChar char="•"/>
              <a:defRPr lang="en-US" sz="2200" smtClean="0">
                <a:solidFill>
                  <a:srgbClr val="6A737B"/>
                </a:solidFill>
                <a:latin typeface="HelveticaNeueLT Std Lt"/>
              </a:defRPr>
            </a:lvl2pPr>
            <a:lvl3pPr>
              <a:defRPr lang="en-US" sz="2000" smtClean="0">
                <a:solidFill>
                  <a:srgbClr val="6A737B"/>
                </a:solidFill>
                <a:latin typeface="HelveticaNeueLT Std Lt"/>
              </a:defRPr>
            </a:lvl3pPr>
            <a:lvl4pPr marL="731462" indent="-182867">
              <a:buFont typeface="Lucida Grande"/>
              <a:buChar char="»"/>
              <a:defRPr lang="en-US" sz="1800" smtClean="0">
                <a:solidFill>
                  <a:srgbClr val="6A737B"/>
                </a:solidFill>
                <a:latin typeface="HelveticaNeueLT Std Lt"/>
              </a:defRPr>
            </a:lvl4pPr>
            <a:lvl5pPr marL="960042" indent="-228582">
              <a:buFont typeface="Arial"/>
              <a:buChar char="•"/>
              <a:defRPr lang="en-US" sz="1600">
                <a:solidFill>
                  <a:srgbClr val="6A737B"/>
                </a:solidFill>
                <a:latin typeface="HelveticaNeueLT Std Lt"/>
              </a:defRPr>
            </a:lvl5pPr>
          </a:lstStyle>
          <a:p>
            <a:pPr lvl="1" defTabSz="457164">
              <a:buFont typeface="Arial"/>
            </a:pPr>
            <a:r>
              <a:rPr lang="en-US" dirty="0"/>
              <a:t>First level</a:t>
            </a:r>
          </a:p>
          <a:p>
            <a:pPr lvl="2" defTabSz="457164">
              <a:buFont typeface="Arial"/>
            </a:pPr>
            <a:r>
              <a:rPr lang="en-US" dirty="0"/>
              <a:t>Second level</a:t>
            </a:r>
          </a:p>
          <a:p>
            <a:pPr lvl="3" defTabSz="457164">
              <a:buFont typeface="Arial"/>
            </a:pPr>
            <a:r>
              <a:rPr lang="en-US" dirty="0"/>
              <a:t>Third level</a:t>
            </a:r>
          </a:p>
          <a:p>
            <a:pPr lvl="4" defTabSz="457164">
              <a:buFont typeface="Arial"/>
            </a:pPr>
            <a:r>
              <a:rPr lang="en-US" dirty="0"/>
              <a:t>Fourth level</a:t>
            </a:r>
          </a:p>
        </p:txBody>
      </p:sp>
      <p:sp>
        <p:nvSpPr>
          <p:cNvPr id="4" name="Content Placeholder 3"/>
          <p:cNvSpPr>
            <a:spLocks noGrp="1"/>
          </p:cNvSpPr>
          <p:nvPr>
            <p:ph sz="half" idx="2" hasCustomPrompt="1"/>
          </p:nvPr>
        </p:nvSpPr>
        <p:spPr>
          <a:xfrm>
            <a:off x="4648200" y="1422400"/>
            <a:ext cx="4038600" cy="4703763"/>
          </a:xfrm>
        </p:spPr>
        <p:txBody>
          <a:bodyPr vert="horz" lIns="0" tIns="0" rIns="0" bIns="0" rtlCol="0">
            <a:normAutofit/>
          </a:bodyPr>
          <a:lstStyle>
            <a:lvl1pPr>
              <a:defRPr lang="en-US" sz="2000" smtClean="0"/>
            </a:lvl1pPr>
            <a:lvl2pPr>
              <a:defRPr lang="en-US" sz="2200" smtClean="0">
                <a:solidFill>
                  <a:srgbClr val="6A737B"/>
                </a:solidFill>
                <a:latin typeface="HelveticaNeueLT Std Lt"/>
              </a:defRPr>
            </a:lvl2pPr>
            <a:lvl3pPr>
              <a:defRPr lang="en-US" sz="2000" smtClean="0">
                <a:solidFill>
                  <a:srgbClr val="6A737B"/>
                </a:solidFill>
                <a:latin typeface="HelveticaNeueLT Std Lt"/>
              </a:defRPr>
            </a:lvl3pPr>
            <a:lvl4pPr marL="731462" indent="-182867">
              <a:buFont typeface="Lucida Grande"/>
              <a:buChar char="»"/>
              <a:defRPr lang="en-US" sz="1800" smtClean="0">
                <a:solidFill>
                  <a:srgbClr val="6A737B"/>
                </a:solidFill>
                <a:latin typeface="HelveticaNeueLT Std Lt"/>
              </a:defRPr>
            </a:lvl4pPr>
            <a:lvl5pPr marL="960042" indent="-228582">
              <a:buFont typeface="Arial"/>
              <a:buChar char="•"/>
              <a:defRPr lang="en-US" sz="1600">
                <a:solidFill>
                  <a:srgbClr val="6A737B"/>
                </a:solidFill>
                <a:latin typeface="HelveticaNeueLT Std Lt"/>
              </a:defRPr>
            </a:lvl5pPr>
          </a:lstStyle>
          <a:p>
            <a:pPr lvl="1" defTabSz="457164">
              <a:buFont typeface="Arial"/>
            </a:pPr>
            <a:r>
              <a:rPr lang="en-US" dirty="0"/>
              <a:t>First level</a:t>
            </a:r>
          </a:p>
          <a:p>
            <a:pPr lvl="2" defTabSz="457164">
              <a:buFont typeface="Arial"/>
            </a:pPr>
            <a:r>
              <a:rPr lang="en-US" dirty="0"/>
              <a:t>Second level</a:t>
            </a:r>
          </a:p>
          <a:p>
            <a:pPr lvl="3" defTabSz="457164">
              <a:buFont typeface="Arial"/>
            </a:pPr>
            <a:r>
              <a:rPr lang="en-US" dirty="0"/>
              <a:t>Third level</a:t>
            </a:r>
          </a:p>
          <a:p>
            <a:pPr lvl="4" defTabSz="457164">
              <a:buFont typeface="Arial"/>
            </a:pPr>
            <a:r>
              <a:rPr lang="en-US" dirty="0"/>
              <a:t>Fourth level</a:t>
            </a:r>
          </a:p>
        </p:txBody>
      </p:sp>
      <p:sp>
        <p:nvSpPr>
          <p:cNvPr id="8" name="Title Placeholder 1"/>
          <p:cNvSpPr>
            <a:spLocks noGrp="1"/>
          </p:cNvSpPr>
          <p:nvPr>
            <p:ph type="title"/>
          </p:nvPr>
        </p:nvSpPr>
        <p:spPr>
          <a:xfrm>
            <a:off x="550920" y="180753"/>
            <a:ext cx="8135880" cy="861934"/>
          </a:xfrm>
          <a:prstGeom prst="rect">
            <a:avLst/>
          </a:prstGeom>
        </p:spPr>
        <p:txBody>
          <a:bodyPr vert="horz" lIns="0" tIns="0" rIns="0" bIns="0" rtlCol="0" anchor="ctr">
            <a:normAutofit/>
          </a:bodyPr>
          <a:lstStyle>
            <a:lvl1pPr>
              <a:defRPr>
                <a:latin typeface="HelveticaNeueLT Std Lt"/>
              </a:defRPr>
            </a:lvl1pPr>
          </a:lstStyle>
          <a:p>
            <a:pPr lvl="0" algn="l" defTabSz="457164"/>
            <a:r>
              <a:rPr lang="en-US" dirty="0"/>
              <a:t>Type key insight here using sentence case</a:t>
            </a:r>
          </a:p>
        </p:txBody>
      </p:sp>
      <p:sp>
        <p:nvSpPr>
          <p:cNvPr id="7" name="Footer Placeholder 3"/>
          <p:cNvSpPr>
            <a:spLocks noGrp="1"/>
          </p:cNvSpPr>
          <p:nvPr>
            <p:ph type="ftr" sz="quarter" idx="3"/>
          </p:nvPr>
        </p:nvSpPr>
        <p:spPr>
          <a:xfrm>
            <a:off x="852804" y="6406498"/>
            <a:ext cx="4793516" cy="365125"/>
          </a:xfrm>
          <a:prstGeom prst="rect">
            <a:avLst/>
          </a:prstGeom>
        </p:spPr>
        <p:txBody>
          <a:bodyPr vert="horz" lIns="91434" tIns="45717" rIns="91434" bIns="45717" rtlCol="0" anchor="ctr"/>
          <a:lstStyle>
            <a:lvl1pPr marL="0" marR="0" indent="0" algn="l" defTabSz="457164" rtl="0" eaLnBrk="0" fontAlgn="base" latinLnBrk="0" hangingPunct="0">
              <a:lnSpc>
                <a:spcPct val="95000"/>
              </a:lnSpc>
              <a:spcBef>
                <a:spcPct val="60000"/>
              </a:spcBef>
              <a:spcAft>
                <a:spcPct val="0"/>
              </a:spcAft>
              <a:buClr>
                <a:srgbClr val="004C84"/>
              </a:buClr>
              <a:buSzTx/>
              <a:buFont typeface="Arial" charset="0"/>
              <a:buNone/>
              <a:tabLst/>
              <a:defRPr sz="800">
                <a:solidFill>
                  <a:schemeClr val="tx1">
                    <a:tint val="75000"/>
                  </a:schemeClr>
                </a:solidFill>
                <a:latin typeface="HelveticaNeueLT Std Lt"/>
              </a:defRPr>
            </a:lvl1pPr>
          </a:lstStyle>
          <a:p>
            <a:endParaRPr lang="en-US" dirty="0">
              <a:solidFill>
                <a:srgbClr val="000000">
                  <a:tint val="75000"/>
                </a:srgbClr>
              </a:solidFill>
            </a:endParaRPr>
          </a:p>
        </p:txBody>
      </p:sp>
      <p:sp>
        <p:nvSpPr>
          <p:cNvPr id="9" name="Slide Number Placeholder 4"/>
          <p:cNvSpPr>
            <a:spLocks noGrp="1"/>
          </p:cNvSpPr>
          <p:nvPr>
            <p:ph type="sldNum" sz="quarter" idx="4"/>
          </p:nvPr>
        </p:nvSpPr>
        <p:spPr>
          <a:xfrm>
            <a:off x="7989634" y="6413303"/>
            <a:ext cx="697166" cy="365125"/>
          </a:xfrm>
          <a:prstGeom prst="rect">
            <a:avLst/>
          </a:prstGeom>
        </p:spPr>
        <p:txBody>
          <a:bodyPr vert="horz" lIns="91434" tIns="45717" rIns="91434" bIns="45717" rtlCol="0" anchor="ctr"/>
          <a:lstStyle>
            <a:lvl1pPr algn="r">
              <a:buNone/>
              <a:defRPr sz="800">
                <a:solidFill>
                  <a:schemeClr val="tx1">
                    <a:tint val="75000"/>
                  </a:schemeClr>
                </a:solidFill>
                <a:latin typeface="HelveticaNeueLT Std Lt"/>
              </a:defRPr>
            </a:lvl1pPr>
          </a:lstStyle>
          <a:p>
            <a:fld id="{569DB927-419E-B042-83CD-6E94FB32D87D}"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3179824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plit 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550918" y="1416932"/>
            <a:ext cx="3946470" cy="323667"/>
          </a:xfrm>
        </p:spPr>
        <p:txBody>
          <a:bodyPr anchor="b">
            <a:normAutofit/>
          </a:bodyPr>
          <a:lstStyle>
            <a:lvl1pPr marL="0" indent="0">
              <a:buNone/>
              <a:defRPr sz="2200" b="1">
                <a:solidFill>
                  <a:srgbClr val="6A737B"/>
                </a:solidFill>
                <a:latin typeface="HelveticaNeueLT Std Lt"/>
              </a:defRPr>
            </a:lvl1pPr>
            <a:lvl2pPr marL="457164" indent="0">
              <a:buNone/>
              <a:defRPr sz="2000" b="1"/>
            </a:lvl2pPr>
            <a:lvl3pPr marL="914328" indent="0">
              <a:buNone/>
              <a:defRPr sz="1800" b="1"/>
            </a:lvl3pPr>
            <a:lvl4pPr marL="1371492" indent="0">
              <a:buNone/>
              <a:defRPr sz="1600" b="1"/>
            </a:lvl4pPr>
            <a:lvl5pPr marL="1828655" indent="0">
              <a:buNone/>
              <a:defRPr sz="1600" b="1"/>
            </a:lvl5pPr>
            <a:lvl6pPr marL="2285818" indent="0">
              <a:buNone/>
              <a:defRPr sz="1600" b="1"/>
            </a:lvl6pPr>
            <a:lvl7pPr marL="2742982" indent="0">
              <a:buNone/>
              <a:defRPr sz="1600" b="1"/>
            </a:lvl7pPr>
            <a:lvl8pPr marL="3200144" indent="0">
              <a:buNone/>
              <a:defRPr sz="1600" b="1"/>
            </a:lvl8pPr>
            <a:lvl9pPr marL="3657308" indent="0">
              <a:buNone/>
              <a:defRPr sz="1600" b="1"/>
            </a:lvl9pPr>
          </a:lstStyle>
          <a:p>
            <a:pPr lvl="0"/>
            <a:r>
              <a:rPr lang="en-US" dirty="0"/>
              <a:t>Type content header here</a:t>
            </a:r>
          </a:p>
        </p:txBody>
      </p:sp>
      <p:sp>
        <p:nvSpPr>
          <p:cNvPr id="5" name="Text Placeholder 4"/>
          <p:cNvSpPr>
            <a:spLocks noGrp="1"/>
          </p:cNvSpPr>
          <p:nvPr>
            <p:ph type="body" sz="quarter" idx="3" hasCustomPrompt="1"/>
          </p:nvPr>
        </p:nvSpPr>
        <p:spPr>
          <a:xfrm>
            <a:off x="4645025" y="1416932"/>
            <a:ext cx="4041775" cy="323667"/>
          </a:xfrm>
        </p:spPr>
        <p:txBody>
          <a:bodyPr anchor="b">
            <a:normAutofit/>
          </a:bodyPr>
          <a:lstStyle>
            <a:lvl1pPr marL="0" indent="0">
              <a:buNone/>
              <a:defRPr sz="2200" b="1">
                <a:solidFill>
                  <a:srgbClr val="6A737B"/>
                </a:solidFill>
                <a:latin typeface="HelveticaNeueLT Std Lt"/>
              </a:defRPr>
            </a:lvl1pPr>
            <a:lvl2pPr marL="457164" indent="0">
              <a:buNone/>
              <a:defRPr sz="2000" b="1"/>
            </a:lvl2pPr>
            <a:lvl3pPr marL="914328" indent="0">
              <a:buNone/>
              <a:defRPr sz="1800" b="1"/>
            </a:lvl3pPr>
            <a:lvl4pPr marL="1371492" indent="0">
              <a:buNone/>
              <a:defRPr sz="1600" b="1"/>
            </a:lvl4pPr>
            <a:lvl5pPr marL="1828655" indent="0">
              <a:buNone/>
              <a:defRPr sz="1600" b="1"/>
            </a:lvl5pPr>
            <a:lvl6pPr marL="2285818" indent="0">
              <a:buNone/>
              <a:defRPr sz="1600" b="1"/>
            </a:lvl6pPr>
            <a:lvl7pPr marL="2742982" indent="0">
              <a:buNone/>
              <a:defRPr sz="1600" b="1"/>
            </a:lvl7pPr>
            <a:lvl8pPr marL="3200144" indent="0">
              <a:buNone/>
              <a:defRPr sz="1600" b="1"/>
            </a:lvl8pPr>
            <a:lvl9pPr marL="3657308" indent="0">
              <a:buNone/>
              <a:defRPr sz="1600" b="1"/>
            </a:lvl9pPr>
          </a:lstStyle>
          <a:p>
            <a:pPr lvl="0"/>
            <a:r>
              <a:rPr lang="en-US" dirty="0"/>
              <a:t>Type content header here</a:t>
            </a:r>
          </a:p>
        </p:txBody>
      </p:sp>
      <p:sp>
        <p:nvSpPr>
          <p:cNvPr id="10" name="Title Placeholder 1"/>
          <p:cNvSpPr>
            <a:spLocks noGrp="1"/>
          </p:cNvSpPr>
          <p:nvPr>
            <p:ph type="title"/>
          </p:nvPr>
        </p:nvSpPr>
        <p:spPr>
          <a:xfrm>
            <a:off x="550920" y="180753"/>
            <a:ext cx="8135880" cy="861934"/>
          </a:xfrm>
          <a:prstGeom prst="rect">
            <a:avLst/>
          </a:prstGeom>
        </p:spPr>
        <p:txBody>
          <a:bodyPr vert="horz" lIns="0" tIns="0" rIns="0" bIns="0" rtlCol="0" anchor="ctr">
            <a:normAutofit/>
          </a:bodyPr>
          <a:lstStyle>
            <a:lvl1pPr>
              <a:defRPr>
                <a:latin typeface="HelveticaNeueLT Std Lt"/>
              </a:defRPr>
            </a:lvl1pPr>
          </a:lstStyle>
          <a:p>
            <a:pPr lvl="0" algn="l" defTabSz="457164"/>
            <a:r>
              <a:rPr lang="en-US" dirty="0"/>
              <a:t>Type key insight here using sentence case</a:t>
            </a:r>
          </a:p>
        </p:txBody>
      </p:sp>
      <p:sp>
        <p:nvSpPr>
          <p:cNvPr id="11" name="Content Placeholder 2"/>
          <p:cNvSpPr>
            <a:spLocks noGrp="1"/>
          </p:cNvSpPr>
          <p:nvPr>
            <p:ph sz="half" idx="12" hasCustomPrompt="1"/>
          </p:nvPr>
        </p:nvSpPr>
        <p:spPr>
          <a:xfrm>
            <a:off x="550920" y="1820338"/>
            <a:ext cx="3944881" cy="4317995"/>
          </a:xfrm>
        </p:spPr>
        <p:txBody>
          <a:bodyPr vert="horz" lIns="0" tIns="0" rIns="0" bIns="0" rtlCol="0">
            <a:normAutofit/>
          </a:bodyPr>
          <a:lstStyle>
            <a:lvl1pPr>
              <a:defRPr lang="en-US" sz="2000" smtClean="0"/>
            </a:lvl1pPr>
            <a:lvl2pPr marL="342873" indent="-342873">
              <a:buFont typeface="Arial"/>
              <a:buChar char="•"/>
              <a:defRPr lang="en-US" sz="2200" smtClean="0">
                <a:solidFill>
                  <a:srgbClr val="6A737B"/>
                </a:solidFill>
                <a:latin typeface="HelveticaNeueLT Std Lt"/>
              </a:defRPr>
            </a:lvl2pPr>
            <a:lvl3pPr>
              <a:defRPr lang="en-US" sz="2000" smtClean="0">
                <a:solidFill>
                  <a:srgbClr val="6A737B"/>
                </a:solidFill>
                <a:latin typeface="HelveticaNeueLT Std Lt"/>
              </a:defRPr>
            </a:lvl3pPr>
            <a:lvl4pPr marL="731462" indent="-182867">
              <a:buFont typeface="Lucida Grande"/>
              <a:buChar char="»"/>
              <a:defRPr lang="en-US" sz="1800" smtClean="0">
                <a:solidFill>
                  <a:srgbClr val="6A737B"/>
                </a:solidFill>
                <a:latin typeface="HelveticaNeueLT Std Lt"/>
              </a:defRPr>
            </a:lvl4pPr>
            <a:lvl5pPr marL="960042" indent="-228582">
              <a:buFont typeface="Arial"/>
              <a:buChar char="•"/>
              <a:defRPr lang="en-US" sz="1600">
                <a:solidFill>
                  <a:srgbClr val="6A737B"/>
                </a:solidFill>
                <a:latin typeface="HelveticaNeueLT Std Lt"/>
              </a:defRPr>
            </a:lvl5pPr>
          </a:lstStyle>
          <a:p>
            <a:pPr lvl="1" defTabSz="457164">
              <a:buFont typeface="Arial"/>
            </a:pPr>
            <a:r>
              <a:rPr lang="en-US" dirty="0"/>
              <a:t>First level</a:t>
            </a:r>
          </a:p>
          <a:p>
            <a:pPr lvl="2" defTabSz="457164">
              <a:buFont typeface="Arial"/>
            </a:pPr>
            <a:r>
              <a:rPr lang="en-US" dirty="0"/>
              <a:t>Second level</a:t>
            </a:r>
          </a:p>
          <a:p>
            <a:pPr lvl="3" defTabSz="457164">
              <a:buFont typeface="Arial"/>
            </a:pPr>
            <a:r>
              <a:rPr lang="en-US" dirty="0"/>
              <a:t>Third level</a:t>
            </a:r>
          </a:p>
          <a:p>
            <a:pPr lvl="4" defTabSz="457164">
              <a:buFont typeface="Arial"/>
            </a:pPr>
            <a:r>
              <a:rPr lang="en-US" dirty="0"/>
              <a:t>Fourth level</a:t>
            </a:r>
          </a:p>
        </p:txBody>
      </p:sp>
      <p:sp>
        <p:nvSpPr>
          <p:cNvPr id="12" name="Content Placeholder 3"/>
          <p:cNvSpPr>
            <a:spLocks noGrp="1"/>
          </p:cNvSpPr>
          <p:nvPr>
            <p:ph sz="half" idx="2" hasCustomPrompt="1"/>
          </p:nvPr>
        </p:nvSpPr>
        <p:spPr>
          <a:xfrm>
            <a:off x="4648200" y="1820338"/>
            <a:ext cx="4038600" cy="4317995"/>
          </a:xfrm>
        </p:spPr>
        <p:txBody>
          <a:bodyPr vert="horz" lIns="0" tIns="0" rIns="0" bIns="0" rtlCol="0">
            <a:normAutofit/>
          </a:bodyPr>
          <a:lstStyle>
            <a:lvl1pPr>
              <a:defRPr lang="en-US" sz="2000" smtClean="0"/>
            </a:lvl1pPr>
            <a:lvl2pPr>
              <a:defRPr lang="en-US" sz="2200" smtClean="0">
                <a:solidFill>
                  <a:srgbClr val="6A737B"/>
                </a:solidFill>
                <a:latin typeface="HelveticaNeueLT Std Lt"/>
              </a:defRPr>
            </a:lvl2pPr>
            <a:lvl3pPr>
              <a:defRPr lang="en-US" sz="2000" smtClean="0">
                <a:solidFill>
                  <a:srgbClr val="6A737B"/>
                </a:solidFill>
                <a:latin typeface="HelveticaNeueLT Std Lt"/>
              </a:defRPr>
            </a:lvl3pPr>
            <a:lvl4pPr marL="731462" indent="-182867">
              <a:buFont typeface="Lucida Grande"/>
              <a:buChar char="»"/>
              <a:defRPr lang="en-US" sz="1800" smtClean="0">
                <a:solidFill>
                  <a:srgbClr val="6A737B"/>
                </a:solidFill>
                <a:latin typeface="HelveticaNeueLT Std Lt"/>
              </a:defRPr>
            </a:lvl4pPr>
            <a:lvl5pPr marL="960042" indent="-228582">
              <a:buFont typeface="Arial"/>
              <a:buChar char="•"/>
              <a:defRPr lang="en-US" sz="1600">
                <a:solidFill>
                  <a:srgbClr val="6A737B"/>
                </a:solidFill>
                <a:latin typeface="HelveticaNeueLT Std Lt"/>
              </a:defRPr>
            </a:lvl5pPr>
          </a:lstStyle>
          <a:p>
            <a:pPr lvl="1" defTabSz="457164">
              <a:buFont typeface="Arial"/>
            </a:pPr>
            <a:r>
              <a:rPr lang="en-US" dirty="0"/>
              <a:t>First level</a:t>
            </a:r>
          </a:p>
          <a:p>
            <a:pPr lvl="2" defTabSz="457164">
              <a:buFont typeface="Arial"/>
            </a:pPr>
            <a:r>
              <a:rPr lang="en-US" dirty="0"/>
              <a:t>Second level</a:t>
            </a:r>
          </a:p>
          <a:p>
            <a:pPr lvl="3" defTabSz="457164">
              <a:buFont typeface="Arial"/>
            </a:pPr>
            <a:r>
              <a:rPr lang="en-US" dirty="0"/>
              <a:t>Third level</a:t>
            </a:r>
          </a:p>
          <a:p>
            <a:pPr lvl="4" defTabSz="457164">
              <a:buFont typeface="Arial"/>
            </a:pPr>
            <a:r>
              <a:rPr lang="en-US" dirty="0"/>
              <a:t>Fourth level</a:t>
            </a:r>
          </a:p>
        </p:txBody>
      </p:sp>
      <p:sp>
        <p:nvSpPr>
          <p:cNvPr id="9" name="Footer Placeholder 3"/>
          <p:cNvSpPr>
            <a:spLocks noGrp="1"/>
          </p:cNvSpPr>
          <p:nvPr>
            <p:ph type="ftr" sz="quarter" idx="13"/>
          </p:nvPr>
        </p:nvSpPr>
        <p:spPr>
          <a:xfrm>
            <a:off x="852804" y="6406498"/>
            <a:ext cx="4793516" cy="365125"/>
          </a:xfrm>
          <a:prstGeom prst="rect">
            <a:avLst/>
          </a:prstGeom>
        </p:spPr>
        <p:txBody>
          <a:bodyPr vert="horz" lIns="91434" tIns="45717" rIns="91434" bIns="45717" rtlCol="0" anchor="ctr"/>
          <a:lstStyle>
            <a:lvl1pPr marL="0" marR="0" indent="0" algn="l" defTabSz="457164" rtl="0" eaLnBrk="0" fontAlgn="base" latinLnBrk="0" hangingPunct="0">
              <a:lnSpc>
                <a:spcPct val="95000"/>
              </a:lnSpc>
              <a:spcBef>
                <a:spcPct val="60000"/>
              </a:spcBef>
              <a:spcAft>
                <a:spcPct val="0"/>
              </a:spcAft>
              <a:buClr>
                <a:srgbClr val="004C84"/>
              </a:buClr>
              <a:buSzTx/>
              <a:buFont typeface="Arial" charset="0"/>
              <a:buNone/>
              <a:tabLst/>
              <a:defRPr sz="800">
                <a:solidFill>
                  <a:schemeClr val="tx1">
                    <a:tint val="75000"/>
                  </a:schemeClr>
                </a:solidFill>
                <a:latin typeface="HelveticaNeueLT Std Lt"/>
              </a:defRPr>
            </a:lvl1pPr>
          </a:lstStyle>
          <a:p>
            <a:endParaRPr lang="en-US" dirty="0">
              <a:solidFill>
                <a:srgbClr val="000000">
                  <a:tint val="75000"/>
                </a:srgbClr>
              </a:solidFill>
            </a:endParaRPr>
          </a:p>
        </p:txBody>
      </p:sp>
      <p:sp>
        <p:nvSpPr>
          <p:cNvPr id="13" name="Slide Number Placeholder 4"/>
          <p:cNvSpPr>
            <a:spLocks noGrp="1"/>
          </p:cNvSpPr>
          <p:nvPr>
            <p:ph type="sldNum" sz="quarter" idx="4"/>
          </p:nvPr>
        </p:nvSpPr>
        <p:spPr>
          <a:xfrm>
            <a:off x="7989634" y="6413303"/>
            <a:ext cx="697166" cy="365125"/>
          </a:xfrm>
          <a:prstGeom prst="rect">
            <a:avLst/>
          </a:prstGeom>
        </p:spPr>
        <p:txBody>
          <a:bodyPr vert="horz" lIns="91434" tIns="45717" rIns="91434" bIns="45717" rtlCol="0" anchor="ctr"/>
          <a:lstStyle>
            <a:lvl1pPr algn="r">
              <a:buNone/>
              <a:defRPr sz="800">
                <a:solidFill>
                  <a:schemeClr val="tx1">
                    <a:tint val="75000"/>
                  </a:schemeClr>
                </a:solidFill>
                <a:latin typeface="HelveticaNeueLT Std Lt"/>
              </a:defRPr>
            </a:lvl1pPr>
          </a:lstStyle>
          <a:p>
            <a:fld id="{569DB927-419E-B042-83CD-6E94FB32D87D}"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2694933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550920" y="180753"/>
            <a:ext cx="8135880" cy="861934"/>
          </a:xfrm>
          <a:prstGeom prst="rect">
            <a:avLst/>
          </a:prstGeom>
        </p:spPr>
        <p:txBody>
          <a:bodyPr vert="horz" lIns="0" tIns="0" rIns="0" bIns="0" rtlCol="0" anchor="ctr">
            <a:normAutofit/>
          </a:bodyPr>
          <a:lstStyle>
            <a:lvl1pPr>
              <a:defRPr>
                <a:latin typeface="HelveticaNeueLT Std Lt"/>
              </a:defRPr>
            </a:lvl1pPr>
          </a:lstStyle>
          <a:p>
            <a:pPr lvl="0" algn="l" defTabSz="457164"/>
            <a:r>
              <a:rPr lang="en-US" dirty="0"/>
              <a:t>Type key insight here using sentence case</a:t>
            </a:r>
          </a:p>
        </p:txBody>
      </p:sp>
      <p:sp>
        <p:nvSpPr>
          <p:cNvPr id="5" name="Footer Placeholder 3"/>
          <p:cNvSpPr>
            <a:spLocks noGrp="1"/>
          </p:cNvSpPr>
          <p:nvPr>
            <p:ph type="ftr" sz="quarter" idx="3"/>
          </p:nvPr>
        </p:nvSpPr>
        <p:spPr>
          <a:xfrm>
            <a:off x="852804" y="6406498"/>
            <a:ext cx="4793516" cy="365125"/>
          </a:xfrm>
          <a:prstGeom prst="rect">
            <a:avLst/>
          </a:prstGeom>
        </p:spPr>
        <p:txBody>
          <a:bodyPr vert="horz" lIns="91434" tIns="45717" rIns="91434" bIns="45717" rtlCol="0" anchor="ctr"/>
          <a:lstStyle>
            <a:lvl1pPr marL="0" marR="0" indent="0" algn="l" defTabSz="457164" rtl="0" eaLnBrk="0" fontAlgn="base" latinLnBrk="0" hangingPunct="0">
              <a:lnSpc>
                <a:spcPct val="95000"/>
              </a:lnSpc>
              <a:spcBef>
                <a:spcPct val="60000"/>
              </a:spcBef>
              <a:spcAft>
                <a:spcPct val="0"/>
              </a:spcAft>
              <a:buClr>
                <a:srgbClr val="004C84"/>
              </a:buClr>
              <a:buSzTx/>
              <a:buFont typeface="Arial" charset="0"/>
              <a:buNone/>
              <a:tabLst/>
              <a:defRPr sz="800">
                <a:solidFill>
                  <a:schemeClr val="tx1">
                    <a:tint val="75000"/>
                  </a:schemeClr>
                </a:solidFill>
                <a:latin typeface="HelveticaNeueLT Std Lt"/>
              </a:defRPr>
            </a:lvl1pPr>
          </a:lstStyle>
          <a:p>
            <a:endParaRPr lang="en-US" dirty="0">
              <a:solidFill>
                <a:srgbClr val="000000">
                  <a:tint val="75000"/>
                </a:srgbClr>
              </a:solidFill>
            </a:endParaRPr>
          </a:p>
        </p:txBody>
      </p:sp>
      <p:sp>
        <p:nvSpPr>
          <p:cNvPr id="7" name="Slide Number Placeholder 4"/>
          <p:cNvSpPr>
            <a:spLocks noGrp="1"/>
          </p:cNvSpPr>
          <p:nvPr>
            <p:ph type="sldNum" sz="quarter" idx="4"/>
          </p:nvPr>
        </p:nvSpPr>
        <p:spPr>
          <a:xfrm>
            <a:off x="7989634" y="6413303"/>
            <a:ext cx="697166" cy="365125"/>
          </a:xfrm>
          <a:prstGeom prst="rect">
            <a:avLst/>
          </a:prstGeom>
        </p:spPr>
        <p:txBody>
          <a:bodyPr vert="horz" lIns="91434" tIns="45717" rIns="91434" bIns="45717" rtlCol="0" anchor="ctr"/>
          <a:lstStyle>
            <a:lvl1pPr algn="r">
              <a:buNone/>
              <a:defRPr sz="800">
                <a:solidFill>
                  <a:schemeClr val="tx1">
                    <a:tint val="75000"/>
                  </a:schemeClr>
                </a:solidFill>
                <a:latin typeface="HelveticaNeueLT Std Lt"/>
              </a:defRPr>
            </a:lvl1pPr>
          </a:lstStyle>
          <a:p>
            <a:fld id="{569DB927-419E-B042-83CD-6E94FB32D87D}"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10954356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lIns="0" tIns="0" rIns="0" bIns="0" rtlCol="0" anchor="ctr">
            <a:normAutofit/>
          </a:bodyPr>
          <a:lstStyle>
            <a:lvl1pPr>
              <a:defRPr lang="en-US">
                <a:solidFill>
                  <a:schemeClr val="tx2"/>
                </a:solidFill>
                <a:latin typeface="HelveticaNeueLT Std Lt"/>
              </a:defRPr>
            </a:lvl1pPr>
          </a:lstStyle>
          <a:p>
            <a:pPr lvl="0" algn="l" defTabSz="457164"/>
            <a:r>
              <a:rPr lang="en-US" dirty="0"/>
              <a:t>Click to edit Master title style</a:t>
            </a:r>
          </a:p>
        </p:txBody>
      </p:sp>
      <p:sp>
        <p:nvSpPr>
          <p:cNvPr id="3" name="Picture Placeholder 2"/>
          <p:cNvSpPr>
            <a:spLocks noGrp="1"/>
          </p:cNvSpPr>
          <p:nvPr>
            <p:ph type="pic" idx="1"/>
          </p:nvPr>
        </p:nvSpPr>
        <p:spPr>
          <a:xfrm>
            <a:off x="1792288" y="1588957"/>
            <a:ext cx="5486400" cy="3138618"/>
          </a:xfrm>
        </p:spPr>
        <p:txBody>
          <a:bodyPr>
            <a:normAutofit/>
          </a:bodyPr>
          <a:lstStyle>
            <a:lvl1pPr marL="0" indent="0">
              <a:buNone/>
              <a:defRPr sz="2600">
                <a:solidFill>
                  <a:schemeClr val="tx2"/>
                </a:solidFill>
                <a:latin typeface="HelveticaNeueLT Std Lt"/>
              </a:defRPr>
            </a:lvl1pPr>
            <a:lvl2pPr marL="457164" indent="0">
              <a:buNone/>
              <a:defRPr sz="2800"/>
            </a:lvl2pPr>
            <a:lvl3pPr marL="914328" indent="0">
              <a:buNone/>
              <a:defRPr sz="2400"/>
            </a:lvl3pPr>
            <a:lvl4pPr marL="1371492" indent="0">
              <a:buNone/>
              <a:defRPr sz="2000"/>
            </a:lvl4pPr>
            <a:lvl5pPr marL="1828655" indent="0">
              <a:buNone/>
              <a:defRPr sz="2000"/>
            </a:lvl5pPr>
            <a:lvl6pPr marL="2285818" indent="0">
              <a:buNone/>
              <a:defRPr sz="2000"/>
            </a:lvl6pPr>
            <a:lvl7pPr marL="2742982" indent="0">
              <a:buNone/>
              <a:defRPr sz="2000"/>
            </a:lvl7pPr>
            <a:lvl8pPr marL="3200144" indent="0">
              <a:buNone/>
              <a:defRPr sz="2000"/>
            </a:lvl8pPr>
            <a:lvl9pPr marL="3657308"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2"/>
                </a:solidFill>
                <a:latin typeface="HelveticaNeueLT Std Lt"/>
              </a:defRPr>
            </a:lvl1pPr>
            <a:lvl2pPr marL="457164" indent="0">
              <a:buNone/>
              <a:defRPr sz="1200"/>
            </a:lvl2pPr>
            <a:lvl3pPr marL="914328" indent="0">
              <a:buNone/>
              <a:defRPr sz="1000"/>
            </a:lvl3pPr>
            <a:lvl4pPr marL="1371492" indent="0">
              <a:buNone/>
              <a:defRPr sz="900"/>
            </a:lvl4pPr>
            <a:lvl5pPr marL="1828655" indent="0">
              <a:buNone/>
              <a:defRPr sz="900"/>
            </a:lvl5pPr>
            <a:lvl6pPr marL="2285818" indent="0">
              <a:buNone/>
              <a:defRPr sz="900"/>
            </a:lvl6pPr>
            <a:lvl7pPr marL="2742982" indent="0">
              <a:buNone/>
              <a:defRPr sz="900"/>
            </a:lvl7pPr>
            <a:lvl8pPr marL="3200144" indent="0">
              <a:buNone/>
              <a:defRPr sz="900"/>
            </a:lvl8pPr>
            <a:lvl9pPr marL="3657308" indent="0">
              <a:buNone/>
              <a:defRPr sz="900"/>
            </a:lvl9pPr>
          </a:lstStyle>
          <a:p>
            <a:pPr lvl="0"/>
            <a:r>
              <a:rPr lang="en-US" dirty="0"/>
              <a:t>Click to edit Master text styles</a:t>
            </a:r>
          </a:p>
        </p:txBody>
      </p:sp>
      <p:sp>
        <p:nvSpPr>
          <p:cNvPr id="8" name="Title Placeholder 1"/>
          <p:cNvSpPr txBox="1">
            <a:spLocks/>
          </p:cNvSpPr>
          <p:nvPr userDrawn="1"/>
        </p:nvSpPr>
        <p:spPr>
          <a:xfrm>
            <a:off x="550920" y="180753"/>
            <a:ext cx="8135880" cy="861934"/>
          </a:xfrm>
          <a:prstGeom prst="rect">
            <a:avLst/>
          </a:prstGeom>
        </p:spPr>
        <p:txBody>
          <a:bodyPr vert="horz" lIns="0" tIns="0" rIns="0" bIns="0" rtlCol="0" anchor="ctr">
            <a:normAutofit/>
          </a:bodyPr>
          <a:lstStyle>
            <a:lvl1pPr algn="ctr" defTabSz="914400" rtl="0" eaLnBrk="1" latinLnBrk="0" hangingPunct="1">
              <a:spcBef>
                <a:spcPct val="0"/>
              </a:spcBef>
              <a:buNone/>
              <a:defRPr lang="en-US" sz="2400" kern="1200" baseline="0">
                <a:solidFill>
                  <a:schemeClr val="bg1"/>
                </a:solidFill>
                <a:latin typeface="Arial"/>
                <a:ea typeface="+mj-ea"/>
                <a:cs typeface="Arial"/>
              </a:defRPr>
            </a:lvl1pPr>
          </a:lstStyle>
          <a:p>
            <a:pPr algn="l" defTabSz="457164"/>
            <a:r>
              <a:rPr dirty="0">
                <a:solidFill>
                  <a:srgbClr val="FFFFFF"/>
                </a:solidFill>
                <a:latin typeface="HelveticaNeueLT Std Lt"/>
              </a:rPr>
              <a:t>Type key insight here using sentence case</a:t>
            </a:r>
          </a:p>
        </p:txBody>
      </p:sp>
      <p:sp>
        <p:nvSpPr>
          <p:cNvPr id="9" name="Footer Placeholder 3"/>
          <p:cNvSpPr>
            <a:spLocks noGrp="1"/>
          </p:cNvSpPr>
          <p:nvPr>
            <p:ph type="ftr" sz="quarter" idx="3"/>
          </p:nvPr>
        </p:nvSpPr>
        <p:spPr>
          <a:xfrm>
            <a:off x="852804" y="6406498"/>
            <a:ext cx="4793516" cy="365125"/>
          </a:xfrm>
          <a:prstGeom prst="rect">
            <a:avLst/>
          </a:prstGeom>
        </p:spPr>
        <p:txBody>
          <a:bodyPr vert="horz" lIns="91434" tIns="45717" rIns="91434" bIns="45717" rtlCol="0" anchor="ctr"/>
          <a:lstStyle>
            <a:lvl1pPr marL="0" marR="0" indent="0" algn="l" defTabSz="457164" rtl="0" eaLnBrk="0" fontAlgn="base" latinLnBrk="0" hangingPunct="0">
              <a:lnSpc>
                <a:spcPct val="95000"/>
              </a:lnSpc>
              <a:spcBef>
                <a:spcPct val="60000"/>
              </a:spcBef>
              <a:spcAft>
                <a:spcPct val="0"/>
              </a:spcAft>
              <a:buClr>
                <a:srgbClr val="004C84"/>
              </a:buClr>
              <a:buSzTx/>
              <a:buFont typeface="Arial" charset="0"/>
              <a:buNone/>
              <a:tabLst/>
              <a:defRPr sz="800">
                <a:solidFill>
                  <a:schemeClr val="tx1">
                    <a:tint val="75000"/>
                  </a:schemeClr>
                </a:solidFill>
                <a:latin typeface="HelveticaNeueLT Std Lt"/>
              </a:defRPr>
            </a:lvl1pPr>
          </a:lstStyle>
          <a:p>
            <a:endParaRPr lang="en-US" dirty="0">
              <a:solidFill>
                <a:srgbClr val="000000">
                  <a:tint val="75000"/>
                </a:srgbClr>
              </a:solidFill>
            </a:endParaRPr>
          </a:p>
        </p:txBody>
      </p:sp>
      <p:sp>
        <p:nvSpPr>
          <p:cNvPr id="10" name="Slide Number Placeholder 4"/>
          <p:cNvSpPr>
            <a:spLocks noGrp="1"/>
          </p:cNvSpPr>
          <p:nvPr>
            <p:ph type="sldNum" sz="quarter" idx="4"/>
          </p:nvPr>
        </p:nvSpPr>
        <p:spPr>
          <a:xfrm>
            <a:off x="7989634" y="6413303"/>
            <a:ext cx="697166" cy="365125"/>
          </a:xfrm>
          <a:prstGeom prst="rect">
            <a:avLst/>
          </a:prstGeom>
        </p:spPr>
        <p:txBody>
          <a:bodyPr vert="horz" lIns="91434" tIns="45717" rIns="91434" bIns="45717" rtlCol="0" anchor="ctr"/>
          <a:lstStyle>
            <a:lvl1pPr algn="r">
              <a:buNone/>
              <a:defRPr sz="800">
                <a:solidFill>
                  <a:schemeClr val="tx1">
                    <a:tint val="75000"/>
                  </a:schemeClr>
                </a:solidFill>
                <a:latin typeface="HelveticaNeueLT Std Lt"/>
              </a:defRPr>
            </a:lvl1pPr>
          </a:lstStyle>
          <a:p>
            <a:fld id="{569DB927-419E-B042-83CD-6E94FB32D87D}"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36240139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lank page">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550920" y="1131757"/>
            <a:ext cx="8143351" cy="427222"/>
          </a:xfrm>
        </p:spPr>
        <p:txBody>
          <a:bodyPr vert="horz" lIns="0" tIns="0" rIns="0" bIns="0" rtlCol="0" anchor="b">
            <a:normAutofit/>
          </a:bodyPr>
          <a:lstStyle>
            <a:lvl1pPr>
              <a:defRPr lang="en-US" b="1" dirty="0" smtClean="0">
                <a:solidFill>
                  <a:schemeClr val="tx2"/>
                </a:solidFill>
                <a:latin typeface="HelveticaNeueLT Std Lt"/>
              </a:defRPr>
            </a:lvl1pPr>
          </a:lstStyle>
          <a:p>
            <a:pPr lvl="0"/>
            <a:r>
              <a:rPr lang="en-US" dirty="0"/>
              <a:t>Type chart header / label here</a:t>
            </a:r>
          </a:p>
        </p:txBody>
      </p:sp>
      <p:sp>
        <p:nvSpPr>
          <p:cNvPr id="11" name="Title Placeholder 1"/>
          <p:cNvSpPr>
            <a:spLocks noGrp="1"/>
          </p:cNvSpPr>
          <p:nvPr>
            <p:ph type="title"/>
          </p:nvPr>
        </p:nvSpPr>
        <p:spPr>
          <a:xfrm>
            <a:off x="550920" y="180753"/>
            <a:ext cx="8135880" cy="861934"/>
          </a:xfrm>
          <a:prstGeom prst="rect">
            <a:avLst/>
          </a:prstGeom>
        </p:spPr>
        <p:txBody>
          <a:bodyPr vert="horz" lIns="0" tIns="0" rIns="0" bIns="0" rtlCol="0" anchor="ctr">
            <a:normAutofit/>
          </a:bodyPr>
          <a:lstStyle>
            <a:lvl1pPr>
              <a:defRPr>
                <a:solidFill>
                  <a:schemeClr val="accent1"/>
                </a:solidFill>
                <a:latin typeface="HelveticaNeueLT Std Lt"/>
              </a:defRPr>
            </a:lvl1pPr>
          </a:lstStyle>
          <a:p>
            <a:pPr lvl="0" algn="l" defTabSz="457164"/>
            <a:r>
              <a:rPr lang="en-US" dirty="0"/>
              <a:t>Type key insight here using sentence case</a:t>
            </a:r>
          </a:p>
        </p:txBody>
      </p:sp>
      <p:sp>
        <p:nvSpPr>
          <p:cNvPr id="8" name="Text Placeholder 2"/>
          <p:cNvSpPr>
            <a:spLocks noGrp="1"/>
          </p:cNvSpPr>
          <p:nvPr>
            <p:ph idx="1"/>
          </p:nvPr>
        </p:nvSpPr>
        <p:spPr>
          <a:xfrm>
            <a:off x="550920" y="1679709"/>
            <a:ext cx="8135880" cy="4402591"/>
          </a:xfrm>
          <a:prstGeom prst="rect">
            <a:avLst/>
          </a:prstGeom>
        </p:spPr>
        <p:txBody>
          <a:bodyPr vert="horz" lIns="0" tIns="0" rIns="0" bIns="0" rtlCol="0">
            <a:normAutofit/>
          </a:bodyPr>
          <a:lstStyle>
            <a:lvl2pPr>
              <a:defRPr sz="2200">
                <a:solidFill>
                  <a:schemeClr val="tx2"/>
                </a:solidFill>
                <a:latin typeface="HelveticaNeueLT Std Lt"/>
              </a:defRPr>
            </a:lvl2pPr>
            <a:lvl3pPr>
              <a:defRPr sz="2000">
                <a:solidFill>
                  <a:schemeClr val="tx2"/>
                </a:solidFill>
                <a:latin typeface="HelveticaNeueLT Std Lt"/>
              </a:defRPr>
            </a:lvl3pPr>
            <a:lvl4pPr marL="731462" indent="-182867">
              <a:buFont typeface="Lucida Grande"/>
              <a:buChar char="»"/>
              <a:defRPr sz="1800">
                <a:solidFill>
                  <a:schemeClr val="tx2"/>
                </a:solidFill>
                <a:latin typeface="HelveticaNeueLT Std Lt"/>
              </a:defRPr>
            </a:lvl4pPr>
            <a:lvl5pPr marL="960042" indent="-228582">
              <a:buFont typeface="Arial"/>
              <a:buChar char="•"/>
              <a:defRPr>
                <a:solidFill>
                  <a:schemeClr val="tx2"/>
                </a:solidFill>
                <a:latin typeface="HelveticaNeueLT Std Lt"/>
              </a:defRPr>
            </a:lvl5pPr>
          </a:lstStyle>
          <a:p>
            <a:pPr lvl="1" defTabSz="457164">
              <a:buFont typeface="Arial"/>
            </a:pPr>
            <a:r>
              <a:rPr lang="en-US" dirty="0"/>
              <a:t>First level</a:t>
            </a:r>
          </a:p>
          <a:p>
            <a:pPr lvl="2" defTabSz="457164">
              <a:buFont typeface="Arial"/>
            </a:pPr>
            <a:r>
              <a:rPr lang="en-US" dirty="0"/>
              <a:t>Second level</a:t>
            </a:r>
          </a:p>
          <a:p>
            <a:pPr lvl="3" defTabSz="457164">
              <a:buFont typeface="Arial"/>
            </a:pPr>
            <a:r>
              <a:rPr lang="en-US" dirty="0"/>
              <a:t>Third level</a:t>
            </a:r>
          </a:p>
          <a:p>
            <a:pPr lvl="4" defTabSz="457164">
              <a:buFont typeface="Arial"/>
            </a:pPr>
            <a:r>
              <a:rPr lang="en-US" dirty="0"/>
              <a:t>Fourth level</a:t>
            </a:r>
          </a:p>
        </p:txBody>
      </p:sp>
      <p:pic>
        <p:nvPicPr>
          <p:cNvPr id="10" name="Picture 9" descr="Walgreens_Corner-W-Flag_Red-Gradient_4c.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3620" y="6400800"/>
            <a:ext cx="327660" cy="343792"/>
          </a:xfrm>
          <a:prstGeom prst="rect">
            <a:avLst/>
          </a:prstGeom>
        </p:spPr>
      </p:pic>
      <p:sp>
        <p:nvSpPr>
          <p:cNvPr id="14" name="Footer Placeholder 3"/>
          <p:cNvSpPr>
            <a:spLocks noGrp="1"/>
          </p:cNvSpPr>
          <p:nvPr>
            <p:ph type="ftr" sz="quarter" idx="3"/>
          </p:nvPr>
        </p:nvSpPr>
        <p:spPr>
          <a:xfrm>
            <a:off x="852804" y="6406498"/>
            <a:ext cx="4793516" cy="365125"/>
          </a:xfrm>
          <a:prstGeom prst="rect">
            <a:avLst/>
          </a:prstGeom>
        </p:spPr>
        <p:txBody>
          <a:bodyPr vert="horz" lIns="91434" tIns="45717" rIns="91434" bIns="45717" rtlCol="0" anchor="ctr"/>
          <a:lstStyle>
            <a:lvl1pPr marL="0" marR="0" indent="0" algn="l" defTabSz="457164" rtl="0" eaLnBrk="0" fontAlgn="base" latinLnBrk="0" hangingPunct="0">
              <a:lnSpc>
                <a:spcPct val="95000"/>
              </a:lnSpc>
              <a:spcBef>
                <a:spcPct val="60000"/>
              </a:spcBef>
              <a:spcAft>
                <a:spcPct val="0"/>
              </a:spcAft>
              <a:buClr>
                <a:srgbClr val="004C84"/>
              </a:buClr>
              <a:buSzTx/>
              <a:buFont typeface="Arial" charset="0"/>
              <a:buNone/>
              <a:tabLst/>
              <a:defRPr sz="800">
                <a:solidFill>
                  <a:schemeClr val="tx1">
                    <a:tint val="75000"/>
                  </a:schemeClr>
                </a:solidFill>
                <a:latin typeface="HelveticaNeueLT Std Lt"/>
              </a:defRPr>
            </a:lvl1pPr>
          </a:lstStyle>
          <a:p>
            <a:endParaRPr lang="en-US" dirty="0">
              <a:solidFill>
                <a:srgbClr val="000000">
                  <a:tint val="75000"/>
                </a:srgbClr>
              </a:solidFill>
            </a:endParaRPr>
          </a:p>
        </p:txBody>
      </p:sp>
      <p:sp>
        <p:nvSpPr>
          <p:cNvPr id="15" name="Slide Number Placeholder 4"/>
          <p:cNvSpPr>
            <a:spLocks noGrp="1"/>
          </p:cNvSpPr>
          <p:nvPr>
            <p:ph type="sldNum" sz="quarter" idx="4"/>
          </p:nvPr>
        </p:nvSpPr>
        <p:spPr>
          <a:xfrm>
            <a:off x="7989634" y="6413303"/>
            <a:ext cx="697166" cy="365125"/>
          </a:xfrm>
          <a:prstGeom prst="rect">
            <a:avLst/>
          </a:prstGeom>
        </p:spPr>
        <p:txBody>
          <a:bodyPr vert="horz" lIns="91434" tIns="45717" rIns="91434" bIns="45717" rtlCol="0" anchor="ctr"/>
          <a:lstStyle>
            <a:lvl1pPr algn="r">
              <a:buNone/>
              <a:defRPr sz="800">
                <a:solidFill>
                  <a:schemeClr val="tx1">
                    <a:tint val="75000"/>
                  </a:schemeClr>
                </a:solidFill>
                <a:latin typeface="HelveticaNeueLT Std Lt"/>
              </a:defRPr>
            </a:lvl1pPr>
          </a:lstStyle>
          <a:p>
            <a:fld id="{569DB927-419E-B042-83CD-6E94FB32D87D}"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8609867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60"/>
          <p:cNvSpPr>
            <a:spLocks noGrp="1" noChangeArrowheads="1"/>
          </p:cNvSpPr>
          <p:nvPr>
            <p:ph type="sldNum" sz="quarter" idx="10"/>
          </p:nvPr>
        </p:nvSpPr>
        <p:spPr>
          <a:ln/>
        </p:spPr>
        <p:txBody>
          <a:bodyPr/>
          <a:lstStyle>
            <a:lvl1pPr>
              <a:defRPr/>
            </a:lvl1pPr>
          </a:lstStyle>
          <a:p>
            <a:pPr>
              <a:defRPr/>
            </a:pPr>
            <a:fld id="{9D848476-BFFF-4B34-9F11-8A48E10E6C97}" type="slidenum">
              <a:rPr lang="en-US">
                <a:solidFill>
                  <a:srgbClr val="000000">
                    <a:tint val="75000"/>
                  </a:srgbClr>
                </a:solidFill>
              </a:rPr>
              <a:pPr>
                <a:defRPr/>
              </a:pPr>
              <a:t>‹#›</a:t>
            </a:fld>
            <a:endParaRPr lang="en-US" dirty="0">
              <a:solidFill>
                <a:srgbClr val="000000">
                  <a:tint val="75000"/>
                </a:srgbClr>
              </a:solidFill>
            </a:endParaRPr>
          </a:p>
        </p:txBody>
      </p:sp>
    </p:spTree>
    <p:extLst>
      <p:ext uri="{BB962C8B-B14F-4D97-AF65-F5344CB8AC3E}">
        <p14:creationId xmlns:p14="http://schemas.microsoft.com/office/powerpoint/2010/main" val="34334915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5" name="Picture 4" descr="542_corp_background_out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6" name="Picture 5" descr="Walgreens_CornerOfLockup_4c.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537198" y="5950144"/>
            <a:ext cx="1947672" cy="556870"/>
          </a:xfrm>
          <a:prstGeom prst="rect">
            <a:avLst/>
          </a:prstGeom>
        </p:spPr>
      </p:pic>
      <p:pic>
        <p:nvPicPr>
          <p:cNvPr id="7" name="Picture 6" descr="Walgreens_Corner-W-Flag_Red-Gradient_tm.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58828" y="1631934"/>
            <a:ext cx="785520" cy="824191"/>
          </a:xfrm>
          <a:prstGeom prst="rect">
            <a:avLst/>
          </a:prstGeom>
        </p:spPr>
      </p:pic>
      <p:sp>
        <p:nvSpPr>
          <p:cNvPr id="8" name="Title 1"/>
          <p:cNvSpPr>
            <a:spLocks noGrp="1"/>
          </p:cNvSpPr>
          <p:nvPr>
            <p:ph type="ctrTitle" hasCustomPrompt="1"/>
          </p:nvPr>
        </p:nvSpPr>
        <p:spPr>
          <a:xfrm>
            <a:off x="1355978" y="2279818"/>
            <a:ext cx="7128892" cy="1024245"/>
          </a:xfrm>
        </p:spPr>
        <p:txBody>
          <a:bodyPr anchor="t" anchorCtr="0">
            <a:noAutofit/>
          </a:bodyPr>
          <a:lstStyle>
            <a:lvl1pPr algn="l">
              <a:lnSpc>
                <a:spcPct val="90000"/>
              </a:lnSpc>
              <a:defRPr sz="3200">
                <a:solidFill>
                  <a:schemeClr val="tx2"/>
                </a:solidFill>
                <a:latin typeface="HelveticaNeueLT Std Lt"/>
              </a:defRPr>
            </a:lvl1pPr>
          </a:lstStyle>
          <a:p>
            <a:r>
              <a:rPr lang="en-US" dirty="0">
                <a:solidFill>
                  <a:srgbClr val="6A737B"/>
                </a:solidFill>
              </a:rPr>
              <a:t>Title of Presentation</a:t>
            </a:r>
            <a:endParaRPr lang="en-US" dirty="0"/>
          </a:p>
        </p:txBody>
      </p:sp>
      <p:sp>
        <p:nvSpPr>
          <p:cNvPr id="9" name="Text Placeholder 10"/>
          <p:cNvSpPr>
            <a:spLocks noGrp="1"/>
          </p:cNvSpPr>
          <p:nvPr>
            <p:ph type="body" sz="quarter" idx="10" hasCustomPrompt="1"/>
          </p:nvPr>
        </p:nvSpPr>
        <p:spPr>
          <a:xfrm>
            <a:off x="1355978" y="3304063"/>
            <a:ext cx="7128892" cy="1151626"/>
          </a:xfrm>
        </p:spPr>
        <p:txBody>
          <a:bodyPr vert="horz" lIns="0" tIns="45720" rIns="91440" bIns="45720" rtlCol="0" anchor="t" anchorCtr="0">
            <a:noAutofit/>
          </a:bodyPr>
          <a:lstStyle>
            <a:lvl1pPr marL="0" indent="0">
              <a:lnSpc>
                <a:spcPct val="90000"/>
              </a:lnSpc>
              <a:buNone/>
              <a:defRPr lang="en-US" sz="2200" dirty="0" smtClean="0">
                <a:solidFill>
                  <a:schemeClr val="tx2"/>
                </a:solidFill>
                <a:latin typeface="HelveticaNeueLT Std Lt"/>
                <a:ea typeface="+mj-ea"/>
                <a:cs typeface="Arial"/>
              </a:defRPr>
            </a:lvl1pPr>
            <a:lvl2pPr>
              <a:defRPr lang="en-US" dirty="0" smtClean="0"/>
            </a:lvl2pPr>
            <a:lvl3pPr>
              <a:defRPr lang="en-US" dirty="0" smtClean="0"/>
            </a:lvl3pPr>
            <a:lvl4pPr>
              <a:defRPr lang="en-US" dirty="0" smtClean="0"/>
            </a:lvl4pPr>
            <a:lvl5pPr>
              <a:defRPr lang="en-US" dirty="0"/>
            </a:lvl5pPr>
          </a:lstStyle>
          <a:p>
            <a:r>
              <a:rPr lang="en-US" dirty="0"/>
              <a:t>Presenter Name or Subtopic Here</a:t>
            </a:r>
            <a:br>
              <a:rPr lang="en-US" dirty="0"/>
            </a:br>
            <a:r>
              <a:rPr lang="en-US" dirty="0"/>
              <a:t>Date</a:t>
            </a:r>
          </a:p>
        </p:txBody>
      </p:sp>
      <p:sp>
        <p:nvSpPr>
          <p:cNvPr id="10" name="Footer Placeholder 3"/>
          <p:cNvSpPr txBox="1">
            <a:spLocks/>
          </p:cNvSpPr>
          <p:nvPr userDrawn="1"/>
        </p:nvSpPr>
        <p:spPr>
          <a:xfrm>
            <a:off x="470667" y="6228579"/>
            <a:ext cx="3891815" cy="365125"/>
          </a:xfrm>
          <a:prstGeom prst="rect">
            <a:avLst/>
          </a:prstGeom>
        </p:spPr>
        <p:txBody>
          <a:bodyPr vert="horz" lIns="91440" tIns="45720" rIns="91440" bIns="45720" rtlCol="0" anchor="ctr"/>
          <a:lstStyle>
            <a:defPPr>
              <a:defRPr lang="en-US"/>
            </a:defPPr>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kern="1200">
                <a:solidFill>
                  <a:schemeClr val="tx1">
                    <a:tint val="75000"/>
                  </a:schemeClr>
                </a:solidFill>
                <a:latin typeface="HelveticaNeueLT Std Lt"/>
                <a:ea typeface="ＭＳ Ｐゴシック" charset="0"/>
                <a:cs typeface="Arial" charset="0"/>
              </a:defRPr>
            </a:lvl1pPr>
            <a:lvl2pPr marL="4572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2pPr>
            <a:lvl3pPr marL="9144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3pPr>
            <a:lvl4pPr marL="13716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4pPr>
            <a:lvl5pPr marL="18288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5pPr>
            <a:lvl6pPr marL="2286000" algn="l" defTabSz="457200" rtl="0" eaLnBrk="1" latinLnBrk="0" hangingPunct="1">
              <a:defRPr sz="2000" kern="1200">
                <a:solidFill>
                  <a:schemeClr val="tx1"/>
                </a:solidFill>
                <a:latin typeface="Arial" charset="0"/>
                <a:ea typeface="ＭＳ Ｐゴシック" charset="0"/>
                <a:cs typeface="Arial" charset="0"/>
              </a:defRPr>
            </a:lvl6pPr>
            <a:lvl7pPr marL="2743200" algn="l" defTabSz="457200" rtl="0" eaLnBrk="1" latinLnBrk="0" hangingPunct="1">
              <a:defRPr sz="2000" kern="1200">
                <a:solidFill>
                  <a:schemeClr val="tx1"/>
                </a:solidFill>
                <a:latin typeface="Arial" charset="0"/>
                <a:ea typeface="ＭＳ Ｐゴシック" charset="0"/>
                <a:cs typeface="Arial" charset="0"/>
              </a:defRPr>
            </a:lvl7pPr>
            <a:lvl8pPr marL="3200400" algn="l" defTabSz="457200" rtl="0" eaLnBrk="1" latinLnBrk="0" hangingPunct="1">
              <a:defRPr sz="2000" kern="1200">
                <a:solidFill>
                  <a:schemeClr val="tx1"/>
                </a:solidFill>
                <a:latin typeface="Arial" charset="0"/>
                <a:ea typeface="ＭＳ Ｐゴシック" charset="0"/>
                <a:cs typeface="Arial" charset="0"/>
              </a:defRPr>
            </a:lvl8pPr>
            <a:lvl9pPr marL="3657600" algn="l" defTabSz="457200" rtl="0" eaLnBrk="1" latinLnBrk="0" hangingPunct="1">
              <a:defRPr sz="2000" kern="1200">
                <a:solidFill>
                  <a:schemeClr val="tx1"/>
                </a:solidFill>
                <a:latin typeface="Arial" charset="0"/>
                <a:ea typeface="ＭＳ Ｐゴシック" charset="0"/>
                <a:cs typeface="Arial" charset="0"/>
              </a:defRPr>
            </a:lvl9pPr>
          </a:lstStyle>
          <a:p>
            <a:r>
              <a:rPr lang="en-US" dirty="0">
                <a:solidFill>
                  <a:srgbClr val="000000">
                    <a:tint val="75000"/>
                  </a:srgbClr>
                </a:solidFill>
              </a:rPr>
              <a:t>©2013 Walgreen Co. All rights reserved. Confidential and proprietary information.</a:t>
            </a:r>
          </a:p>
        </p:txBody>
      </p:sp>
    </p:spTree>
    <p:extLst>
      <p:ext uri="{BB962C8B-B14F-4D97-AF65-F5344CB8AC3E}">
        <p14:creationId xmlns:p14="http://schemas.microsoft.com/office/powerpoint/2010/main" val="30615295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9" name="Title Placeholder 1"/>
          <p:cNvSpPr>
            <a:spLocks noGrp="1"/>
          </p:cNvSpPr>
          <p:nvPr>
            <p:ph type="title"/>
          </p:nvPr>
        </p:nvSpPr>
        <p:spPr>
          <a:xfrm>
            <a:off x="550920" y="180753"/>
            <a:ext cx="8135880" cy="861934"/>
          </a:xfrm>
          <a:prstGeom prst="rect">
            <a:avLst/>
          </a:prstGeom>
        </p:spPr>
        <p:txBody>
          <a:bodyPr vert="horz" lIns="0" tIns="0" rIns="0" bIns="0" rtlCol="0" anchor="ctr">
            <a:normAutofit/>
          </a:bodyPr>
          <a:lstStyle>
            <a:lvl1pPr>
              <a:defRPr>
                <a:latin typeface="HelveticaNeueLT Std Lt"/>
              </a:defRPr>
            </a:lvl1pPr>
          </a:lstStyle>
          <a:p>
            <a:pPr lvl="0" algn="l" defTabSz="457200"/>
            <a:r>
              <a:rPr lang="en-US" dirty="0"/>
              <a:t>Type key insight here using sentence case</a:t>
            </a:r>
          </a:p>
        </p:txBody>
      </p:sp>
      <p:sp>
        <p:nvSpPr>
          <p:cNvPr id="6" name="Text Placeholder 2"/>
          <p:cNvSpPr>
            <a:spLocks noGrp="1"/>
          </p:cNvSpPr>
          <p:nvPr>
            <p:ph idx="1"/>
          </p:nvPr>
        </p:nvSpPr>
        <p:spPr>
          <a:xfrm>
            <a:off x="550920" y="1409706"/>
            <a:ext cx="8135880" cy="4706614"/>
          </a:xfrm>
          <a:prstGeom prst="rect">
            <a:avLst/>
          </a:prstGeom>
        </p:spPr>
        <p:txBody>
          <a:bodyPr vert="horz" lIns="0" tIns="0" rIns="0" bIns="0" rtlCol="0">
            <a:normAutofit/>
          </a:bodyPr>
          <a:lstStyle>
            <a:lvl2pPr>
              <a:defRPr>
                <a:solidFill>
                  <a:srgbClr val="6A737B"/>
                </a:solidFill>
                <a:latin typeface="HelveticaNeueLT Std Lt"/>
              </a:defRPr>
            </a:lvl2pPr>
            <a:lvl3pPr>
              <a:defRPr>
                <a:solidFill>
                  <a:srgbClr val="6A737B"/>
                </a:solidFill>
                <a:latin typeface="HelveticaNeueLT Std Lt"/>
              </a:defRPr>
            </a:lvl3pPr>
            <a:lvl4pPr>
              <a:defRPr>
                <a:solidFill>
                  <a:srgbClr val="6A737B"/>
                </a:solidFill>
                <a:latin typeface="HelveticaNeueLT Std Lt"/>
              </a:defRPr>
            </a:lvl4pPr>
            <a:lvl5pPr>
              <a:defRPr>
                <a:solidFill>
                  <a:srgbClr val="6A737B"/>
                </a:solidFill>
                <a:latin typeface="HelveticaNeueLT Std Lt"/>
              </a:defRPr>
            </a:lvl5pPr>
          </a:lstStyle>
          <a:p>
            <a:pPr lvl="1" defTabSz="457200">
              <a:buFont typeface="Arial"/>
            </a:pPr>
            <a:r>
              <a:rPr lang="en-US" dirty="0"/>
              <a:t>First level</a:t>
            </a:r>
          </a:p>
          <a:p>
            <a:pPr lvl="2" defTabSz="457200">
              <a:buFont typeface="Arial"/>
            </a:pPr>
            <a:r>
              <a:rPr lang="en-US" dirty="0"/>
              <a:t>Second level</a:t>
            </a:r>
          </a:p>
          <a:p>
            <a:pPr lvl="3" defTabSz="457200">
              <a:buFont typeface="Arial"/>
            </a:pPr>
            <a:r>
              <a:rPr lang="en-US" dirty="0"/>
              <a:t>Third level</a:t>
            </a:r>
          </a:p>
          <a:p>
            <a:pPr lvl="4" defTabSz="457200">
              <a:buFont typeface="Arial"/>
            </a:pPr>
            <a:r>
              <a:rPr lang="en-US" dirty="0"/>
              <a:t>Fourth level</a:t>
            </a:r>
          </a:p>
        </p:txBody>
      </p:sp>
      <p:sp>
        <p:nvSpPr>
          <p:cNvPr id="7" name="Footer Placeholder 3"/>
          <p:cNvSpPr>
            <a:spLocks noGrp="1"/>
          </p:cNvSpPr>
          <p:nvPr>
            <p:ph type="ftr" sz="quarter" idx="3"/>
          </p:nvPr>
        </p:nvSpPr>
        <p:spPr>
          <a:xfrm>
            <a:off x="852804" y="6406495"/>
            <a:ext cx="4793516" cy="365125"/>
          </a:xfrm>
          <a:prstGeom prst="rect">
            <a:avLst/>
          </a:prstGeom>
        </p:spPr>
        <p:txBody>
          <a:bodyPr vert="horz" lIns="91440" tIns="45720" rIns="91440" bIns="45720" rtlCol="0" anchor="ct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a:solidFill>
                  <a:schemeClr val="tx1">
                    <a:tint val="75000"/>
                  </a:schemeClr>
                </a:solidFill>
                <a:latin typeface="HelveticaNeueLT Std Lt"/>
              </a:defRPr>
            </a:lvl1pPr>
          </a:lstStyle>
          <a:p>
            <a:endParaRPr lang="en-US" dirty="0">
              <a:solidFill>
                <a:srgbClr val="000000">
                  <a:tint val="75000"/>
                </a:srgbClr>
              </a:solidFill>
            </a:endParaRPr>
          </a:p>
        </p:txBody>
      </p:sp>
      <p:sp>
        <p:nvSpPr>
          <p:cNvPr id="8" name="Slide Number Placeholder 4"/>
          <p:cNvSpPr>
            <a:spLocks noGrp="1"/>
          </p:cNvSpPr>
          <p:nvPr>
            <p:ph type="sldNum" sz="quarter" idx="4"/>
          </p:nvPr>
        </p:nvSpPr>
        <p:spPr>
          <a:xfrm>
            <a:off x="7989634" y="6413300"/>
            <a:ext cx="697166" cy="365125"/>
          </a:xfrm>
          <a:prstGeom prst="rect">
            <a:avLst/>
          </a:prstGeom>
        </p:spPr>
        <p:txBody>
          <a:bodyPr vert="horz" lIns="91440" tIns="45720" rIns="91440" bIns="45720" rtlCol="0" anchor="ctr"/>
          <a:lstStyle>
            <a:lvl1pPr algn="r">
              <a:buNone/>
              <a:defRPr sz="800">
                <a:solidFill>
                  <a:schemeClr val="tx1">
                    <a:tint val="75000"/>
                  </a:schemeClr>
                </a:solidFill>
                <a:latin typeface="HelveticaNeueLT Std Lt"/>
              </a:defRPr>
            </a:lvl1pPr>
          </a:lstStyle>
          <a:p>
            <a:fld id="{569DB927-419E-B042-83CD-6E94FB32D87D}"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3101980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550920" y="180753"/>
            <a:ext cx="8135880" cy="861934"/>
          </a:xfrm>
          <a:prstGeom prst="rect">
            <a:avLst/>
          </a:prstGeom>
        </p:spPr>
        <p:txBody>
          <a:bodyPr vert="horz" lIns="0" tIns="0" rIns="0" bIns="0" rtlCol="0" anchor="ctr">
            <a:normAutofit/>
          </a:bodyPr>
          <a:lstStyle/>
          <a:p>
            <a:pPr lvl="0" algn="l" defTabSz="457200"/>
            <a:r>
              <a:rPr lang="en-US" dirty="0"/>
              <a:t>Type key insight here using sentence case</a:t>
            </a:r>
          </a:p>
        </p:txBody>
      </p:sp>
      <p:sp>
        <p:nvSpPr>
          <p:cNvPr id="5" name="Footer Placeholder 3"/>
          <p:cNvSpPr>
            <a:spLocks noGrp="1"/>
          </p:cNvSpPr>
          <p:nvPr>
            <p:ph type="ftr" sz="quarter" idx="3"/>
          </p:nvPr>
        </p:nvSpPr>
        <p:spPr>
          <a:xfrm>
            <a:off x="852804" y="6406495"/>
            <a:ext cx="3891815" cy="365125"/>
          </a:xfrm>
          <a:prstGeom prst="rect">
            <a:avLst/>
          </a:prstGeom>
        </p:spPr>
        <p:txBody>
          <a:bodyPr vert="horz" lIns="91440" tIns="45720" rIns="91440" bIns="45720" rtlCol="0" anchor="ct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a:solidFill>
                  <a:schemeClr val="tx1">
                    <a:tint val="75000"/>
                  </a:schemeClr>
                </a:solidFill>
              </a:defRPr>
            </a:lvl1pPr>
          </a:lstStyle>
          <a:p>
            <a:endParaRPr lang="en-US" dirty="0">
              <a:solidFill>
                <a:srgbClr val="000000">
                  <a:tint val="75000"/>
                </a:srgbClr>
              </a:solidFill>
              <a:latin typeface="Arial"/>
            </a:endParaRPr>
          </a:p>
        </p:txBody>
      </p:sp>
      <p:sp>
        <p:nvSpPr>
          <p:cNvPr id="7" name="Slide Number Placeholder 4"/>
          <p:cNvSpPr>
            <a:spLocks noGrp="1"/>
          </p:cNvSpPr>
          <p:nvPr>
            <p:ph type="sldNum" sz="quarter" idx="4"/>
          </p:nvPr>
        </p:nvSpPr>
        <p:spPr>
          <a:xfrm>
            <a:off x="7989634" y="6413300"/>
            <a:ext cx="697166" cy="365125"/>
          </a:xfrm>
          <a:prstGeom prst="rect">
            <a:avLst/>
          </a:prstGeom>
        </p:spPr>
        <p:txBody>
          <a:bodyPr vert="horz" lIns="91440" tIns="45720" rIns="91440" bIns="45720" rtlCol="0" anchor="ctr"/>
          <a:lstStyle>
            <a:lvl1pPr algn="r">
              <a:buNone/>
              <a:defRPr sz="800">
                <a:solidFill>
                  <a:schemeClr val="tx1">
                    <a:tint val="75000"/>
                  </a:schemeClr>
                </a:solidFill>
              </a:defRPr>
            </a:lvl1pPr>
          </a:lstStyle>
          <a:p>
            <a:fld id="{569DB927-419E-B042-83CD-6E94FB32D87D}"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3968950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9" name="Title Placeholder 1"/>
          <p:cNvSpPr>
            <a:spLocks noGrp="1"/>
          </p:cNvSpPr>
          <p:nvPr>
            <p:ph type="title"/>
          </p:nvPr>
        </p:nvSpPr>
        <p:spPr>
          <a:xfrm>
            <a:off x="550920" y="180753"/>
            <a:ext cx="8135880" cy="861934"/>
          </a:xfrm>
          <a:prstGeom prst="rect">
            <a:avLst/>
          </a:prstGeom>
        </p:spPr>
        <p:txBody>
          <a:bodyPr vert="horz" lIns="0" tIns="0" rIns="0" bIns="0" rtlCol="0" anchor="ctr">
            <a:normAutofit/>
          </a:bodyPr>
          <a:lstStyle>
            <a:lvl1pPr>
              <a:defRPr>
                <a:latin typeface="HelveticaNeueLT Std Lt"/>
              </a:defRPr>
            </a:lvl1pPr>
          </a:lstStyle>
          <a:p>
            <a:pPr lvl="0" algn="l" defTabSz="457200"/>
            <a:r>
              <a:rPr lang="en-US" dirty="0"/>
              <a:t>Type key insight here using sentence case</a:t>
            </a:r>
          </a:p>
        </p:txBody>
      </p:sp>
      <p:sp>
        <p:nvSpPr>
          <p:cNvPr id="6" name="Text Placeholder 2"/>
          <p:cNvSpPr>
            <a:spLocks noGrp="1"/>
          </p:cNvSpPr>
          <p:nvPr>
            <p:ph idx="1"/>
          </p:nvPr>
        </p:nvSpPr>
        <p:spPr>
          <a:xfrm>
            <a:off x="550920" y="1409706"/>
            <a:ext cx="8135880" cy="4706614"/>
          </a:xfrm>
          <a:prstGeom prst="rect">
            <a:avLst/>
          </a:prstGeom>
        </p:spPr>
        <p:txBody>
          <a:bodyPr vert="horz" lIns="0" tIns="0" rIns="0" bIns="0" rtlCol="0">
            <a:normAutofit/>
          </a:bodyPr>
          <a:lstStyle>
            <a:lvl2pPr>
              <a:defRPr>
                <a:solidFill>
                  <a:srgbClr val="6A737B"/>
                </a:solidFill>
                <a:latin typeface="HelveticaNeueLT Std Lt"/>
              </a:defRPr>
            </a:lvl2pPr>
            <a:lvl3pPr>
              <a:defRPr>
                <a:solidFill>
                  <a:srgbClr val="6A737B"/>
                </a:solidFill>
                <a:latin typeface="HelveticaNeueLT Std Lt"/>
              </a:defRPr>
            </a:lvl3pPr>
            <a:lvl4pPr>
              <a:defRPr>
                <a:solidFill>
                  <a:srgbClr val="6A737B"/>
                </a:solidFill>
                <a:latin typeface="HelveticaNeueLT Std Lt"/>
              </a:defRPr>
            </a:lvl4pPr>
            <a:lvl5pPr>
              <a:defRPr>
                <a:solidFill>
                  <a:srgbClr val="6A737B"/>
                </a:solidFill>
                <a:latin typeface="HelveticaNeueLT Std Lt"/>
              </a:defRPr>
            </a:lvl5pPr>
          </a:lstStyle>
          <a:p>
            <a:pPr lvl="1" defTabSz="457200">
              <a:buFont typeface="Arial"/>
            </a:pPr>
            <a:r>
              <a:rPr lang="en-US" dirty="0"/>
              <a:t>First level</a:t>
            </a:r>
          </a:p>
          <a:p>
            <a:pPr lvl="2" defTabSz="457200">
              <a:buFont typeface="Arial"/>
            </a:pPr>
            <a:r>
              <a:rPr lang="en-US" dirty="0"/>
              <a:t>Second level</a:t>
            </a:r>
          </a:p>
          <a:p>
            <a:pPr lvl="3" defTabSz="457200">
              <a:buFont typeface="Arial"/>
            </a:pPr>
            <a:r>
              <a:rPr lang="en-US" dirty="0"/>
              <a:t>Third level</a:t>
            </a:r>
          </a:p>
          <a:p>
            <a:pPr lvl="4" defTabSz="457200">
              <a:buFont typeface="Arial"/>
            </a:pPr>
            <a:r>
              <a:rPr lang="en-US" dirty="0"/>
              <a:t>Fourth level</a:t>
            </a:r>
          </a:p>
        </p:txBody>
      </p:sp>
      <p:sp>
        <p:nvSpPr>
          <p:cNvPr id="7" name="Footer Placeholder 3"/>
          <p:cNvSpPr>
            <a:spLocks noGrp="1"/>
          </p:cNvSpPr>
          <p:nvPr>
            <p:ph type="ftr" sz="quarter" idx="3"/>
          </p:nvPr>
        </p:nvSpPr>
        <p:spPr>
          <a:xfrm>
            <a:off x="852804" y="6406495"/>
            <a:ext cx="4793516" cy="365125"/>
          </a:xfrm>
          <a:prstGeom prst="rect">
            <a:avLst/>
          </a:prstGeom>
        </p:spPr>
        <p:txBody>
          <a:bodyPr vert="horz" lIns="91440" tIns="45720" rIns="91440" bIns="45720" rtlCol="0" anchor="ct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a:solidFill>
                  <a:schemeClr val="tx1">
                    <a:tint val="75000"/>
                  </a:schemeClr>
                </a:solidFill>
                <a:latin typeface="HelveticaNeueLT Std Lt"/>
              </a:defRPr>
            </a:lvl1pPr>
          </a:lstStyle>
          <a:p>
            <a:endParaRPr lang="en-US" dirty="0"/>
          </a:p>
        </p:txBody>
      </p:sp>
      <p:sp>
        <p:nvSpPr>
          <p:cNvPr id="8" name="Slide Number Placeholder 4"/>
          <p:cNvSpPr>
            <a:spLocks noGrp="1"/>
          </p:cNvSpPr>
          <p:nvPr>
            <p:ph type="sldNum" sz="quarter" idx="4"/>
          </p:nvPr>
        </p:nvSpPr>
        <p:spPr>
          <a:xfrm>
            <a:off x="7989634" y="6413300"/>
            <a:ext cx="697166" cy="365125"/>
          </a:xfrm>
          <a:prstGeom prst="rect">
            <a:avLst/>
          </a:prstGeom>
        </p:spPr>
        <p:txBody>
          <a:bodyPr vert="horz" lIns="91440" tIns="45720" rIns="91440" bIns="45720" rtlCol="0" anchor="ctr"/>
          <a:lstStyle>
            <a:lvl1pPr algn="r">
              <a:buNone/>
              <a:defRPr sz="800">
                <a:solidFill>
                  <a:schemeClr val="tx1">
                    <a:tint val="75000"/>
                  </a:schemeClr>
                </a:solidFill>
                <a:latin typeface="HelveticaNeueLT Std Lt"/>
              </a:defRPr>
            </a:lvl1pPr>
          </a:lstStyle>
          <a:p>
            <a:fld id="{569DB927-419E-B042-83CD-6E94FB32D87D}" type="slidenum">
              <a:rPr lang="en-US" smtClean="0"/>
              <a:pPr/>
              <a:t>‹#›</a:t>
            </a:fld>
            <a:endParaRPr lang="en-US" dirty="0"/>
          </a:p>
        </p:txBody>
      </p:sp>
    </p:spTree>
    <p:extLst>
      <p:ext uri="{BB962C8B-B14F-4D97-AF65-F5344CB8AC3E}">
        <p14:creationId xmlns:p14="http://schemas.microsoft.com/office/powerpoint/2010/main" val="28558957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5" name="Picture 4" descr="542_corp_background_outline.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9144000" cy="6858000"/>
          </a:xfrm>
          <a:prstGeom prst="rect">
            <a:avLst/>
          </a:prstGeom>
        </p:spPr>
      </p:pic>
      <p:pic>
        <p:nvPicPr>
          <p:cNvPr id="6" name="Picture 5" descr="Walgreens_CornerOfLockup_4c.pn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6537198" y="5950144"/>
            <a:ext cx="1947672" cy="556870"/>
          </a:xfrm>
          <a:prstGeom prst="rect">
            <a:avLst/>
          </a:prstGeom>
        </p:spPr>
      </p:pic>
      <p:pic>
        <p:nvPicPr>
          <p:cNvPr id="7" name="Picture 6" descr="Walgreens_Corner-W-Flag_Red-Gradient_tm.png"/>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958828" y="1631934"/>
            <a:ext cx="785520" cy="824191"/>
          </a:xfrm>
          <a:prstGeom prst="rect">
            <a:avLst/>
          </a:prstGeom>
        </p:spPr>
      </p:pic>
      <p:sp>
        <p:nvSpPr>
          <p:cNvPr id="8" name="Title 1"/>
          <p:cNvSpPr>
            <a:spLocks noGrp="1"/>
          </p:cNvSpPr>
          <p:nvPr>
            <p:ph type="ctrTitle" hasCustomPrompt="1"/>
          </p:nvPr>
        </p:nvSpPr>
        <p:spPr>
          <a:xfrm>
            <a:off x="1355978" y="2279818"/>
            <a:ext cx="7128892" cy="1024245"/>
          </a:xfrm>
        </p:spPr>
        <p:txBody>
          <a:bodyPr anchor="t" anchorCtr="0">
            <a:noAutofit/>
          </a:bodyPr>
          <a:lstStyle>
            <a:lvl1pPr algn="l">
              <a:lnSpc>
                <a:spcPct val="90000"/>
              </a:lnSpc>
              <a:defRPr sz="3200">
                <a:solidFill>
                  <a:schemeClr val="tx2"/>
                </a:solidFill>
              </a:defRPr>
            </a:lvl1pPr>
          </a:lstStyle>
          <a:p>
            <a:r>
              <a:rPr lang="en-US" dirty="0">
                <a:solidFill>
                  <a:srgbClr val="6A737B"/>
                </a:solidFill>
              </a:rPr>
              <a:t>Title of Presentation</a:t>
            </a:r>
            <a:endParaRPr lang="en-US" dirty="0"/>
          </a:p>
        </p:txBody>
      </p:sp>
      <p:sp>
        <p:nvSpPr>
          <p:cNvPr id="9" name="Text Placeholder 10"/>
          <p:cNvSpPr>
            <a:spLocks noGrp="1"/>
          </p:cNvSpPr>
          <p:nvPr>
            <p:ph type="body" sz="quarter" idx="10" hasCustomPrompt="1"/>
          </p:nvPr>
        </p:nvSpPr>
        <p:spPr>
          <a:xfrm>
            <a:off x="1355978" y="3304063"/>
            <a:ext cx="7128892" cy="1151626"/>
          </a:xfrm>
        </p:spPr>
        <p:txBody>
          <a:bodyPr vert="horz" lIns="0" tIns="45720" rIns="91440" bIns="45720" rtlCol="0" anchor="t" anchorCtr="0">
            <a:noAutofit/>
          </a:bodyPr>
          <a:lstStyle>
            <a:lvl1pPr marL="0" indent="0">
              <a:lnSpc>
                <a:spcPct val="90000"/>
              </a:lnSpc>
              <a:buNone/>
              <a:defRPr lang="en-US" sz="2200" dirty="0" smtClean="0">
                <a:solidFill>
                  <a:schemeClr val="tx2"/>
                </a:solidFill>
                <a:latin typeface="Arial"/>
                <a:ea typeface="+mj-ea"/>
                <a:cs typeface="Arial"/>
              </a:defRPr>
            </a:lvl1pPr>
            <a:lvl2pPr>
              <a:defRPr lang="en-US" dirty="0" smtClean="0"/>
            </a:lvl2pPr>
            <a:lvl3pPr>
              <a:defRPr lang="en-US" dirty="0" smtClean="0"/>
            </a:lvl3pPr>
            <a:lvl4pPr>
              <a:defRPr lang="en-US" dirty="0" smtClean="0"/>
            </a:lvl4pPr>
            <a:lvl5pPr>
              <a:defRPr lang="en-US" dirty="0"/>
            </a:lvl5pPr>
          </a:lstStyle>
          <a:p>
            <a:r>
              <a:rPr lang="en-US" dirty="0"/>
              <a:t>Presenter Name or Subtopic Here</a:t>
            </a:r>
            <a:br>
              <a:rPr lang="en-US" dirty="0"/>
            </a:br>
            <a:r>
              <a:rPr lang="en-US" dirty="0"/>
              <a:t>Date</a:t>
            </a:r>
          </a:p>
        </p:txBody>
      </p:sp>
      <p:sp>
        <p:nvSpPr>
          <p:cNvPr id="12" name="Footer Placeholder 1"/>
          <p:cNvSpPr>
            <a:spLocks noGrp="1"/>
          </p:cNvSpPr>
          <p:nvPr>
            <p:ph type="ftr" sz="quarter" idx="11"/>
          </p:nvPr>
        </p:nvSpPr>
        <p:spPr>
          <a:xfrm>
            <a:off x="1259695" y="6283205"/>
            <a:ext cx="3891816" cy="365125"/>
          </a:xfrm>
        </p:spPr>
        <p:txBody>
          <a:bodyPr/>
          <a:lstStyle/>
          <a:p>
            <a:endParaRPr lang="en-US" dirty="0">
              <a:solidFill>
                <a:srgbClr val="000000">
                  <a:tint val="75000"/>
                </a:srgbClr>
              </a:solidFill>
            </a:endParaRPr>
          </a:p>
        </p:txBody>
      </p:sp>
      <p:sp>
        <p:nvSpPr>
          <p:cNvPr id="2" name="TextBox 1"/>
          <p:cNvSpPr txBox="1"/>
          <p:nvPr userDrawn="1"/>
        </p:nvSpPr>
        <p:spPr>
          <a:xfrm>
            <a:off x="8484870" y="6360820"/>
            <a:ext cx="525315" cy="116955"/>
          </a:xfrm>
          <a:prstGeom prst="rect">
            <a:avLst/>
          </a:prstGeom>
          <a:noFill/>
        </p:spPr>
        <p:txBody>
          <a:bodyPr wrap="square" lIns="0" tIns="0" rIns="0" bIns="0" rtlCol="0">
            <a:spAutoFit/>
          </a:bodyPr>
          <a:lstStyle/>
          <a:p>
            <a:pPr algn="ctr">
              <a:buFont typeface="Arial" charset="0"/>
              <a:buNone/>
            </a:pPr>
            <a:fld id="{03B806AC-6CF8-4D52-A347-87F06960020B}" type="slidenum">
              <a:rPr lang="en-US" sz="800">
                <a:solidFill>
                  <a:srgbClr val="000000"/>
                </a:solidFill>
                <a:latin typeface="Arial"/>
                <a:ea typeface="+mn-ea"/>
              </a:rPr>
              <a:pPr algn="ctr">
                <a:buFont typeface="Arial" charset="0"/>
                <a:buNone/>
              </a:pPr>
              <a:t>‹#›</a:t>
            </a:fld>
            <a:endParaRPr lang="en-US" sz="800" dirty="0">
              <a:solidFill>
                <a:srgbClr val="000000"/>
              </a:solidFill>
              <a:latin typeface="Arial"/>
              <a:ea typeface="+mn-ea"/>
            </a:endParaRPr>
          </a:p>
        </p:txBody>
      </p:sp>
    </p:spTree>
    <p:extLst>
      <p:ext uri="{BB962C8B-B14F-4D97-AF65-F5344CB8AC3E}">
        <p14:creationId xmlns:p14="http://schemas.microsoft.com/office/powerpoint/2010/main" val="6834773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1_Custom Layout">
    <p:spTree>
      <p:nvGrpSpPr>
        <p:cNvPr id="1" name=""/>
        <p:cNvGrpSpPr/>
        <p:nvPr/>
      </p:nvGrpSpPr>
      <p:grpSpPr>
        <a:xfrm>
          <a:off x="0" y="0"/>
          <a:ext cx="0" cy="0"/>
          <a:chOff x="0" y="0"/>
          <a:chExt cx="0" cy="0"/>
        </a:xfrm>
      </p:grpSpPr>
      <p:pic>
        <p:nvPicPr>
          <p:cNvPr id="6" name="Picture 5" descr="542_corp_background_outline.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9144000" cy="6858000"/>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355978" y="5844760"/>
            <a:ext cx="2030626" cy="449082"/>
          </a:xfrm>
          <a:prstGeom prst="rect">
            <a:avLst/>
          </a:prstGeom>
        </p:spPr>
      </p:pic>
      <p:sp>
        <p:nvSpPr>
          <p:cNvPr id="8" name="Title 1"/>
          <p:cNvSpPr>
            <a:spLocks noGrp="1"/>
          </p:cNvSpPr>
          <p:nvPr>
            <p:ph type="ctrTitle"/>
          </p:nvPr>
        </p:nvSpPr>
        <p:spPr>
          <a:xfrm>
            <a:off x="1355978" y="2279818"/>
            <a:ext cx="7128892" cy="1024245"/>
          </a:xfrm>
        </p:spPr>
        <p:txBody>
          <a:bodyPr anchor="t" anchorCtr="0">
            <a:noAutofit/>
          </a:bodyPr>
          <a:lstStyle>
            <a:lvl1pPr algn="l">
              <a:lnSpc>
                <a:spcPct val="90000"/>
              </a:lnSpc>
              <a:defRPr sz="3200">
                <a:solidFill>
                  <a:schemeClr val="tx2"/>
                </a:solidFill>
              </a:defRPr>
            </a:lvl1pPr>
          </a:lstStyle>
          <a:p>
            <a:r>
              <a:rPr lang="en-US" dirty="0"/>
              <a:t>Click to edit Master title style</a:t>
            </a:r>
          </a:p>
        </p:txBody>
      </p:sp>
      <p:sp>
        <p:nvSpPr>
          <p:cNvPr id="9" name="Text Placeholder 10"/>
          <p:cNvSpPr>
            <a:spLocks noGrp="1"/>
          </p:cNvSpPr>
          <p:nvPr>
            <p:ph type="body" sz="quarter" idx="10" hasCustomPrompt="1"/>
          </p:nvPr>
        </p:nvSpPr>
        <p:spPr>
          <a:xfrm>
            <a:off x="1355978" y="3304063"/>
            <a:ext cx="7128892" cy="1151626"/>
          </a:xfrm>
        </p:spPr>
        <p:txBody>
          <a:bodyPr vert="horz" lIns="0" tIns="45720" rIns="91440" bIns="45720" rtlCol="0" anchor="t" anchorCtr="0">
            <a:noAutofit/>
          </a:bodyPr>
          <a:lstStyle>
            <a:lvl1pPr marL="0" indent="0">
              <a:lnSpc>
                <a:spcPct val="90000"/>
              </a:lnSpc>
              <a:buNone/>
              <a:defRPr lang="en-US" sz="2200" dirty="0" smtClean="0">
                <a:solidFill>
                  <a:schemeClr val="tx2"/>
                </a:solidFill>
                <a:latin typeface="Arial"/>
                <a:ea typeface="+mj-ea"/>
                <a:cs typeface="Arial"/>
              </a:defRPr>
            </a:lvl1pPr>
            <a:lvl2pPr>
              <a:defRPr lang="en-US" dirty="0" smtClean="0"/>
            </a:lvl2pPr>
            <a:lvl3pPr>
              <a:defRPr lang="en-US" dirty="0" smtClean="0"/>
            </a:lvl3pPr>
            <a:lvl4pPr>
              <a:defRPr lang="en-US" dirty="0" smtClean="0"/>
            </a:lvl4pPr>
            <a:lvl5pPr>
              <a:defRPr lang="en-US" dirty="0"/>
            </a:lvl5pPr>
          </a:lstStyle>
          <a:p>
            <a:r>
              <a:rPr lang="en-US" dirty="0"/>
              <a:t>Presenter Name or Subtopic Here</a:t>
            </a:r>
            <a:br>
              <a:rPr lang="en-US" dirty="0"/>
            </a:br>
            <a:r>
              <a:rPr lang="en-US" dirty="0"/>
              <a:t>Date</a:t>
            </a:r>
          </a:p>
        </p:txBody>
      </p:sp>
      <p:pic>
        <p:nvPicPr>
          <p:cNvPr id="10" name="Picture 9" descr="Walgreens_Corner-W-Flag_Red-Gradient_tm.png"/>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958828" y="1631934"/>
            <a:ext cx="785520" cy="824191"/>
          </a:xfrm>
          <a:prstGeom prst="rect">
            <a:avLst/>
          </a:prstGeom>
        </p:spPr>
      </p:pic>
      <p:sp>
        <p:nvSpPr>
          <p:cNvPr id="2" name="Footer Placeholder 1"/>
          <p:cNvSpPr>
            <a:spLocks noGrp="1"/>
          </p:cNvSpPr>
          <p:nvPr>
            <p:ph type="ftr" sz="quarter" idx="11"/>
          </p:nvPr>
        </p:nvSpPr>
        <p:spPr>
          <a:xfrm>
            <a:off x="1259695" y="6283205"/>
            <a:ext cx="3891816" cy="365125"/>
          </a:xfrm>
        </p:spPr>
        <p:txBody>
          <a:bodyPr/>
          <a:lstStyle/>
          <a:p>
            <a:endParaRPr lang="en-US" dirty="0">
              <a:solidFill>
                <a:srgbClr val="000000">
                  <a:tint val="75000"/>
                </a:srgbClr>
              </a:solidFill>
            </a:endParaRPr>
          </a:p>
        </p:txBody>
      </p:sp>
    </p:spTree>
    <p:extLst>
      <p:ext uri="{BB962C8B-B14F-4D97-AF65-F5344CB8AC3E}">
        <p14:creationId xmlns:p14="http://schemas.microsoft.com/office/powerpoint/2010/main" val="23638464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2_Custom Layout">
    <p:spTree>
      <p:nvGrpSpPr>
        <p:cNvPr id="1" name=""/>
        <p:cNvGrpSpPr/>
        <p:nvPr/>
      </p:nvGrpSpPr>
      <p:grpSpPr>
        <a:xfrm>
          <a:off x="0" y="0"/>
          <a:ext cx="0" cy="0"/>
          <a:chOff x="0" y="0"/>
          <a:chExt cx="0" cy="0"/>
        </a:xfrm>
      </p:grpSpPr>
      <p:pic>
        <p:nvPicPr>
          <p:cNvPr id="5" name="Picture 4" descr="RIGHT_SP_BUI_LockUp.jp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548796" y="5789122"/>
            <a:ext cx="4553712" cy="457200"/>
          </a:xfrm>
          <a:prstGeom prst="rect">
            <a:avLst/>
          </a:prstGeom>
        </p:spPr>
      </p:pic>
      <p:pic>
        <p:nvPicPr>
          <p:cNvPr id="6" name="Picture 5" descr="542_corp_background_outline.png"/>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7" name="Title 1"/>
          <p:cNvSpPr>
            <a:spLocks noGrp="1"/>
          </p:cNvSpPr>
          <p:nvPr>
            <p:ph type="ctrTitle" hasCustomPrompt="1"/>
          </p:nvPr>
        </p:nvSpPr>
        <p:spPr>
          <a:xfrm>
            <a:off x="1355978" y="2279818"/>
            <a:ext cx="7128892" cy="1024245"/>
          </a:xfrm>
        </p:spPr>
        <p:txBody>
          <a:bodyPr anchor="t" anchorCtr="0">
            <a:noAutofit/>
          </a:bodyPr>
          <a:lstStyle>
            <a:lvl1pPr algn="l">
              <a:lnSpc>
                <a:spcPct val="90000"/>
              </a:lnSpc>
              <a:defRPr sz="3200">
                <a:solidFill>
                  <a:schemeClr val="tx2"/>
                </a:solidFill>
              </a:defRPr>
            </a:lvl1pPr>
          </a:lstStyle>
          <a:p>
            <a:r>
              <a:rPr lang="en-US" dirty="0">
                <a:solidFill>
                  <a:srgbClr val="6A737B"/>
                </a:solidFill>
              </a:rPr>
              <a:t>Title Slide for Walgreens Entities that Have “Walgreens” in the Logo</a:t>
            </a:r>
            <a:endParaRPr lang="en-US" dirty="0"/>
          </a:p>
        </p:txBody>
      </p:sp>
      <p:sp>
        <p:nvSpPr>
          <p:cNvPr id="8" name="Text Placeholder 10"/>
          <p:cNvSpPr>
            <a:spLocks noGrp="1"/>
          </p:cNvSpPr>
          <p:nvPr>
            <p:ph type="body" sz="quarter" idx="10" hasCustomPrompt="1"/>
          </p:nvPr>
        </p:nvSpPr>
        <p:spPr>
          <a:xfrm>
            <a:off x="1355978" y="3304063"/>
            <a:ext cx="7128892" cy="1151626"/>
          </a:xfrm>
        </p:spPr>
        <p:txBody>
          <a:bodyPr vert="horz" lIns="0" tIns="45720" rIns="91440" bIns="45720" rtlCol="0" anchor="t" anchorCtr="0">
            <a:noAutofit/>
          </a:bodyPr>
          <a:lstStyle>
            <a:lvl1pPr marL="0" indent="0">
              <a:lnSpc>
                <a:spcPct val="90000"/>
              </a:lnSpc>
              <a:buNone/>
              <a:defRPr lang="en-US" sz="2200" dirty="0" smtClean="0">
                <a:solidFill>
                  <a:schemeClr val="tx2"/>
                </a:solidFill>
                <a:latin typeface="Arial"/>
                <a:ea typeface="+mj-ea"/>
                <a:cs typeface="Arial"/>
              </a:defRPr>
            </a:lvl1pPr>
            <a:lvl2pPr>
              <a:defRPr lang="en-US" dirty="0" smtClean="0"/>
            </a:lvl2pPr>
            <a:lvl3pPr>
              <a:defRPr lang="en-US" dirty="0" smtClean="0"/>
            </a:lvl3pPr>
            <a:lvl4pPr>
              <a:defRPr lang="en-US" dirty="0" smtClean="0"/>
            </a:lvl4pPr>
            <a:lvl5pPr>
              <a:defRPr lang="en-US" dirty="0"/>
            </a:lvl5pPr>
          </a:lstStyle>
          <a:p>
            <a:r>
              <a:rPr lang="en-US" dirty="0"/>
              <a:t>Presenter Name or Subtopic Here</a:t>
            </a:r>
            <a:br>
              <a:rPr lang="en-US" dirty="0"/>
            </a:br>
            <a:r>
              <a:rPr lang="en-US" dirty="0"/>
              <a:t>Date</a:t>
            </a:r>
          </a:p>
        </p:txBody>
      </p:sp>
      <p:pic>
        <p:nvPicPr>
          <p:cNvPr id="9" name="Picture 8" descr="Walgreens_Corner-W-Flag_Red-Gradient_tm.png"/>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958828" y="1631934"/>
            <a:ext cx="785520" cy="824191"/>
          </a:xfrm>
          <a:prstGeom prst="rect">
            <a:avLst/>
          </a:prstGeom>
        </p:spPr>
      </p:pic>
      <p:sp>
        <p:nvSpPr>
          <p:cNvPr id="2" name="Footer Placeholder 1"/>
          <p:cNvSpPr>
            <a:spLocks noGrp="1"/>
          </p:cNvSpPr>
          <p:nvPr>
            <p:ph type="ftr" sz="quarter" idx="11"/>
          </p:nvPr>
        </p:nvSpPr>
        <p:spPr>
          <a:xfrm>
            <a:off x="1296685" y="5876348"/>
            <a:ext cx="3891816" cy="365125"/>
          </a:xfrm>
        </p:spPr>
        <p:txBody>
          <a:bodyPr/>
          <a:lstStyle/>
          <a:p>
            <a:endParaRPr lang="en-US" dirty="0">
              <a:solidFill>
                <a:srgbClr val="000000">
                  <a:tint val="75000"/>
                </a:srgbClr>
              </a:solidFill>
            </a:endParaRPr>
          </a:p>
        </p:txBody>
      </p:sp>
    </p:spTree>
    <p:extLst>
      <p:ext uri="{BB962C8B-B14F-4D97-AF65-F5344CB8AC3E}">
        <p14:creationId xmlns:p14="http://schemas.microsoft.com/office/powerpoint/2010/main" val="33889495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Blue divider">
    <p:spTree>
      <p:nvGrpSpPr>
        <p:cNvPr id="1" name=""/>
        <p:cNvGrpSpPr/>
        <p:nvPr/>
      </p:nvGrpSpPr>
      <p:grpSpPr>
        <a:xfrm>
          <a:off x="0" y="0"/>
          <a:ext cx="0" cy="0"/>
          <a:chOff x="0" y="0"/>
          <a:chExt cx="0" cy="0"/>
        </a:xfrm>
      </p:grpSpPr>
      <p:pic>
        <p:nvPicPr>
          <p:cNvPr id="5" name="Picture 4" descr="542_corp_background_outline.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6" name="Title 1"/>
          <p:cNvSpPr>
            <a:spLocks noGrp="1"/>
          </p:cNvSpPr>
          <p:nvPr>
            <p:ph type="ctrTitle" hasCustomPrompt="1"/>
          </p:nvPr>
        </p:nvSpPr>
        <p:spPr>
          <a:xfrm>
            <a:off x="224118" y="2525414"/>
            <a:ext cx="8695764" cy="1024245"/>
          </a:xfrm>
        </p:spPr>
        <p:txBody>
          <a:bodyPr anchor="ctr" anchorCtr="0">
            <a:noAutofit/>
          </a:bodyPr>
          <a:lstStyle>
            <a:lvl1pPr algn="ctr">
              <a:lnSpc>
                <a:spcPct val="90000"/>
              </a:lnSpc>
              <a:defRPr sz="4000" b="1">
                <a:solidFill>
                  <a:schemeClr val="tx2"/>
                </a:solidFill>
              </a:defRPr>
            </a:lvl1pPr>
          </a:lstStyle>
          <a:p>
            <a:r>
              <a:rPr lang="en-US" dirty="0"/>
              <a:t>Section Divider Slide</a:t>
            </a:r>
          </a:p>
        </p:txBody>
      </p:sp>
    </p:spTree>
    <p:extLst>
      <p:ext uri="{BB962C8B-B14F-4D97-AF65-F5344CB8AC3E}">
        <p14:creationId xmlns:p14="http://schemas.microsoft.com/office/powerpoint/2010/main" val="23083830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Green divider">
    <p:spTree>
      <p:nvGrpSpPr>
        <p:cNvPr id="1" name=""/>
        <p:cNvGrpSpPr/>
        <p:nvPr/>
      </p:nvGrpSpPr>
      <p:grpSpPr>
        <a:xfrm>
          <a:off x="0" y="0"/>
          <a:ext cx="0" cy="0"/>
          <a:chOff x="0" y="0"/>
          <a:chExt cx="0" cy="0"/>
        </a:xfrm>
      </p:grpSpPr>
      <p:pic>
        <p:nvPicPr>
          <p:cNvPr id="5" name="Picture 4" descr="368-green_corp_bckgrd_outline.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6" name="Title 1"/>
          <p:cNvSpPr>
            <a:spLocks noGrp="1"/>
          </p:cNvSpPr>
          <p:nvPr>
            <p:ph type="ctrTitle" hasCustomPrompt="1"/>
          </p:nvPr>
        </p:nvSpPr>
        <p:spPr>
          <a:xfrm>
            <a:off x="224118" y="2525414"/>
            <a:ext cx="8695764" cy="1024245"/>
          </a:xfrm>
        </p:spPr>
        <p:txBody>
          <a:bodyPr anchor="ctr" anchorCtr="0">
            <a:noAutofit/>
          </a:bodyPr>
          <a:lstStyle>
            <a:lvl1pPr algn="ctr">
              <a:lnSpc>
                <a:spcPct val="90000"/>
              </a:lnSpc>
              <a:defRPr sz="4000" b="1">
                <a:solidFill>
                  <a:schemeClr val="tx2"/>
                </a:solidFill>
              </a:defRPr>
            </a:lvl1pPr>
          </a:lstStyle>
          <a:p>
            <a:r>
              <a:rPr lang="en-US" dirty="0"/>
              <a:t>Section Divider Slide</a:t>
            </a:r>
          </a:p>
        </p:txBody>
      </p:sp>
    </p:spTree>
    <p:extLst>
      <p:ext uri="{BB962C8B-B14F-4D97-AF65-F5344CB8AC3E}">
        <p14:creationId xmlns:p14="http://schemas.microsoft.com/office/powerpoint/2010/main" val="42645299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Orange divider">
    <p:spTree>
      <p:nvGrpSpPr>
        <p:cNvPr id="1" name=""/>
        <p:cNvGrpSpPr/>
        <p:nvPr/>
      </p:nvGrpSpPr>
      <p:grpSpPr>
        <a:xfrm>
          <a:off x="0" y="0"/>
          <a:ext cx="0" cy="0"/>
          <a:chOff x="0" y="0"/>
          <a:chExt cx="0" cy="0"/>
        </a:xfrm>
      </p:grpSpPr>
      <p:pic>
        <p:nvPicPr>
          <p:cNvPr id="5" name="Picture 4" descr="716-orange_corp_bckgrd_outline.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6" name="Title 1"/>
          <p:cNvSpPr>
            <a:spLocks noGrp="1"/>
          </p:cNvSpPr>
          <p:nvPr>
            <p:ph type="ctrTitle" hasCustomPrompt="1"/>
          </p:nvPr>
        </p:nvSpPr>
        <p:spPr>
          <a:xfrm>
            <a:off x="224118" y="2525414"/>
            <a:ext cx="8695764" cy="1024245"/>
          </a:xfrm>
        </p:spPr>
        <p:txBody>
          <a:bodyPr anchor="ctr" anchorCtr="0">
            <a:noAutofit/>
          </a:bodyPr>
          <a:lstStyle>
            <a:lvl1pPr algn="ctr">
              <a:lnSpc>
                <a:spcPct val="90000"/>
              </a:lnSpc>
              <a:defRPr sz="4000" b="1">
                <a:solidFill>
                  <a:schemeClr val="tx2"/>
                </a:solidFill>
              </a:defRPr>
            </a:lvl1pPr>
          </a:lstStyle>
          <a:p>
            <a:r>
              <a:rPr lang="en-US" dirty="0"/>
              <a:t>Section Divider Slide</a:t>
            </a:r>
          </a:p>
        </p:txBody>
      </p:sp>
    </p:spTree>
    <p:extLst>
      <p:ext uri="{BB962C8B-B14F-4D97-AF65-F5344CB8AC3E}">
        <p14:creationId xmlns:p14="http://schemas.microsoft.com/office/powerpoint/2010/main" val="14402452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9" name="Title Placeholder 1"/>
          <p:cNvSpPr>
            <a:spLocks noGrp="1"/>
          </p:cNvSpPr>
          <p:nvPr>
            <p:ph type="title"/>
          </p:nvPr>
        </p:nvSpPr>
        <p:spPr>
          <a:xfrm>
            <a:off x="550920" y="180753"/>
            <a:ext cx="8135880" cy="861934"/>
          </a:xfrm>
          <a:prstGeom prst="rect">
            <a:avLst/>
          </a:prstGeom>
        </p:spPr>
        <p:txBody>
          <a:bodyPr vert="horz" lIns="0" tIns="0" rIns="0" bIns="0" rtlCol="0" anchor="ctr">
            <a:normAutofit/>
          </a:bodyPr>
          <a:lstStyle/>
          <a:p>
            <a:pPr lvl="0" algn="l" defTabSz="457200"/>
            <a:r>
              <a:rPr lang="en-US" dirty="0"/>
              <a:t>Type key insight here using sentence case</a:t>
            </a:r>
          </a:p>
        </p:txBody>
      </p:sp>
      <p:sp>
        <p:nvSpPr>
          <p:cNvPr id="6" name="Text Placeholder 2"/>
          <p:cNvSpPr>
            <a:spLocks noGrp="1"/>
          </p:cNvSpPr>
          <p:nvPr>
            <p:ph idx="1"/>
          </p:nvPr>
        </p:nvSpPr>
        <p:spPr>
          <a:xfrm>
            <a:off x="550920" y="1409706"/>
            <a:ext cx="8135880" cy="4706614"/>
          </a:xfrm>
          <a:prstGeom prst="rect">
            <a:avLst/>
          </a:prstGeom>
        </p:spPr>
        <p:txBody>
          <a:bodyPr vert="horz" lIns="0" tIns="0" rIns="0" bIns="0" rtlCol="0">
            <a:normAutofit/>
          </a:bodyPr>
          <a:lstStyle>
            <a:lvl2pPr>
              <a:defRPr>
                <a:solidFill>
                  <a:srgbClr val="6A737B"/>
                </a:solidFill>
              </a:defRPr>
            </a:lvl2pPr>
            <a:lvl3pPr>
              <a:defRPr>
                <a:solidFill>
                  <a:srgbClr val="6A737B"/>
                </a:solidFill>
              </a:defRPr>
            </a:lvl3pPr>
            <a:lvl4pPr>
              <a:defRPr>
                <a:solidFill>
                  <a:srgbClr val="6A737B"/>
                </a:solidFill>
              </a:defRPr>
            </a:lvl4pPr>
            <a:lvl5pPr>
              <a:defRPr>
                <a:solidFill>
                  <a:srgbClr val="6A737B"/>
                </a:solidFill>
              </a:defRPr>
            </a:lvl5pPr>
          </a:lstStyle>
          <a:p>
            <a:pPr lvl="1" defTabSz="457200">
              <a:buFont typeface="Arial"/>
            </a:pPr>
            <a:r>
              <a:rPr lang="en-US" dirty="0"/>
              <a:t>First level</a:t>
            </a:r>
          </a:p>
          <a:p>
            <a:pPr lvl="2" defTabSz="457200">
              <a:buFont typeface="Arial"/>
            </a:pPr>
            <a:r>
              <a:rPr lang="en-US" dirty="0"/>
              <a:t>Second level</a:t>
            </a:r>
          </a:p>
          <a:p>
            <a:pPr lvl="3" defTabSz="457200">
              <a:buFont typeface="Arial"/>
            </a:pPr>
            <a:r>
              <a:rPr lang="en-US" dirty="0"/>
              <a:t>Third level</a:t>
            </a:r>
          </a:p>
          <a:p>
            <a:pPr lvl="4" defTabSz="457200">
              <a:buFont typeface="Arial"/>
            </a:pPr>
            <a:r>
              <a:rPr lang="en-US" dirty="0"/>
              <a:t>Fourth level</a:t>
            </a:r>
          </a:p>
        </p:txBody>
      </p:sp>
      <p:sp>
        <p:nvSpPr>
          <p:cNvPr id="7" name="Footer Placeholder 3"/>
          <p:cNvSpPr>
            <a:spLocks noGrp="1"/>
          </p:cNvSpPr>
          <p:nvPr>
            <p:ph type="ftr" sz="quarter" idx="3"/>
          </p:nvPr>
        </p:nvSpPr>
        <p:spPr>
          <a:xfrm>
            <a:off x="852804" y="6406495"/>
            <a:ext cx="3891815" cy="365125"/>
          </a:xfrm>
          <a:prstGeom prst="rect">
            <a:avLst/>
          </a:prstGeom>
        </p:spPr>
        <p:txBody>
          <a:bodyPr vert="horz" lIns="91440" tIns="45720" rIns="91440" bIns="45720" rtlCol="0" anchor="ct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a:solidFill>
                  <a:schemeClr val="tx1">
                    <a:tint val="75000"/>
                  </a:schemeClr>
                </a:solidFill>
              </a:defRPr>
            </a:lvl1pPr>
          </a:lstStyle>
          <a:p>
            <a:endParaRPr lang="en-US" dirty="0">
              <a:solidFill>
                <a:srgbClr val="000000">
                  <a:tint val="75000"/>
                </a:srgbClr>
              </a:solidFill>
            </a:endParaRPr>
          </a:p>
        </p:txBody>
      </p:sp>
      <p:sp>
        <p:nvSpPr>
          <p:cNvPr id="8" name="Slide Number Placeholder 4"/>
          <p:cNvSpPr>
            <a:spLocks noGrp="1"/>
          </p:cNvSpPr>
          <p:nvPr>
            <p:ph type="sldNum" sz="quarter" idx="4"/>
          </p:nvPr>
        </p:nvSpPr>
        <p:spPr>
          <a:xfrm>
            <a:off x="7989634" y="6413300"/>
            <a:ext cx="697166" cy="365125"/>
          </a:xfrm>
          <a:prstGeom prst="rect">
            <a:avLst/>
          </a:prstGeom>
        </p:spPr>
        <p:txBody>
          <a:bodyPr vert="horz" lIns="91440" tIns="45720" rIns="91440" bIns="45720" rtlCol="0" anchor="ctr"/>
          <a:lstStyle>
            <a:lvl1pPr algn="r">
              <a:buNone/>
              <a:defRPr sz="800">
                <a:solidFill>
                  <a:schemeClr val="tx1">
                    <a:tint val="75000"/>
                  </a:schemeClr>
                </a:solidFill>
              </a:defRPr>
            </a:lvl1pPr>
          </a:lstStyle>
          <a:p>
            <a:fld id="{569DB927-419E-B042-83CD-6E94FB32D87D}"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34249497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plit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550918" y="1422400"/>
            <a:ext cx="3944881" cy="4703763"/>
          </a:xfrm>
        </p:spPr>
        <p:txBody>
          <a:bodyPr vert="horz" lIns="0" tIns="0" rIns="0" bIns="0" rtlCol="0">
            <a:normAutofit/>
          </a:bodyPr>
          <a:lstStyle>
            <a:lvl1pPr>
              <a:defRPr lang="en-US" sz="2000" smtClean="0"/>
            </a:lvl1pPr>
            <a:lvl2pPr marL="228600" indent="-228600">
              <a:buFont typeface="Arial"/>
              <a:buChar char="•"/>
              <a:defRPr lang="en-US" sz="2200" smtClean="0">
                <a:solidFill>
                  <a:srgbClr val="6A737B"/>
                </a:solidFill>
              </a:defRPr>
            </a:lvl2pPr>
            <a:lvl3pPr>
              <a:defRPr lang="en-US" sz="2000" smtClean="0">
                <a:solidFill>
                  <a:srgbClr val="6A737B"/>
                </a:solidFill>
              </a:defRPr>
            </a:lvl3pPr>
            <a:lvl4pPr marL="731520" indent="-182880">
              <a:buFont typeface="Lucida Grande"/>
              <a:buChar char="»"/>
              <a:defRPr lang="en-US" sz="1800" smtClean="0">
                <a:solidFill>
                  <a:srgbClr val="6A737B"/>
                </a:solidFill>
              </a:defRPr>
            </a:lvl4pPr>
            <a:lvl5pPr marL="960120" indent="-228600">
              <a:buFont typeface="Arial"/>
              <a:buChar char="•"/>
              <a:defRPr lang="en-US" sz="1600">
                <a:solidFill>
                  <a:srgbClr val="6A737B"/>
                </a:solidFill>
              </a:defRPr>
            </a:lvl5pPr>
          </a:lstStyle>
          <a:p>
            <a:pPr lvl="1" defTabSz="457200">
              <a:buFont typeface="Arial"/>
            </a:pPr>
            <a:r>
              <a:rPr lang="en-US" dirty="0"/>
              <a:t>First level</a:t>
            </a:r>
          </a:p>
          <a:p>
            <a:pPr lvl="2" defTabSz="457200">
              <a:buFont typeface="Arial"/>
            </a:pPr>
            <a:r>
              <a:rPr lang="en-US" dirty="0"/>
              <a:t>Second level</a:t>
            </a:r>
          </a:p>
          <a:p>
            <a:pPr lvl="3" defTabSz="457200">
              <a:buFont typeface="Arial"/>
            </a:pPr>
            <a:r>
              <a:rPr lang="en-US" dirty="0"/>
              <a:t>Third level</a:t>
            </a:r>
          </a:p>
          <a:p>
            <a:pPr lvl="4" defTabSz="457200">
              <a:buFont typeface="Arial"/>
            </a:pPr>
            <a:r>
              <a:rPr lang="en-US" dirty="0"/>
              <a:t>Fourth level</a:t>
            </a:r>
          </a:p>
        </p:txBody>
      </p:sp>
      <p:sp>
        <p:nvSpPr>
          <p:cNvPr id="4" name="Content Placeholder 3"/>
          <p:cNvSpPr>
            <a:spLocks noGrp="1"/>
          </p:cNvSpPr>
          <p:nvPr>
            <p:ph sz="half" idx="2" hasCustomPrompt="1"/>
          </p:nvPr>
        </p:nvSpPr>
        <p:spPr>
          <a:xfrm>
            <a:off x="4648200" y="1422400"/>
            <a:ext cx="4038600" cy="4703763"/>
          </a:xfrm>
        </p:spPr>
        <p:txBody>
          <a:bodyPr vert="horz" lIns="0" tIns="0" rIns="0" bIns="0" rtlCol="0">
            <a:normAutofit/>
          </a:bodyPr>
          <a:lstStyle>
            <a:lvl1pPr>
              <a:defRPr lang="en-US" sz="2000" smtClean="0"/>
            </a:lvl1pPr>
            <a:lvl2pPr>
              <a:defRPr lang="en-US" sz="2200" smtClean="0">
                <a:solidFill>
                  <a:srgbClr val="6A737B"/>
                </a:solidFill>
              </a:defRPr>
            </a:lvl2pPr>
            <a:lvl3pPr>
              <a:defRPr lang="en-US" sz="2000" smtClean="0">
                <a:solidFill>
                  <a:srgbClr val="6A737B"/>
                </a:solidFill>
              </a:defRPr>
            </a:lvl3pPr>
            <a:lvl4pPr marL="731520" indent="-182880">
              <a:buFont typeface="Lucida Grande"/>
              <a:buChar char="»"/>
              <a:defRPr lang="en-US" sz="1800" smtClean="0">
                <a:solidFill>
                  <a:srgbClr val="6A737B"/>
                </a:solidFill>
              </a:defRPr>
            </a:lvl4pPr>
            <a:lvl5pPr marL="960120" indent="-228600">
              <a:buFont typeface="Arial"/>
              <a:buChar char="•"/>
              <a:defRPr lang="en-US" sz="1600">
                <a:solidFill>
                  <a:srgbClr val="6A737B"/>
                </a:solidFill>
              </a:defRPr>
            </a:lvl5pPr>
          </a:lstStyle>
          <a:p>
            <a:pPr lvl="1" defTabSz="457200">
              <a:buFont typeface="Arial"/>
            </a:pPr>
            <a:r>
              <a:rPr lang="en-US" dirty="0"/>
              <a:t>First level</a:t>
            </a:r>
          </a:p>
          <a:p>
            <a:pPr lvl="2" defTabSz="457200">
              <a:buFont typeface="Arial"/>
            </a:pPr>
            <a:r>
              <a:rPr lang="en-US" dirty="0"/>
              <a:t>Second level</a:t>
            </a:r>
          </a:p>
          <a:p>
            <a:pPr lvl="3" defTabSz="457200">
              <a:buFont typeface="Arial"/>
            </a:pPr>
            <a:r>
              <a:rPr lang="en-US" dirty="0"/>
              <a:t>Third level</a:t>
            </a:r>
          </a:p>
          <a:p>
            <a:pPr lvl="4" defTabSz="457200">
              <a:buFont typeface="Arial"/>
            </a:pPr>
            <a:r>
              <a:rPr lang="en-US" dirty="0"/>
              <a:t>Fourth level</a:t>
            </a:r>
          </a:p>
        </p:txBody>
      </p:sp>
      <p:sp>
        <p:nvSpPr>
          <p:cNvPr id="8" name="Title Placeholder 1"/>
          <p:cNvSpPr>
            <a:spLocks noGrp="1"/>
          </p:cNvSpPr>
          <p:nvPr>
            <p:ph type="title"/>
          </p:nvPr>
        </p:nvSpPr>
        <p:spPr>
          <a:xfrm>
            <a:off x="550920" y="180753"/>
            <a:ext cx="8135880" cy="861934"/>
          </a:xfrm>
          <a:prstGeom prst="rect">
            <a:avLst/>
          </a:prstGeom>
        </p:spPr>
        <p:txBody>
          <a:bodyPr vert="horz" lIns="0" tIns="0" rIns="0" bIns="0" rtlCol="0" anchor="ctr">
            <a:normAutofit/>
          </a:bodyPr>
          <a:lstStyle/>
          <a:p>
            <a:pPr lvl="0" algn="l" defTabSz="457200"/>
            <a:r>
              <a:rPr lang="en-US" dirty="0"/>
              <a:t>Type key insight here using sentence case</a:t>
            </a:r>
          </a:p>
        </p:txBody>
      </p:sp>
      <p:sp>
        <p:nvSpPr>
          <p:cNvPr id="7" name="Footer Placeholder 3"/>
          <p:cNvSpPr>
            <a:spLocks noGrp="1"/>
          </p:cNvSpPr>
          <p:nvPr>
            <p:ph type="ftr" sz="quarter" idx="3"/>
          </p:nvPr>
        </p:nvSpPr>
        <p:spPr>
          <a:xfrm>
            <a:off x="852804" y="6406495"/>
            <a:ext cx="3891815" cy="365125"/>
          </a:xfrm>
          <a:prstGeom prst="rect">
            <a:avLst/>
          </a:prstGeom>
        </p:spPr>
        <p:txBody>
          <a:bodyPr vert="horz" lIns="91440" tIns="45720" rIns="91440" bIns="45720" rtlCol="0" anchor="ct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a:solidFill>
                  <a:schemeClr val="tx1">
                    <a:tint val="75000"/>
                  </a:schemeClr>
                </a:solidFill>
              </a:defRPr>
            </a:lvl1pPr>
          </a:lstStyle>
          <a:p>
            <a:endParaRPr lang="en-US" dirty="0">
              <a:solidFill>
                <a:srgbClr val="000000">
                  <a:tint val="75000"/>
                </a:srgbClr>
              </a:solidFill>
            </a:endParaRPr>
          </a:p>
        </p:txBody>
      </p:sp>
      <p:sp>
        <p:nvSpPr>
          <p:cNvPr id="9" name="Slide Number Placeholder 4"/>
          <p:cNvSpPr>
            <a:spLocks noGrp="1"/>
          </p:cNvSpPr>
          <p:nvPr>
            <p:ph type="sldNum" sz="quarter" idx="4"/>
          </p:nvPr>
        </p:nvSpPr>
        <p:spPr>
          <a:xfrm>
            <a:off x="7989634" y="6413300"/>
            <a:ext cx="697166" cy="365125"/>
          </a:xfrm>
          <a:prstGeom prst="rect">
            <a:avLst/>
          </a:prstGeom>
        </p:spPr>
        <p:txBody>
          <a:bodyPr vert="horz" lIns="91440" tIns="45720" rIns="91440" bIns="45720" rtlCol="0" anchor="ctr"/>
          <a:lstStyle>
            <a:lvl1pPr algn="r">
              <a:buNone/>
              <a:defRPr sz="800">
                <a:solidFill>
                  <a:schemeClr val="tx1">
                    <a:tint val="75000"/>
                  </a:schemeClr>
                </a:solidFill>
              </a:defRPr>
            </a:lvl1pPr>
          </a:lstStyle>
          <a:p>
            <a:fld id="{569DB927-419E-B042-83CD-6E94FB32D87D}"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18685151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plit 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550918" y="1416931"/>
            <a:ext cx="3946470" cy="323667"/>
          </a:xfrm>
        </p:spPr>
        <p:txBody>
          <a:bodyPr anchor="b">
            <a:normAutofit/>
          </a:bodyPr>
          <a:lstStyle>
            <a:lvl1pPr marL="0" indent="0">
              <a:buNone/>
              <a:defRPr sz="2200" b="1">
                <a:solidFill>
                  <a:srgbClr val="6A737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Type content header here</a:t>
            </a:r>
          </a:p>
        </p:txBody>
      </p:sp>
      <p:sp>
        <p:nvSpPr>
          <p:cNvPr id="5" name="Text Placeholder 4"/>
          <p:cNvSpPr>
            <a:spLocks noGrp="1"/>
          </p:cNvSpPr>
          <p:nvPr>
            <p:ph type="body" sz="quarter" idx="3" hasCustomPrompt="1"/>
          </p:nvPr>
        </p:nvSpPr>
        <p:spPr>
          <a:xfrm>
            <a:off x="4645025" y="1416931"/>
            <a:ext cx="4041775" cy="323667"/>
          </a:xfrm>
        </p:spPr>
        <p:txBody>
          <a:bodyPr anchor="b">
            <a:normAutofit/>
          </a:bodyPr>
          <a:lstStyle>
            <a:lvl1pPr marL="0" indent="0">
              <a:buNone/>
              <a:defRPr sz="2200" b="1">
                <a:solidFill>
                  <a:srgbClr val="6A737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Type content header here</a:t>
            </a:r>
          </a:p>
        </p:txBody>
      </p:sp>
      <p:sp>
        <p:nvSpPr>
          <p:cNvPr id="10" name="Title Placeholder 1"/>
          <p:cNvSpPr>
            <a:spLocks noGrp="1"/>
          </p:cNvSpPr>
          <p:nvPr>
            <p:ph type="title"/>
          </p:nvPr>
        </p:nvSpPr>
        <p:spPr>
          <a:xfrm>
            <a:off x="550920" y="180753"/>
            <a:ext cx="8135880" cy="861934"/>
          </a:xfrm>
          <a:prstGeom prst="rect">
            <a:avLst/>
          </a:prstGeom>
        </p:spPr>
        <p:txBody>
          <a:bodyPr vert="horz" lIns="0" tIns="0" rIns="0" bIns="0" rtlCol="0" anchor="ctr">
            <a:normAutofit/>
          </a:bodyPr>
          <a:lstStyle/>
          <a:p>
            <a:pPr lvl="0" algn="l" defTabSz="457200"/>
            <a:r>
              <a:rPr lang="en-US" dirty="0"/>
              <a:t>Type key insight here using sentence case</a:t>
            </a:r>
          </a:p>
        </p:txBody>
      </p:sp>
      <p:sp>
        <p:nvSpPr>
          <p:cNvPr id="11" name="Content Placeholder 2"/>
          <p:cNvSpPr>
            <a:spLocks noGrp="1"/>
          </p:cNvSpPr>
          <p:nvPr>
            <p:ph sz="half" idx="12" hasCustomPrompt="1"/>
          </p:nvPr>
        </p:nvSpPr>
        <p:spPr>
          <a:xfrm>
            <a:off x="550918" y="1820338"/>
            <a:ext cx="3944881" cy="4317995"/>
          </a:xfrm>
        </p:spPr>
        <p:txBody>
          <a:bodyPr vert="horz" lIns="0" tIns="0" rIns="0" bIns="0" rtlCol="0">
            <a:normAutofit/>
          </a:bodyPr>
          <a:lstStyle>
            <a:lvl1pPr>
              <a:defRPr lang="en-US" sz="2000" smtClean="0"/>
            </a:lvl1pPr>
            <a:lvl2pPr marL="342900" indent="-342900">
              <a:buFont typeface="Arial"/>
              <a:buChar char="•"/>
              <a:defRPr lang="en-US" sz="2200" smtClean="0">
                <a:solidFill>
                  <a:srgbClr val="6A737B"/>
                </a:solidFill>
              </a:defRPr>
            </a:lvl2pPr>
            <a:lvl3pPr>
              <a:defRPr lang="en-US" sz="2000" smtClean="0">
                <a:solidFill>
                  <a:srgbClr val="6A737B"/>
                </a:solidFill>
              </a:defRPr>
            </a:lvl3pPr>
            <a:lvl4pPr marL="731520" indent="-182880">
              <a:buFont typeface="Lucida Grande"/>
              <a:buChar char="»"/>
              <a:defRPr lang="en-US" sz="1800" smtClean="0">
                <a:solidFill>
                  <a:srgbClr val="6A737B"/>
                </a:solidFill>
              </a:defRPr>
            </a:lvl4pPr>
            <a:lvl5pPr marL="960120" indent="-228600">
              <a:buFont typeface="Arial"/>
              <a:buChar char="•"/>
              <a:defRPr lang="en-US" sz="1600">
                <a:solidFill>
                  <a:srgbClr val="6A737B"/>
                </a:solidFill>
              </a:defRPr>
            </a:lvl5pPr>
          </a:lstStyle>
          <a:p>
            <a:pPr lvl="1" defTabSz="457200">
              <a:buFont typeface="Arial"/>
            </a:pPr>
            <a:r>
              <a:rPr lang="en-US" dirty="0"/>
              <a:t>First level</a:t>
            </a:r>
          </a:p>
          <a:p>
            <a:pPr lvl="2" defTabSz="457200">
              <a:buFont typeface="Arial"/>
            </a:pPr>
            <a:r>
              <a:rPr lang="en-US" dirty="0"/>
              <a:t>Second level</a:t>
            </a:r>
          </a:p>
          <a:p>
            <a:pPr lvl="3" defTabSz="457200">
              <a:buFont typeface="Arial"/>
            </a:pPr>
            <a:r>
              <a:rPr lang="en-US" dirty="0"/>
              <a:t>Third level</a:t>
            </a:r>
          </a:p>
          <a:p>
            <a:pPr lvl="4" defTabSz="457200">
              <a:buFont typeface="Arial"/>
            </a:pPr>
            <a:r>
              <a:rPr lang="en-US" dirty="0"/>
              <a:t>Fourth level</a:t>
            </a:r>
          </a:p>
        </p:txBody>
      </p:sp>
      <p:sp>
        <p:nvSpPr>
          <p:cNvPr id="12" name="Content Placeholder 3"/>
          <p:cNvSpPr>
            <a:spLocks noGrp="1"/>
          </p:cNvSpPr>
          <p:nvPr>
            <p:ph sz="half" idx="2" hasCustomPrompt="1"/>
          </p:nvPr>
        </p:nvSpPr>
        <p:spPr>
          <a:xfrm>
            <a:off x="4648200" y="1820338"/>
            <a:ext cx="4038600" cy="4317995"/>
          </a:xfrm>
        </p:spPr>
        <p:txBody>
          <a:bodyPr vert="horz" lIns="0" tIns="0" rIns="0" bIns="0" rtlCol="0">
            <a:normAutofit/>
          </a:bodyPr>
          <a:lstStyle>
            <a:lvl1pPr>
              <a:defRPr lang="en-US" sz="2000" smtClean="0"/>
            </a:lvl1pPr>
            <a:lvl2pPr>
              <a:defRPr lang="en-US" sz="2200" smtClean="0">
                <a:solidFill>
                  <a:srgbClr val="6A737B"/>
                </a:solidFill>
              </a:defRPr>
            </a:lvl2pPr>
            <a:lvl3pPr>
              <a:defRPr lang="en-US" sz="2000" smtClean="0">
                <a:solidFill>
                  <a:srgbClr val="6A737B"/>
                </a:solidFill>
              </a:defRPr>
            </a:lvl3pPr>
            <a:lvl4pPr marL="731520" indent="-182880">
              <a:buFont typeface="Lucida Grande"/>
              <a:buChar char="»"/>
              <a:defRPr lang="en-US" sz="1800" smtClean="0">
                <a:solidFill>
                  <a:srgbClr val="6A737B"/>
                </a:solidFill>
              </a:defRPr>
            </a:lvl4pPr>
            <a:lvl5pPr marL="960120" indent="-228600">
              <a:buFont typeface="Arial"/>
              <a:buChar char="•"/>
              <a:defRPr lang="en-US" sz="1600">
                <a:solidFill>
                  <a:srgbClr val="6A737B"/>
                </a:solidFill>
              </a:defRPr>
            </a:lvl5pPr>
          </a:lstStyle>
          <a:p>
            <a:pPr lvl="1" defTabSz="457200">
              <a:buFont typeface="Arial"/>
            </a:pPr>
            <a:r>
              <a:rPr lang="en-US" dirty="0"/>
              <a:t>First level</a:t>
            </a:r>
          </a:p>
          <a:p>
            <a:pPr lvl="2" defTabSz="457200">
              <a:buFont typeface="Arial"/>
            </a:pPr>
            <a:r>
              <a:rPr lang="en-US" dirty="0"/>
              <a:t>Second level</a:t>
            </a:r>
          </a:p>
          <a:p>
            <a:pPr lvl="3" defTabSz="457200">
              <a:buFont typeface="Arial"/>
            </a:pPr>
            <a:r>
              <a:rPr lang="en-US" dirty="0"/>
              <a:t>Third level</a:t>
            </a:r>
          </a:p>
          <a:p>
            <a:pPr lvl="4" defTabSz="457200">
              <a:buFont typeface="Arial"/>
            </a:pPr>
            <a:r>
              <a:rPr lang="en-US" dirty="0"/>
              <a:t>Fourth level</a:t>
            </a:r>
          </a:p>
        </p:txBody>
      </p:sp>
      <p:sp>
        <p:nvSpPr>
          <p:cNvPr id="9" name="Footer Placeholder 3"/>
          <p:cNvSpPr>
            <a:spLocks noGrp="1"/>
          </p:cNvSpPr>
          <p:nvPr>
            <p:ph type="ftr" sz="quarter" idx="13"/>
          </p:nvPr>
        </p:nvSpPr>
        <p:spPr>
          <a:xfrm>
            <a:off x="852804" y="6406495"/>
            <a:ext cx="3891815" cy="365125"/>
          </a:xfrm>
          <a:prstGeom prst="rect">
            <a:avLst/>
          </a:prstGeom>
        </p:spPr>
        <p:txBody>
          <a:bodyPr vert="horz" lIns="91440" tIns="45720" rIns="91440" bIns="45720" rtlCol="0" anchor="ct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a:solidFill>
                  <a:schemeClr val="tx1">
                    <a:tint val="75000"/>
                  </a:schemeClr>
                </a:solidFill>
              </a:defRPr>
            </a:lvl1pPr>
          </a:lstStyle>
          <a:p>
            <a:endParaRPr lang="en-US" dirty="0">
              <a:solidFill>
                <a:srgbClr val="000000">
                  <a:tint val="75000"/>
                </a:srgbClr>
              </a:solidFill>
            </a:endParaRPr>
          </a:p>
        </p:txBody>
      </p:sp>
      <p:sp>
        <p:nvSpPr>
          <p:cNvPr id="13" name="Slide Number Placeholder 4"/>
          <p:cNvSpPr>
            <a:spLocks noGrp="1"/>
          </p:cNvSpPr>
          <p:nvPr>
            <p:ph type="sldNum" sz="quarter" idx="4"/>
          </p:nvPr>
        </p:nvSpPr>
        <p:spPr>
          <a:xfrm>
            <a:off x="7989634" y="6413300"/>
            <a:ext cx="697166" cy="365125"/>
          </a:xfrm>
          <a:prstGeom prst="rect">
            <a:avLst/>
          </a:prstGeom>
        </p:spPr>
        <p:txBody>
          <a:bodyPr vert="horz" lIns="91440" tIns="45720" rIns="91440" bIns="45720" rtlCol="0" anchor="ctr"/>
          <a:lstStyle>
            <a:lvl1pPr algn="r">
              <a:buNone/>
              <a:defRPr sz="800">
                <a:solidFill>
                  <a:schemeClr val="tx1">
                    <a:tint val="75000"/>
                  </a:schemeClr>
                </a:solidFill>
              </a:defRPr>
            </a:lvl1pPr>
          </a:lstStyle>
          <a:p>
            <a:fld id="{569DB927-419E-B042-83CD-6E94FB32D87D}"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247776482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550920" y="180753"/>
            <a:ext cx="8135880" cy="861934"/>
          </a:xfrm>
          <a:prstGeom prst="rect">
            <a:avLst/>
          </a:prstGeom>
        </p:spPr>
        <p:txBody>
          <a:bodyPr vert="horz" lIns="0" tIns="0" rIns="0" bIns="0" rtlCol="0" anchor="ctr">
            <a:normAutofit/>
          </a:bodyPr>
          <a:lstStyle/>
          <a:p>
            <a:pPr lvl="0" algn="l" defTabSz="457200"/>
            <a:r>
              <a:rPr lang="en-US" dirty="0"/>
              <a:t>Type key insight here using sentence case</a:t>
            </a:r>
          </a:p>
        </p:txBody>
      </p:sp>
      <p:sp>
        <p:nvSpPr>
          <p:cNvPr id="5" name="Footer Placeholder 3"/>
          <p:cNvSpPr>
            <a:spLocks noGrp="1"/>
          </p:cNvSpPr>
          <p:nvPr>
            <p:ph type="ftr" sz="quarter" idx="3"/>
          </p:nvPr>
        </p:nvSpPr>
        <p:spPr>
          <a:xfrm>
            <a:off x="852804" y="6406495"/>
            <a:ext cx="3891815" cy="365125"/>
          </a:xfrm>
          <a:prstGeom prst="rect">
            <a:avLst/>
          </a:prstGeom>
        </p:spPr>
        <p:txBody>
          <a:bodyPr vert="horz" lIns="91440" tIns="45720" rIns="91440" bIns="45720" rtlCol="0" anchor="ct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a:solidFill>
                  <a:schemeClr val="tx1">
                    <a:tint val="75000"/>
                  </a:schemeClr>
                </a:solidFill>
              </a:defRPr>
            </a:lvl1pPr>
          </a:lstStyle>
          <a:p>
            <a:endParaRPr lang="en-US" dirty="0">
              <a:solidFill>
                <a:srgbClr val="000000">
                  <a:tint val="75000"/>
                </a:srgbClr>
              </a:solidFill>
            </a:endParaRPr>
          </a:p>
        </p:txBody>
      </p:sp>
      <p:sp>
        <p:nvSpPr>
          <p:cNvPr id="7" name="Slide Number Placeholder 4"/>
          <p:cNvSpPr>
            <a:spLocks noGrp="1"/>
          </p:cNvSpPr>
          <p:nvPr>
            <p:ph type="sldNum" sz="quarter" idx="4"/>
          </p:nvPr>
        </p:nvSpPr>
        <p:spPr>
          <a:xfrm>
            <a:off x="7989634" y="6413300"/>
            <a:ext cx="697166" cy="365125"/>
          </a:xfrm>
          <a:prstGeom prst="rect">
            <a:avLst/>
          </a:prstGeom>
        </p:spPr>
        <p:txBody>
          <a:bodyPr vert="horz" lIns="91440" tIns="45720" rIns="91440" bIns="45720" rtlCol="0" anchor="ctr"/>
          <a:lstStyle>
            <a:lvl1pPr algn="r">
              <a:buNone/>
              <a:defRPr sz="800">
                <a:solidFill>
                  <a:schemeClr val="tx1">
                    <a:tint val="75000"/>
                  </a:schemeClr>
                </a:solidFill>
              </a:defRPr>
            </a:lvl1pPr>
          </a:lstStyle>
          <a:p>
            <a:fld id="{569DB927-419E-B042-83CD-6E94FB32D87D}"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2357301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550920" y="180753"/>
            <a:ext cx="8135880" cy="861934"/>
          </a:xfrm>
          <a:prstGeom prst="rect">
            <a:avLst/>
          </a:prstGeom>
        </p:spPr>
        <p:txBody>
          <a:bodyPr vert="horz" lIns="0" tIns="0" rIns="0" bIns="0" rtlCol="0" anchor="ctr">
            <a:normAutofit/>
          </a:bodyPr>
          <a:lstStyle/>
          <a:p>
            <a:pPr lvl="0" algn="l" defTabSz="457200"/>
            <a:r>
              <a:rPr lang="en-US" dirty="0"/>
              <a:t>Type key insight here using sentence case</a:t>
            </a:r>
          </a:p>
        </p:txBody>
      </p:sp>
      <p:sp>
        <p:nvSpPr>
          <p:cNvPr id="5" name="Footer Placeholder 3"/>
          <p:cNvSpPr>
            <a:spLocks noGrp="1"/>
          </p:cNvSpPr>
          <p:nvPr>
            <p:ph type="ftr" sz="quarter" idx="3"/>
          </p:nvPr>
        </p:nvSpPr>
        <p:spPr>
          <a:xfrm>
            <a:off x="852804" y="6406495"/>
            <a:ext cx="3891815" cy="365125"/>
          </a:xfrm>
          <a:prstGeom prst="rect">
            <a:avLst/>
          </a:prstGeom>
        </p:spPr>
        <p:txBody>
          <a:bodyPr vert="horz" lIns="91440" tIns="45720" rIns="91440" bIns="45720" rtlCol="0" anchor="ct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a:solidFill>
                  <a:schemeClr val="tx1">
                    <a:tint val="75000"/>
                  </a:schemeClr>
                </a:solidFill>
              </a:defRPr>
            </a:lvl1pPr>
          </a:lstStyle>
          <a:p>
            <a:endParaRPr lang="en-US" dirty="0">
              <a:solidFill>
                <a:srgbClr val="000000">
                  <a:tint val="75000"/>
                </a:srgbClr>
              </a:solidFill>
            </a:endParaRPr>
          </a:p>
        </p:txBody>
      </p:sp>
      <p:sp>
        <p:nvSpPr>
          <p:cNvPr id="7" name="Slide Number Placeholder 4"/>
          <p:cNvSpPr>
            <a:spLocks noGrp="1"/>
          </p:cNvSpPr>
          <p:nvPr>
            <p:ph type="sldNum" sz="quarter" idx="4"/>
          </p:nvPr>
        </p:nvSpPr>
        <p:spPr>
          <a:xfrm>
            <a:off x="7989634" y="6413300"/>
            <a:ext cx="697166" cy="365125"/>
          </a:xfrm>
          <a:prstGeom prst="rect">
            <a:avLst/>
          </a:prstGeom>
        </p:spPr>
        <p:txBody>
          <a:bodyPr vert="horz" lIns="91440" tIns="45720" rIns="91440" bIns="45720" rtlCol="0" anchor="ctr"/>
          <a:lstStyle>
            <a:lvl1pPr algn="r">
              <a:buNone/>
              <a:defRPr sz="800">
                <a:solidFill>
                  <a:schemeClr val="tx1">
                    <a:tint val="75000"/>
                  </a:schemeClr>
                </a:solidFill>
              </a:defRPr>
            </a:lvl1pPr>
          </a:lstStyle>
          <a:p>
            <a:fld id="{569DB927-419E-B042-83CD-6E94FB32D87D}"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181956070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lIns="0" tIns="0" rIns="0" bIns="0" rtlCol="0" anchor="ctr">
            <a:normAutofit/>
          </a:bodyPr>
          <a:lstStyle>
            <a:lvl1pPr>
              <a:defRPr lang="en-US">
                <a:solidFill>
                  <a:schemeClr val="tx2"/>
                </a:solidFill>
              </a:defRPr>
            </a:lvl1pPr>
          </a:lstStyle>
          <a:p>
            <a:pPr lvl="0" algn="l" defTabSz="457200"/>
            <a:r>
              <a:rPr lang="en-US" dirty="0"/>
              <a:t>Click to edit Master title style</a:t>
            </a:r>
          </a:p>
        </p:txBody>
      </p:sp>
      <p:sp>
        <p:nvSpPr>
          <p:cNvPr id="3" name="Picture Placeholder 2"/>
          <p:cNvSpPr>
            <a:spLocks noGrp="1"/>
          </p:cNvSpPr>
          <p:nvPr>
            <p:ph type="pic" idx="1"/>
          </p:nvPr>
        </p:nvSpPr>
        <p:spPr>
          <a:xfrm>
            <a:off x="1792288" y="1588957"/>
            <a:ext cx="5486400" cy="3138618"/>
          </a:xfrm>
        </p:spPr>
        <p:txBody>
          <a:bodyPr>
            <a:normAutofit/>
          </a:bodyPr>
          <a:lstStyle>
            <a:lvl1pPr marL="0" indent="0">
              <a:buNone/>
              <a:defRPr sz="26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Title Placeholder 1"/>
          <p:cNvSpPr txBox="1">
            <a:spLocks/>
          </p:cNvSpPr>
          <p:nvPr userDrawn="1"/>
        </p:nvSpPr>
        <p:spPr>
          <a:xfrm>
            <a:off x="550920" y="180753"/>
            <a:ext cx="8135880" cy="861934"/>
          </a:xfrm>
          <a:prstGeom prst="rect">
            <a:avLst/>
          </a:prstGeom>
        </p:spPr>
        <p:txBody>
          <a:bodyPr vert="horz" lIns="0" tIns="0" rIns="0" bIns="0" rtlCol="0" anchor="ctr">
            <a:normAutofit/>
          </a:bodyPr>
          <a:lstStyle>
            <a:lvl1pPr algn="ctr" defTabSz="914400" rtl="0" eaLnBrk="1" latinLnBrk="0" hangingPunct="1">
              <a:spcBef>
                <a:spcPct val="0"/>
              </a:spcBef>
              <a:buNone/>
              <a:defRPr lang="en-US" sz="2400" kern="1200" baseline="0">
                <a:solidFill>
                  <a:schemeClr val="bg1"/>
                </a:solidFill>
                <a:latin typeface="Arial"/>
                <a:ea typeface="+mj-ea"/>
                <a:cs typeface="Arial"/>
              </a:defRPr>
            </a:lvl1pPr>
          </a:lstStyle>
          <a:p>
            <a:pPr algn="l" defTabSz="457200"/>
            <a:r>
              <a:rPr dirty="0">
                <a:solidFill>
                  <a:srgbClr val="FFFFFF"/>
                </a:solidFill>
              </a:rPr>
              <a:t>Type key insight here using sentence case</a:t>
            </a:r>
          </a:p>
        </p:txBody>
      </p:sp>
      <p:sp>
        <p:nvSpPr>
          <p:cNvPr id="9" name="Footer Placeholder 3"/>
          <p:cNvSpPr>
            <a:spLocks noGrp="1"/>
          </p:cNvSpPr>
          <p:nvPr>
            <p:ph type="ftr" sz="quarter" idx="3"/>
          </p:nvPr>
        </p:nvSpPr>
        <p:spPr>
          <a:xfrm>
            <a:off x="852804" y="6406495"/>
            <a:ext cx="3891815" cy="365125"/>
          </a:xfrm>
          <a:prstGeom prst="rect">
            <a:avLst/>
          </a:prstGeom>
        </p:spPr>
        <p:txBody>
          <a:bodyPr vert="horz" lIns="91440" tIns="45720" rIns="91440" bIns="45720" rtlCol="0" anchor="ct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a:solidFill>
                  <a:schemeClr val="tx1">
                    <a:tint val="75000"/>
                  </a:schemeClr>
                </a:solidFill>
              </a:defRPr>
            </a:lvl1pPr>
          </a:lstStyle>
          <a:p>
            <a:endParaRPr lang="en-US" dirty="0">
              <a:solidFill>
                <a:srgbClr val="000000">
                  <a:tint val="75000"/>
                </a:srgbClr>
              </a:solidFill>
            </a:endParaRPr>
          </a:p>
        </p:txBody>
      </p:sp>
      <p:sp>
        <p:nvSpPr>
          <p:cNvPr id="10" name="Slide Number Placeholder 4"/>
          <p:cNvSpPr>
            <a:spLocks noGrp="1"/>
          </p:cNvSpPr>
          <p:nvPr>
            <p:ph type="sldNum" sz="quarter" idx="4"/>
          </p:nvPr>
        </p:nvSpPr>
        <p:spPr>
          <a:xfrm>
            <a:off x="7989634" y="6413300"/>
            <a:ext cx="697166" cy="365125"/>
          </a:xfrm>
          <a:prstGeom prst="rect">
            <a:avLst/>
          </a:prstGeom>
        </p:spPr>
        <p:txBody>
          <a:bodyPr vert="horz" lIns="91440" tIns="45720" rIns="91440" bIns="45720" rtlCol="0" anchor="ctr"/>
          <a:lstStyle>
            <a:lvl1pPr algn="r">
              <a:buNone/>
              <a:defRPr sz="800">
                <a:solidFill>
                  <a:schemeClr val="tx1">
                    <a:tint val="75000"/>
                  </a:schemeClr>
                </a:solidFill>
              </a:defRPr>
            </a:lvl1pPr>
          </a:lstStyle>
          <a:p>
            <a:fld id="{569DB927-419E-B042-83CD-6E94FB32D87D}"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42402063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Blank page">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550920" y="1131757"/>
            <a:ext cx="8143351" cy="427222"/>
          </a:xfrm>
        </p:spPr>
        <p:txBody>
          <a:bodyPr vert="horz" lIns="0" tIns="0" rIns="0" bIns="0" rtlCol="0" anchor="b">
            <a:normAutofit/>
          </a:bodyPr>
          <a:lstStyle>
            <a:lvl1pPr>
              <a:defRPr lang="en-US" b="1" dirty="0" smtClean="0">
                <a:solidFill>
                  <a:schemeClr val="tx2"/>
                </a:solidFill>
              </a:defRPr>
            </a:lvl1pPr>
          </a:lstStyle>
          <a:p>
            <a:pPr lvl="0"/>
            <a:r>
              <a:rPr lang="en-US" dirty="0"/>
              <a:t>Type chart header / label here</a:t>
            </a:r>
          </a:p>
        </p:txBody>
      </p:sp>
      <p:sp>
        <p:nvSpPr>
          <p:cNvPr id="11" name="Title Placeholder 1"/>
          <p:cNvSpPr>
            <a:spLocks noGrp="1"/>
          </p:cNvSpPr>
          <p:nvPr>
            <p:ph type="title"/>
          </p:nvPr>
        </p:nvSpPr>
        <p:spPr>
          <a:xfrm>
            <a:off x="550920" y="180753"/>
            <a:ext cx="8135880" cy="861934"/>
          </a:xfrm>
          <a:prstGeom prst="rect">
            <a:avLst/>
          </a:prstGeom>
        </p:spPr>
        <p:txBody>
          <a:bodyPr vert="horz" lIns="0" tIns="0" rIns="0" bIns="0" rtlCol="0" anchor="ctr">
            <a:normAutofit/>
          </a:bodyPr>
          <a:lstStyle>
            <a:lvl1pPr>
              <a:defRPr>
                <a:solidFill>
                  <a:schemeClr val="accent1"/>
                </a:solidFill>
              </a:defRPr>
            </a:lvl1pPr>
          </a:lstStyle>
          <a:p>
            <a:pPr lvl="0" algn="l" defTabSz="457200"/>
            <a:r>
              <a:rPr lang="en-US" dirty="0"/>
              <a:t>Type key insight here using sentence case</a:t>
            </a:r>
          </a:p>
        </p:txBody>
      </p:sp>
      <p:sp>
        <p:nvSpPr>
          <p:cNvPr id="8" name="Text Placeholder 2"/>
          <p:cNvSpPr>
            <a:spLocks noGrp="1"/>
          </p:cNvSpPr>
          <p:nvPr>
            <p:ph idx="1"/>
          </p:nvPr>
        </p:nvSpPr>
        <p:spPr>
          <a:xfrm>
            <a:off x="550920" y="1679708"/>
            <a:ext cx="8135880" cy="4402591"/>
          </a:xfrm>
          <a:prstGeom prst="rect">
            <a:avLst/>
          </a:prstGeom>
        </p:spPr>
        <p:txBody>
          <a:bodyPr vert="horz" lIns="0" tIns="0" rIns="0" bIns="0" rtlCol="0">
            <a:normAutofit/>
          </a:bodyPr>
          <a:lstStyle>
            <a:lvl2pPr>
              <a:defRPr sz="2200">
                <a:solidFill>
                  <a:schemeClr val="tx2"/>
                </a:solidFill>
              </a:defRPr>
            </a:lvl2pPr>
            <a:lvl3pPr>
              <a:defRPr sz="2000">
                <a:solidFill>
                  <a:schemeClr val="tx2"/>
                </a:solidFill>
              </a:defRPr>
            </a:lvl3pPr>
            <a:lvl4pPr marL="731520" indent="-182880">
              <a:buFont typeface="Lucida Grande"/>
              <a:buChar char="»"/>
              <a:defRPr sz="1800">
                <a:solidFill>
                  <a:schemeClr val="tx2"/>
                </a:solidFill>
              </a:defRPr>
            </a:lvl4pPr>
            <a:lvl5pPr marL="960120" indent="-228600">
              <a:buFont typeface="Arial"/>
              <a:buChar char="•"/>
              <a:defRPr>
                <a:solidFill>
                  <a:schemeClr val="tx2"/>
                </a:solidFill>
              </a:defRPr>
            </a:lvl5pPr>
          </a:lstStyle>
          <a:p>
            <a:pPr lvl="1" defTabSz="457200">
              <a:buFont typeface="Arial"/>
            </a:pPr>
            <a:r>
              <a:rPr lang="en-US" dirty="0"/>
              <a:t>First level</a:t>
            </a:r>
          </a:p>
          <a:p>
            <a:pPr lvl="2" defTabSz="457200">
              <a:buFont typeface="Arial"/>
            </a:pPr>
            <a:r>
              <a:rPr lang="en-US" dirty="0"/>
              <a:t>Second level</a:t>
            </a:r>
          </a:p>
          <a:p>
            <a:pPr lvl="3" defTabSz="457200">
              <a:buFont typeface="Arial"/>
            </a:pPr>
            <a:r>
              <a:rPr lang="en-US" dirty="0"/>
              <a:t>Third level</a:t>
            </a:r>
          </a:p>
          <a:p>
            <a:pPr lvl="4" defTabSz="457200">
              <a:buFont typeface="Arial"/>
            </a:pPr>
            <a:r>
              <a:rPr lang="en-US" dirty="0"/>
              <a:t>Fourth level</a:t>
            </a:r>
          </a:p>
        </p:txBody>
      </p:sp>
      <p:pic>
        <p:nvPicPr>
          <p:cNvPr id="10" name="Picture 9" descr="Walgreens_Corner-W-Flag_Red-Gradient_4c.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53620" y="6400800"/>
            <a:ext cx="327660" cy="343792"/>
          </a:xfrm>
          <a:prstGeom prst="rect">
            <a:avLst/>
          </a:prstGeom>
        </p:spPr>
      </p:pic>
      <p:sp>
        <p:nvSpPr>
          <p:cNvPr id="14" name="Footer Placeholder 3"/>
          <p:cNvSpPr>
            <a:spLocks noGrp="1"/>
          </p:cNvSpPr>
          <p:nvPr>
            <p:ph type="ftr" sz="quarter" idx="3"/>
          </p:nvPr>
        </p:nvSpPr>
        <p:spPr>
          <a:xfrm>
            <a:off x="852804" y="6406495"/>
            <a:ext cx="3891815" cy="365125"/>
          </a:xfrm>
          <a:prstGeom prst="rect">
            <a:avLst/>
          </a:prstGeom>
        </p:spPr>
        <p:txBody>
          <a:bodyPr vert="horz" lIns="91440" tIns="45720" rIns="91440" bIns="45720" rtlCol="0" anchor="ct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a:solidFill>
                  <a:schemeClr val="tx1">
                    <a:tint val="75000"/>
                  </a:schemeClr>
                </a:solidFill>
              </a:defRPr>
            </a:lvl1pPr>
          </a:lstStyle>
          <a:p>
            <a:endParaRPr lang="en-US" dirty="0">
              <a:solidFill>
                <a:srgbClr val="000000">
                  <a:tint val="75000"/>
                </a:srgbClr>
              </a:solidFill>
            </a:endParaRPr>
          </a:p>
        </p:txBody>
      </p:sp>
      <p:sp>
        <p:nvSpPr>
          <p:cNvPr id="15" name="Slide Number Placeholder 4"/>
          <p:cNvSpPr>
            <a:spLocks noGrp="1"/>
          </p:cNvSpPr>
          <p:nvPr>
            <p:ph type="sldNum" sz="quarter" idx="4"/>
          </p:nvPr>
        </p:nvSpPr>
        <p:spPr>
          <a:xfrm>
            <a:off x="7989634" y="6413300"/>
            <a:ext cx="697166" cy="365125"/>
          </a:xfrm>
          <a:prstGeom prst="rect">
            <a:avLst/>
          </a:prstGeom>
        </p:spPr>
        <p:txBody>
          <a:bodyPr vert="horz" lIns="91440" tIns="45720" rIns="91440" bIns="45720" rtlCol="0" anchor="ctr"/>
          <a:lstStyle>
            <a:lvl1pPr algn="r">
              <a:buNone/>
              <a:defRPr sz="800">
                <a:solidFill>
                  <a:schemeClr val="tx1">
                    <a:tint val="75000"/>
                  </a:schemeClr>
                </a:solidFill>
              </a:defRPr>
            </a:lvl1pPr>
          </a:lstStyle>
          <a:p>
            <a:fld id="{569DB927-419E-B042-83CD-6E94FB32D87D}"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10161733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3D8DCE5-0F84-4E51-AB78-62492EEB82A3}" type="datetimeFigureOut">
              <a:rPr lang="en-US">
                <a:solidFill>
                  <a:srgbClr val="000000"/>
                </a:solidFill>
                <a:latin typeface="Arial"/>
                <a:ea typeface="+mn-ea"/>
              </a:rPr>
              <a:pPr/>
              <a:t>3/19/2021</a:t>
            </a:fld>
            <a:endParaRPr lang="en-US">
              <a:solidFill>
                <a:srgbClr val="000000"/>
              </a:solidFill>
              <a:latin typeface="Arial"/>
              <a:ea typeface="+mn-ea"/>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615060D6-4E8B-47AE-AA84-C085EAB0732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3214560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5" name="Picture 4" descr="542_corp_background_out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6" name="Picture 5" descr="Walgreens_CornerOfLockup_4c.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37198" y="5950144"/>
            <a:ext cx="1947672" cy="556870"/>
          </a:xfrm>
          <a:prstGeom prst="rect">
            <a:avLst/>
          </a:prstGeom>
        </p:spPr>
      </p:pic>
      <p:pic>
        <p:nvPicPr>
          <p:cNvPr id="7" name="Picture 6" descr="Walgreens_Corner-W-Flag_Red-Gradient_tm.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58828" y="1631940"/>
            <a:ext cx="785520" cy="824191"/>
          </a:xfrm>
          <a:prstGeom prst="rect">
            <a:avLst/>
          </a:prstGeom>
        </p:spPr>
      </p:pic>
      <p:sp>
        <p:nvSpPr>
          <p:cNvPr id="8" name="Title 1"/>
          <p:cNvSpPr>
            <a:spLocks noGrp="1"/>
          </p:cNvSpPr>
          <p:nvPr>
            <p:ph type="ctrTitle" hasCustomPrompt="1"/>
          </p:nvPr>
        </p:nvSpPr>
        <p:spPr>
          <a:xfrm>
            <a:off x="1355978" y="2279818"/>
            <a:ext cx="7128892" cy="1024245"/>
          </a:xfrm>
        </p:spPr>
        <p:txBody>
          <a:bodyPr anchor="t" anchorCtr="0">
            <a:noAutofit/>
          </a:bodyPr>
          <a:lstStyle>
            <a:lvl1pPr algn="l">
              <a:lnSpc>
                <a:spcPct val="90000"/>
              </a:lnSpc>
              <a:defRPr sz="3200">
                <a:solidFill>
                  <a:schemeClr val="tx2"/>
                </a:solidFill>
                <a:latin typeface="HelveticaNeueLT Std Lt"/>
              </a:defRPr>
            </a:lvl1pPr>
          </a:lstStyle>
          <a:p>
            <a:r>
              <a:rPr lang="en-US" dirty="0">
                <a:solidFill>
                  <a:srgbClr val="6A737B"/>
                </a:solidFill>
              </a:rPr>
              <a:t>Title of Presentation</a:t>
            </a:r>
            <a:endParaRPr lang="en-US" dirty="0"/>
          </a:p>
        </p:txBody>
      </p:sp>
      <p:sp>
        <p:nvSpPr>
          <p:cNvPr id="9" name="Text Placeholder 10"/>
          <p:cNvSpPr>
            <a:spLocks noGrp="1"/>
          </p:cNvSpPr>
          <p:nvPr>
            <p:ph type="body" sz="quarter" idx="10" hasCustomPrompt="1"/>
          </p:nvPr>
        </p:nvSpPr>
        <p:spPr>
          <a:xfrm>
            <a:off x="1355978" y="3304065"/>
            <a:ext cx="7128892" cy="1151626"/>
          </a:xfrm>
        </p:spPr>
        <p:txBody>
          <a:bodyPr vert="horz" lIns="0" tIns="45717" rIns="91434" bIns="45717" rtlCol="0" anchor="t" anchorCtr="0">
            <a:noAutofit/>
          </a:bodyPr>
          <a:lstStyle>
            <a:lvl1pPr marL="0" indent="0">
              <a:lnSpc>
                <a:spcPct val="90000"/>
              </a:lnSpc>
              <a:buNone/>
              <a:defRPr lang="en-US" sz="2200" dirty="0" smtClean="0">
                <a:solidFill>
                  <a:schemeClr val="tx2"/>
                </a:solidFill>
                <a:latin typeface="HelveticaNeueLT Std Lt"/>
                <a:ea typeface="+mj-ea"/>
                <a:cs typeface="Arial"/>
              </a:defRPr>
            </a:lvl1pPr>
            <a:lvl2pPr>
              <a:defRPr lang="en-US" dirty="0" smtClean="0"/>
            </a:lvl2pPr>
            <a:lvl3pPr>
              <a:defRPr lang="en-US" dirty="0" smtClean="0"/>
            </a:lvl3pPr>
            <a:lvl4pPr>
              <a:defRPr lang="en-US" dirty="0" smtClean="0"/>
            </a:lvl4pPr>
            <a:lvl5pPr>
              <a:defRPr lang="en-US" dirty="0"/>
            </a:lvl5pPr>
          </a:lstStyle>
          <a:p>
            <a:r>
              <a:rPr lang="en-US" dirty="0"/>
              <a:t>Presenter Name or Subtopic Here</a:t>
            </a:r>
            <a:br>
              <a:rPr lang="en-US" dirty="0"/>
            </a:br>
            <a:r>
              <a:rPr lang="en-US" dirty="0"/>
              <a:t>Date</a:t>
            </a:r>
          </a:p>
        </p:txBody>
      </p:sp>
      <p:sp>
        <p:nvSpPr>
          <p:cNvPr id="10" name="Footer Placeholder 3"/>
          <p:cNvSpPr txBox="1">
            <a:spLocks/>
          </p:cNvSpPr>
          <p:nvPr userDrawn="1"/>
        </p:nvSpPr>
        <p:spPr>
          <a:xfrm>
            <a:off x="470668" y="6228579"/>
            <a:ext cx="3891815" cy="365125"/>
          </a:xfrm>
          <a:prstGeom prst="rect">
            <a:avLst/>
          </a:prstGeom>
        </p:spPr>
        <p:txBody>
          <a:bodyPr vert="horz" lIns="91434" tIns="45717" rIns="91434" bIns="45717" rtlCol="0" anchor="ctr"/>
          <a:lstStyle>
            <a:defPPr>
              <a:defRPr lang="en-US"/>
            </a:defPPr>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kern="1200">
                <a:solidFill>
                  <a:schemeClr val="tx1">
                    <a:tint val="75000"/>
                  </a:schemeClr>
                </a:solidFill>
                <a:latin typeface="HelveticaNeueLT Std Lt"/>
                <a:ea typeface="ＭＳ Ｐゴシック" charset="0"/>
                <a:cs typeface="Arial" charset="0"/>
              </a:defRPr>
            </a:lvl1pPr>
            <a:lvl2pPr marL="4572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2pPr>
            <a:lvl3pPr marL="9144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3pPr>
            <a:lvl4pPr marL="13716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4pPr>
            <a:lvl5pPr marL="18288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5pPr>
            <a:lvl6pPr marL="2286000" algn="l" defTabSz="457200" rtl="0" eaLnBrk="1" latinLnBrk="0" hangingPunct="1">
              <a:defRPr sz="2000" kern="1200">
                <a:solidFill>
                  <a:schemeClr val="tx1"/>
                </a:solidFill>
                <a:latin typeface="Arial" charset="0"/>
                <a:ea typeface="ＭＳ Ｐゴシック" charset="0"/>
                <a:cs typeface="Arial" charset="0"/>
              </a:defRPr>
            </a:lvl6pPr>
            <a:lvl7pPr marL="2743200" algn="l" defTabSz="457200" rtl="0" eaLnBrk="1" latinLnBrk="0" hangingPunct="1">
              <a:defRPr sz="2000" kern="1200">
                <a:solidFill>
                  <a:schemeClr val="tx1"/>
                </a:solidFill>
                <a:latin typeface="Arial" charset="0"/>
                <a:ea typeface="ＭＳ Ｐゴシック" charset="0"/>
                <a:cs typeface="Arial" charset="0"/>
              </a:defRPr>
            </a:lvl7pPr>
            <a:lvl8pPr marL="3200400" algn="l" defTabSz="457200" rtl="0" eaLnBrk="1" latinLnBrk="0" hangingPunct="1">
              <a:defRPr sz="2000" kern="1200">
                <a:solidFill>
                  <a:schemeClr val="tx1"/>
                </a:solidFill>
                <a:latin typeface="Arial" charset="0"/>
                <a:ea typeface="ＭＳ Ｐゴシック" charset="0"/>
                <a:cs typeface="Arial" charset="0"/>
              </a:defRPr>
            </a:lvl8pPr>
            <a:lvl9pPr marL="3657600" algn="l" defTabSz="457200" rtl="0" eaLnBrk="1" latinLnBrk="0" hangingPunct="1">
              <a:defRPr sz="2000" kern="1200">
                <a:solidFill>
                  <a:schemeClr val="tx1"/>
                </a:solidFill>
                <a:latin typeface="Arial" charset="0"/>
                <a:ea typeface="ＭＳ Ｐゴシック" charset="0"/>
                <a:cs typeface="Arial" charset="0"/>
              </a:defRPr>
            </a:lvl9pPr>
          </a:lstStyle>
          <a:p>
            <a:r>
              <a:rPr lang="en-US" dirty="0">
                <a:solidFill>
                  <a:srgbClr val="000000">
                    <a:tint val="75000"/>
                  </a:srgbClr>
                </a:solidFill>
              </a:rPr>
              <a:t>©2013 Walgreen Co. All rights reserved. Confidential and proprietary information.</a:t>
            </a:r>
          </a:p>
        </p:txBody>
      </p:sp>
    </p:spTree>
    <p:extLst>
      <p:ext uri="{BB962C8B-B14F-4D97-AF65-F5344CB8AC3E}">
        <p14:creationId xmlns:p14="http://schemas.microsoft.com/office/powerpoint/2010/main" val="1778433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Custom Layout">
    <p:spTree>
      <p:nvGrpSpPr>
        <p:cNvPr id="1" name=""/>
        <p:cNvGrpSpPr/>
        <p:nvPr/>
      </p:nvGrpSpPr>
      <p:grpSpPr>
        <a:xfrm>
          <a:off x="0" y="0"/>
          <a:ext cx="0" cy="0"/>
          <a:chOff x="0" y="0"/>
          <a:chExt cx="0" cy="0"/>
        </a:xfrm>
      </p:grpSpPr>
      <p:pic>
        <p:nvPicPr>
          <p:cNvPr id="6" name="Picture 5" descr="542_corp_background_out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55978" y="5844760"/>
            <a:ext cx="2030626" cy="449082"/>
          </a:xfrm>
          <a:prstGeom prst="rect">
            <a:avLst/>
          </a:prstGeom>
        </p:spPr>
      </p:pic>
      <p:sp>
        <p:nvSpPr>
          <p:cNvPr id="8" name="Title 1"/>
          <p:cNvSpPr>
            <a:spLocks noGrp="1"/>
          </p:cNvSpPr>
          <p:nvPr>
            <p:ph type="ctrTitle"/>
          </p:nvPr>
        </p:nvSpPr>
        <p:spPr>
          <a:xfrm>
            <a:off x="1355978" y="2279818"/>
            <a:ext cx="7128892" cy="1024245"/>
          </a:xfrm>
        </p:spPr>
        <p:txBody>
          <a:bodyPr anchor="t" anchorCtr="0">
            <a:noAutofit/>
          </a:bodyPr>
          <a:lstStyle>
            <a:lvl1pPr algn="l">
              <a:lnSpc>
                <a:spcPct val="90000"/>
              </a:lnSpc>
              <a:defRPr sz="3200">
                <a:solidFill>
                  <a:schemeClr val="tx2"/>
                </a:solidFill>
                <a:latin typeface="HelveticaNeueLT Std Lt"/>
              </a:defRPr>
            </a:lvl1pPr>
          </a:lstStyle>
          <a:p>
            <a:r>
              <a:rPr lang="en-US" dirty="0"/>
              <a:t>Click to edit Master title style</a:t>
            </a:r>
          </a:p>
        </p:txBody>
      </p:sp>
      <p:sp>
        <p:nvSpPr>
          <p:cNvPr id="9" name="Text Placeholder 10"/>
          <p:cNvSpPr>
            <a:spLocks noGrp="1"/>
          </p:cNvSpPr>
          <p:nvPr>
            <p:ph type="body" sz="quarter" idx="10" hasCustomPrompt="1"/>
          </p:nvPr>
        </p:nvSpPr>
        <p:spPr>
          <a:xfrm>
            <a:off x="1355978" y="3304065"/>
            <a:ext cx="7128892" cy="1151626"/>
          </a:xfrm>
        </p:spPr>
        <p:txBody>
          <a:bodyPr vert="horz" lIns="0" tIns="45717" rIns="91434" bIns="45717" rtlCol="0" anchor="t" anchorCtr="0">
            <a:noAutofit/>
          </a:bodyPr>
          <a:lstStyle>
            <a:lvl1pPr marL="0" indent="0">
              <a:lnSpc>
                <a:spcPct val="90000"/>
              </a:lnSpc>
              <a:buNone/>
              <a:defRPr lang="en-US" sz="2200" dirty="0" smtClean="0">
                <a:solidFill>
                  <a:schemeClr val="tx2"/>
                </a:solidFill>
                <a:latin typeface="HelveticaNeueLT Std Lt"/>
                <a:ea typeface="+mj-ea"/>
                <a:cs typeface="Arial"/>
              </a:defRPr>
            </a:lvl1pPr>
            <a:lvl2pPr>
              <a:defRPr lang="en-US" dirty="0" smtClean="0"/>
            </a:lvl2pPr>
            <a:lvl3pPr>
              <a:defRPr lang="en-US" dirty="0" smtClean="0"/>
            </a:lvl3pPr>
            <a:lvl4pPr>
              <a:defRPr lang="en-US" dirty="0" smtClean="0"/>
            </a:lvl4pPr>
            <a:lvl5pPr>
              <a:defRPr lang="en-US" dirty="0"/>
            </a:lvl5pPr>
          </a:lstStyle>
          <a:p>
            <a:r>
              <a:rPr lang="en-US" dirty="0"/>
              <a:t>Presenter Name or Subtopic Here</a:t>
            </a:r>
            <a:br>
              <a:rPr lang="en-US" dirty="0"/>
            </a:br>
            <a:r>
              <a:rPr lang="en-US" dirty="0"/>
              <a:t>Date</a:t>
            </a:r>
          </a:p>
        </p:txBody>
      </p:sp>
      <p:pic>
        <p:nvPicPr>
          <p:cNvPr id="10" name="Picture 9" descr="Walgreens_Corner-W-Flag_Red-Gradient_tm.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58828" y="1631940"/>
            <a:ext cx="785520" cy="824191"/>
          </a:xfrm>
          <a:prstGeom prst="rect">
            <a:avLst/>
          </a:prstGeom>
        </p:spPr>
      </p:pic>
      <p:sp>
        <p:nvSpPr>
          <p:cNvPr id="2" name="Footer Placeholder 1"/>
          <p:cNvSpPr>
            <a:spLocks noGrp="1"/>
          </p:cNvSpPr>
          <p:nvPr>
            <p:ph type="ftr" sz="quarter" idx="11"/>
          </p:nvPr>
        </p:nvSpPr>
        <p:spPr>
          <a:xfrm>
            <a:off x="1259695" y="6283208"/>
            <a:ext cx="4892816" cy="365125"/>
          </a:xfrm>
          <a:prstGeom prst="rect">
            <a:avLst/>
          </a:prstGeom>
        </p:spPr>
        <p:txBody>
          <a:bodyPr lIns="91434" tIns="45717" rIns="91434" bIns="45717"/>
          <a:lstStyle>
            <a:lvl1pPr marL="0" marR="0" indent="0" algn="l" defTabSz="457164" rtl="0" eaLnBrk="0" fontAlgn="base" latinLnBrk="0" hangingPunct="0">
              <a:lnSpc>
                <a:spcPct val="95000"/>
              </a:lnSpc>
              <a:spcBef>
                <a:spcPct val="60000"/>
              </a:spcBef>
              <a:spcAft>
                <a:spcPct val="0"/>
              </a:spcAft>
              <a:buClr>
                <a:srgbClr val="004C84"/>
              </a:buClr>
              <a:buSzTx/>
              <a:buFont typeface="Arial" charset="0"/>
              <a:buNone/>
              <a:tabLst/>
              <a:defRPr>
                <a:latin typeface="HelveticaNeueLT Std Lt"/>
              </a:defRPr>
            </a:lvl1pPr>
          </a:lstStyle>
          <a:p>
            <a:endParaRPr lang="en-US" dirty="0">
              <a:solidFill>
                <a:srgbClr val="000000"/>
              </a:solidFill>
            </a:endParaRPr>
          </a:p>
        </p:txBody>
      </p:sp>
    </p:spTree>
    <p:extLst>
      <p:ext uri="{BB962C8B-B14F-4D97-AF65-F5344CB8AC3E}">
        <p14:creationId xmlns:p14="http://schemas.microsoft.com/office/powerpoint/2010/main" val="3424222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2_Custom Layout">
    <p:spTree>
      <p:nvGrpSpPr>
        <p:cNvPr id="1" name=""/>
        <p:cNvGrpSpPr/>
        <p:nvPr/>
      </p:nvGrpSpPr>
      <p:grpSpPr>
        <a:xfrm>
          <a:off x="0" y="0"/>
          <a:ext cx="0" cy="0"/>
          <a:chOff x="0" y="0"/>
          <a:chExt cx="0" cy="0"/>
        </a:xfrm>
      </p:grpSpPr>
      <p:pic>
        <p:nvPicPr>
          <p:cNvPr id="5" name="Picture 4" descr="RIGHT_SP_BUI_LockUp.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48796" y="5789122"/>
            <a:ext cx="4553712" cy="457200"/>
          </a:xfrm>
          <a:prstGeom prst="rect">
            <a:avLst/>
          </a:prstGeom>
        </p:spPr>
      </p:pic>
      <p:pic>
        <p:nvPicPr>
          <p:cNvPr id="6" name="Picture 5" descr="542_corp_background_outlin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ctrTitle" hasCustomPrompt="1"/>
          </p:nvPr>
        </p:nvSpPr>
        <p:spPr>
          <a:xfrm>
            <a:off x="1355978" y="2279818"/>
            <a:ext cx="7128892" cy="1024245"/>
          </a:xfrm>
        </p:spPr>
        <p:txBody>
          <a:bodyPr anchor="t" anchorCtr="0">
            <a:noAutofit/>
          </a:bodyPr>
          <a:lstStyle>
            <a:lvl1pPr algn="l">
              <a:lnSpc>
                <a:spcPct val="90000"/>
              </a:lnSpc>
              <a:defRPr sz="3200">
                <a:solidFill>
                  <a:schemeClr val="tx2"/>
                </a:solidFill>
                <a:latin typeface="HelveticaNeueLT Std Lt"/>
              </a:defRPr>
            </a:lvl1pPr>
          </a:lstStyle>
          <a:p>
            <a:r>
              <a:rPr lang="en-US" dirty="0">
                <a:solidFill>
                  <a:srgbClr val="6A737B"/>
                </a:solidFill>
              </a:rPr>
              <a:t>Title Slide for Walgreens Entities that Have “Walgreens” in the Logo</a:t>
            </a:r>
            <a:endParaRPr lang="en-US" dirty="0"/>
          </a:p>
        </p:txBody>
      </p:sp>
      <p:sp>
        <p:nvSpPr>
          <p:cNvPr id="8" name="Text Placeholder 10"/>
          <p:cNvSpPr>
            <a:spLocks noGrp="1"/>
          </p:cNvSpPr>
          <p:nvPr>
            <p:ph type="body" sz="quarter" idx="10" hasCustomPrompt="1"/>
          </p:nvPr>
        </p:nvSpPr>
        <p:spPr>
          <a:xfrm>
            <a:off x="1355978" y="3304065"/>
            <a:ext cx="7128892" cy="1151626"/>
          </a:xfrm>
        </p:spPr>
        <p:txBody>
          <a:bodyPr vert="horz" lIns="0" tIns="45717" rIns="91434" bIns="45717" rtlCol="0" anchor="t" anchorCtr="0">
            <a:noAutofit/>
          </a:bodyPr>
          <a:lstStyle>
            <a:lvl1pPr marL="0" indent="0">
              <a:lnSpc>
                <a:spcPct val="90000"/>
              </a:lnSpc>
              <a:buNone/>
              <a:defRPr lang="en-US" sz="2200" dirty="0" smtClean="0">
                <a:solidFill>
                  <a:schemeClr val="tx2"/>
                </a:solidFill>
                <a:latin typeface="HelveticaNeueLT Std Lt"/>
                <a:ea typeface="+mj-ea"/>
                <a:cs typeface="Arial"/>
              </a:defRPr>
            </a:lvl1pPr>
            <a:lvl2pPr>
              <a:defRPr lang="en-US" dirty="0" smtClean="0"/>
            </a:lvl2pPr>
            <a:lvl3pPr>
              <a:defRPr lang="en-US" dirty="0" smtClean="0"/>
            </a:lvl3pPr>
            <a:lvl4pPr>
              <a:defRPr lang="en-US" dirty="0" smtClean="0"/>
            </a:lvl4pPr>
            <a:lvl5pPr>
              <a:defRPr lang="en-US" dirty="0"/>
            </a:lvl5pPr>
          </a:lstStyle>
          <a:p>
            <a:r>
              <a:rPr lang="en-US" dirty="0"/>
              <a:t>Presenter Name or Subtopic Here</a:t>
            </a:r>
            <a:br>
              <a:rPr lang="en-US" dirty="0"/>
            </a:br>
            <a:r>
              <a:rPr lang="en-US" dirty="0"/>
              <a:t>Date</a:t>
            </a:r>
          </a:p>
        </p:txBody>
      </p:sp>
      <p:pic>
        <p:nvPicPr>
          <p:cNvPr id="9" name="Picture 8" descr="Walgreens_Corner-W-Flag_Red-Gradient_tm.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58828" y="1631940"/>
            <a:ext cx="785520" cy="824191"/>
          </a:xfrm>
          <a:prstGeom prst="rect">
            <a:avLst/>
          </a:prstGeom>
        </p:spPr>
      </p:pic>
      <p:sp>
        <p:nvSpPr>
          <p:cNvPr id="2" name="Footer Placeholder 1"/>
          <p:cNvSpPr>
            <a:spLocks noGrp="1"/>
          </p:cNvSpPr>
          <p:nvPr>
            <p:ph type="ftr" sz="quarter" idx="11"/>
          </p:nvPr>
        </p:nvSpPr>
        <p:spPr>
          <a:xfrm>
            <a:off x="1296685" y="5876348"/>
            <a:ext cx="3891816" cy="365125"/>
          </a:xfrm>
          <a:prstGeom prst="rect">
            <a:avLst/>
          </a:prstGeom>
        </p:spPr>
        <p:txBody>
          <a:bodyPr lIns="91434" tIns="45717" rIns="91434" bIns="45717"/>
          <a:lstStyle>
            <a:lvl1pPr marL="0" marR="0" indent="0" algn="l" defTabSz="457164" rtl="0" eaLnBrk="0" fontAlgn="base" latinLnBrk="0" hangingPunct="0">
              <a:lnSpc>
                <a:spcPct val="95000"/>
              </a:lnSpc>
              <a:spcBef>
                <a:spcPts val="0"/>
              </a:spcBef>
              <a:spcAft>
                <a:spcPct val="0"/>
              </a:spcAft>
              <a:buClr>
                <a:srgbClr val="004C84"/>
              </a:buClr>
              <a:buSzTx/>
              <a:buFont typeface="Arial" charset="0"/>
              <a:buNone/>
              <a:tabLst/>
              <a:defRPr>
                <a:latin typeface="HelveticaNeueLT Std Lt"/>
              </a:defRPr>
            </a:lvl1pPr>
          </a:lstStyle>
          <a:p>
            <a:endParaRPr lang="en-US" dirty="0">
              <a:solidFill>
                <a:srgbClr val="000000"/>
              </a:solidFill>
            </a:endParaRPr>
          </a:p>
        </p:txBody>
      </p:sp>
    </p:spTree>
    <p:extLst>
      <p:ext uri="{BB962C8B-B14F-4D97-AF65-F5344CB8AC3E}">
        <p14:creationId xmlns:p14="http://schemas.microsoft.com/office/powerpoint/2010/main" val="1348665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ue divider">
    <p:spTree>
      <p:nvGrpSpPr>
        <p:cNvPr id="1" name=""/>
        <p:cNvGrpSpPr/>
        <p:nvPr/>
      </p:nvGrpSpPr>
      <p:grpSpPr>
        <a:xfrm>
          <a:off x="0" y="0"/>
          <a:ext cx="0" cy="0"/>
          <a:chOff x="0" y="0"/>
          <a:chExt cx="0" cy="0"/>
        </a:xfrm>
      </p:grpSpPr>
      <p:pic>
        <p:nvPicPr>
          <p:cNvPr id="5" name="Picture 4" descr="542_corp_background_out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1"/>
          <p:cNvSpPr>
            <a:spLocks noGrp="1"/>
          </p:cNvSpPr>
          <p:nvPr>
            <p:ph type="ctrTitle" hasCustomPrompt="1"/>
          </p:nvPr>
        </p:nvSpPr>
        <p:spPr>
          <a:xfrm>
            <a:off x="224118" y="2525414"/>
            <a:ext cx="8695764" cy="1024245"/>
          </a:xfrm>
        </p:spPr>
        <p:txBody>
          <a:bodyPr anchor="ctr" anchorCtr="0">
            <a:noAutofit/>
          </a:bodyPr>
          <a:lstStyle>
            <a:lvl1pPr algn="ctr">
              <a:lnSpc>
                <a:spcPct val="90000"/>
              </a:lnSpc>
              <a:defRPr sz="4000" b="1">
                <a:solidFill>
                  <a:schemeClr val="tx2"/>
                </a:solidFill>
                <a:latin typeface="HelveticaNeueLT Std Lt"/>
              </a:defRPr>
            </a:lvl1pPr>
          </a:lstStyle>
          <a:p>
            <a:r>
              <a:rPr lang="en-US" dirty="0"/>
              <a:t>Section Divider Slide</a:t>
            </a:r>
          </a:p>
        </p:txBody>
      </p:sp>
    </p:spTree>
    <p:extLst>
      <p:ext uri="{BB962C8B-B14F-4D97-AF65-F5344CB8AC3E}">
        <p14:creationId xmlns:p14="http://schemas.microsoft.com/office/powerpoint/2010/main" val="3022921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Green divider">
    <p:spTree>
      <p:nvGrpSpPr>
        <p:cNvPr id="1" name=""/>
        <p:cNvGrpSpPr/>
        <p:nvPr/>
      </p:nvGrpSpPr>
      <p:grpSpPr>
        <a:xfrm>
          <a:off x="0" y="0"/>
          <a:ext cx="0" cy="0"/>
          <a:chOff x="0" y="0"/>
          <a:chExt cx="0" cy="0"/>
        </a:xfrm>
      </p:grpSpPr>
      <p:pic>
        <p:nvPicPr>
          <p:cNvPr id="5" name="Picture 4" descr="368-green_corp_bckgrd_out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1"/>
          <p:cNvSpPr>
            <a:spLocks noGrp="1"/>
          </p:cNvSpPr>
          <p:nvPr>
            <p:ph type="ctrTitle" hasCustomPrompt="1"/>
          </p:nvPr>
        </p:nvSpPr>
        <p:spPr>
          <a:xfrm>
            <a:off x="224118" y="2525414"/>
            <a:ext cx="8695764" cy="1024245"/>
          </a:xfrm>
        </p:spPr>
        <p:txBody>
          <a:bodyPr anchor="ctr" anchorCtr="0">
            <a:noAutofit/>
          </a:bodyPr>
          <a:lstStyle>
            <a:lvl1pPr algn="ctr">
              <a:lnSpc>
                <a:spcPct val="90000"/>
              </a:lnSpc>
              <a:defRPr sz="4000" b="1">
                <a:solidFill>
                  <a:schemeClr val="tx2"/>
                </a:solidFill>
                <a:latin typeface="HelveticaNeueLT Std Lt"/>
              </a:defRPr>
            </a:lvl1pPr>
          </a:lstStyle>
          <a:p>
            <a:r>
              <a:rPr lang="en-US" dirty="0"/>
              <a:t>Section Divider Slide</a:t>
            </a:r>
          </a:p>
        </p:txBody>
      </p:sp>
    </p:spTree>
    <p:extLst>
      <p:ext uri="{BB962C8B-B14F-4D97-AF65-F5344CB8AC3E}">
        <p14:creationId xmlns:p14="http://schemas.microsoft.com/office/powerpoint/2010/main" val="1785501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Orange divider">
    <p:spTree>
      <p:nvGrpSpPr>
        <p:cNvPr id="1" name=""/>
        <p:cNvGrpSpPr/>
        <p:nvPr/>
      </p:nvGrpSpPr>
      <p:grpSpPr>
        <a:xfrm>
          <a:off x="0" y="0"/>
          <a:ext cx="0" cy="0"/>
          <a:chOff x="0" y="0"/>
          <a:chExt cx="0" cy="0"/>
        </a:xfrm>
      </p:grpSpPr>
      <p:pic>
        <p:nvPicPr>
          <p:cNvPr id="5" name="Picture 4" descr="716-orange_corp_bckgrd_out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1"/>
          <p:cNvSpPr>
            <a:spLocks noGrp="1"/>
          </p:cNvSpPr>
          <p:nvPr>
            <p:ph type="ctrTitle" hasCustomPrompt="1"/>
          </p:nvPr>
        </p:nvSpPr>
        <p:spPr>
          <a:xfrm>
            <a:off x="224118" y="2525414"/>
            <a:ext cx="8695764" cy="1024245"/>
          </a:xfrm>
        </p:spPr>
        <p:txBody>
          <a:bodyPr anchor="ctr" anchorCtr="0">
            <a:noAutofit/>
          </a:bodyPr>
          <a:lstStyle>
            <a:lvl1pPr algn="ctr">
              <a:lnSpc>
                <a:spcPct val="90000"/>
              </a:lnSpc>
              <a:defRPr sz="4000" b="1">
                <a:solidFill>
                  <a:schemeClr val="tx2"/>
                </a:solidFill>
                <a:latin typeface="HelveticaNeueLT Std Lt"/>
              </a:defRPr>
            </a:lvl1pPr>
          </a:lstStyle>
          <a:p>
            <a:r>
              <a:rPr lang="en-US" dirty="0"/>
              <a:t>Section Divider Slide</a:t>
            </a:r>
          </a:p>
        </p:txBody>
      </p:sp>
    </p:spTree>
    <p:extLst>
      <p:ext uri="{BB962C8B-B14F-4D97-AF65-F5344CB8AC3E}">
        <p14:creationId xmlns:p14="http://schemas.microsoft.com/office/powerpoint/2010/main" val="18763927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6" Type="http://schemas.openxmlformats.org/officeDocument/2006/relationships/image" Target="../media/image2.png"/><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image" Target="../media/image1.png"/><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image" Target="../media/image10.png"/><Relationship Id="rId5" Type="http://schemas.openxmlformats.org/officeDocument/2006/relationships/image" Target="../media/image1.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2" Type="http://schemas.openxmlformats.org/officeDocument/2006/relationships/slideLayout" Target="../slideLayouts/slideLayout21.xml"/><Relationship Id="rId16" Type="http://schemas.openxmlformats.org/officeDocument/2006/relationships/image" Target="../media/image12.png"/><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image" Target="../media/image1.png"/><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descr="content-header.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0"/>
            <a:ext cx="9144000" cy="1143000"/>
          </a:xfrm>
          <a:prstGeom prst="rect">
            <a:avLst/>
          </a:prstGeom>
        </p:spPr>
      </p:pic>
      <p:sp>
        <p:nvSpPr>
          <p:cNvPr id="3" name="Text Placeholder 2"/>
          <p:cNvSpPr>
            <a:spLocks noGrp="1"/>
          </p:cNvSpPr>
          <p:nvPr userDrawn="1">
            <p:ph type="body" idx="1"/>
          </p:nvPr>
        </p:nvSpPr>
        <p:spPr>
          <a:xfrm>
            <a:off x="550920" y="1409706"/>
            <a:ext cx="8135880" cy="4706614"/>
          </a:xfrm>
          <a:prstGeom prst="rect">
            <a:avLst/>
          </a:prstGeom>
        </p:spPr>
        <p:txBody>
          <a:bodyPr vert="horz" lIns="0" tIns="0" rIns="0" bIns="0" rtlCol="0">
            <a:normAutofit/>
          </a:bodyPr>
          <a:lstStyle/>
          <a:p>
            <a:pPr lvl="1" defTabSz="457200">
              <a:buFont typeface="Arial"/>
            </a:pPr>
            <a:r>
              <a:rPr lang="en-US" dirty="0"/>
              <a:t>First level</a:t>
            </a:r>
          </a:p>
          <a:p>
            <a:pPr lvl="2" defTabSz="457200">
              <a:buFont typeface="Arial"/>
            </a:pPr>
            <a:r>
              <a:rPr lang="en-US" dirty="0"/>
              <a:t>Second level</a:t>
            </a:r>
          </a:p>
          <a:p>
            <a:pPr lvl="3" defTabSz="457200">
              <a:buFont typeface="Arial"/>
            </a:pPr>
            <a:r>
              <a:rPr lang="en-US" dirty="0"/>
              <a:t>Third level</a:t>
            </a:r>
          </a:p>
          <a:p>
            <a:pPr lvl="4" defTabSz="457200">
              <a:buFont typeface="Arial"/>
            </a:pPr>
            <a:r>
              <a:rPr lang="en-US" dirty="0"/>
              <a:t>Fourth level</a:t>
            </a:r>
          </a:p>
        </p:txBody>
      </p:sp>
      <p:sp>
        <p:nvSpPr>
          <p:cNvPr id="14" name="Title Placeholder 1"/>
          <p:cNvSpPr>
            <a:spLocks noGrp="1"/>
          </p:cNvSpPr>
          <p:nvPr userDrawn="1">
            <p:ph type="title"/>
          </p:nvPr>
        </p:nvSpPr>
        <p:spPr>
          <a:xfrm>
            <a:off x="550920" y="168053"/>
            <a:ext cx="8135880" cy="861934"/>
          </a:xfrm>
          <a:prstGeom prst="rect">
            <a:avLst/>
          </a:prstGeom>
        </p:spPr>
        <p:txBody>
          <a:bodyPr vert="horz" lIns="0" tIns="0" rIns="0" bIns="0" rtlCol="0" anchor="ctr">
            <a:normAutofit/>
          </a:bodyPr>
          <a:lstStyle/>
          <a:p>
            <a:pPr lvl="0" algn="l" defTabSz="457200"/>
            <a:r>
              <a:rPr lang="en-US" dirty="0"/>
              <a:t>Type key insight here using sentence case</a:t>
            </a:r>
          </a:p>
        </p:txBody>
      </p:sp>
      <p:pic>
        <p:nvPicPr>
          <p:cNvPr id="9" name="Picture 8" descr="Walgreens_Corner-W-Flag_Red-Gradient_4c.png"/>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553620" y="6400800"/>
            <a:ext cx="327660" cy="343792"/>
          </a:xfrm>
          <a:prstGeom prst="rect">
            <a:avLst/>
          </a:prstGeom>
        </p:spPr>
      </p:pic>
      <p:sp>
        <p:nvSpPr>
          <p:cNvPr id="5" name="Slide Number Placeholder 4"/>
          <p:cNvSpPr>
            <a:spLocks noGrp="1"/>
          </p:cNvSpPr>
          <p:nvPr>
            <p:ph type="sldNum" sz="quarter" idx="4"/>
          </p:nvPr>
        </p:nvSpPr>
        <p:spPr>
          <a:xfrm>
            <a:off x="7989634" y="6413300"/>
            <a:ext cx="697166" cy="365125"/>
          </a:xfrm>
          <a:prstGeom prst="rect">
            <a:avLst/>
          </a:prstGeom>
        </p:spPr>
        <p:txBody>
          <a:bodyPr vert="horz" lIns="91440" tIns="45720" rIns="91440" bIns="45720" rtlCol="0" anchor="ctr"/>
          <a:lstStyle>
            <a:lvl1pPr algn="r">
              <a:buNone/>
              <a:defRPr sz="800">
                <a:solidFill>
                  <a:schemeClr val="tx1">
                    <a:tint val="75000"/>
                  </a:schemeClr>
                </a:solidFill>
                <a:latin typeface="HelveticaNeueLT Std Lt"/>
              </a:defRPr>
            </a:lvl1pPr>
          </a:lstStyle>
          <a:p>
            <a:fld id="{569DB927-419E-B042-83CD-6E94FB32D87D}" type="slidenum">
              <a:rPr lang="en-US" smtClean="0"/>
              <a:pPr/>
              <a:t>‹#›</a:t>
            </a:fld>
            <a:endParaRPr lang="en-US" dirty="0"/>
          </a:p>
        </p:txBody>
      </p:sp>
      <p:sp>
        <p:nvSpPr>
          <p:cNvPr id="8" name="Footer Placeholder 3"/>
          <p:cNvSpPr txBox="1">
            <a:spLocks/>
          </p:cNvSpPr>
          <p:nvPr userDrawn="1"/>
        </p:nvSpPr>
        <p:spPr>
          <a:xfrm>
            <a:off x="852804" y="6406495"/>
            <a:ext cx="6366862" cy="365125"/>
          </a:xfrm>
          <a:prstGeom prst="rect">
            <a:avLst/>
          </a:prstGeom>
        </p:spPr>
        <p:txBody>
          <a:bodyPr/>
          <a:lstStyle>
            <a:defPPr>
              <a:defRPr lang="en-US"/>
            </a:defPPr>
            <a:lvl1pPr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1pPr>
            <a:lvl2pPr marL="4572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2pPr>
            <a:lvl3pPr marL="9144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3pPr>
            <a:lvl4pPr marL="13716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4pPr>
            <a:lvl5pPr marL="18288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5pPr>
            <a:lvl6pPr marL="2286000" algn="l" defTabSz="457200" rtl="0" eaLnBrk="1" latinLnBrk="0" hangingPunct="1">
              <a:defRPr sz="2000" kern="1200">
                <a:solidFill>
                  <a:schemeClr val="tx1"/>
                </a:solidFill>
                <a:latin typeface="Arial" charset="0"/>
                <a:ea typeface="ＭＳ Ｐゴシック" charset="0"/>
                <a:cs typeface="Arial" charset="0"/>
              </a:defRPr>
            </a:lvl6pPr>
            <a:lvl7pPr marL="2743200" algn="l" defTabSz="457200" rtl="0" eaLnBrk="1" latinLnBrk="0" hangingPunct="1">
              <a:defRPr sz="2000" kern="1200">
                <a:solidFill>
                  <a:schemeClr val="tx1"/>
                </a:solidFill>
                <a:latin typeface="Arial" charset="0"/>
                <a:ea typeface="ＭＳ Ｐゴシック" charset="0"/>
                <a:cs typeface="Arial" charset="0"/>
              </a:defRPr>
            </a:lvl7pPr>
            <a:lvl8pPr marL="3200400" algn="l" defTabSz="457200" rtl="0" eaLnBrk="1" latinLnBrk="0" hangingPunct="1">
              <a:defRPr sz="2000" kern="1200">
                <a:solidFill>
                  <a:schemeClr val="tx1"/>
                </a:solidFill>
                <a:latin typeface="Arial" charset="0"/>
                <a:ea typeface="ＭＳ Ｐゴシック" charset="0"/>
                <a:cs typeface="Arial" charset="0"/>
              </a:defRPr>
            </a:lvl8pPr>
            <a:lvl9pPr marL="3657600" algn="l" defTabSz="457200" rtl="0" eaLnBrk="1" latinLnBrk="0" hangingPunct="1">
              <a:defRPr sz="2000" kern="1200">
                <a:solidFill>
                  <a:schemeClr val="tx1"/>
                </a:solidFill>
                <a:latin typeface="Arial" charset="0"/>
                <a:ea typeface="ＭＳ Ｐゴシック" charset="0"/>
                <a:cs typeface="Arial" charset="0"/>
              </a:defRPr>
            </a:lvl9pPr>
          </a:lstStyle>
          <a:p>
            <a:pPr>
              <a:buNone/>
            </a:pPr>
            <a:r>
              <a:rPr lang="en-US" sz="800" dirty="0">
                <a:solidFill>
                  <a:schemeClr val="tx1">
                    <a:lumMod val="50000"/>
                    <a:lumOff val="50000"/>
                  </a:schemeClr>
                </a:solidFill>
              </a:rPr>
              <a:t>©2013 Walgreen Co. All rights reserved. Confidential and proprietary information.</a:t>
            </a:r>
          </a:p>
        </p:txBody>
      </p:sp>
    </p:spTree>
    <p:extLst>
      <p:ext uri="{BB962C8B-B14F-4D97-AF65-F5344CB8AC3E}">
        <p14:creationId xmlns:p14="http://schemas.microsoft.com/office/powerpoint/2010/main" val="2945915662"/>
      </p:ext>
    </p:extLst>
  </p:cSld>
  <p:clrMap bg1="lt1" tx1="dk1" bg2="lt2" tx2="dk2" accent1="accent1" accent2="accent2" accent3="accent3" accent4="accent4" accent5="accent5" accent6="accent6" hlink="hlink" folHlink="folHlink"/>
  <p:sldLayoutIdLst>
    <p:sldLayoutId id="2147483833" r:id="rId1"/>
    <p:sldLayoutId id="2147483791" r:id="rId2"/>
    <p:sldLayoutId id="2147483867" r:id="rId3"/>
  </p:sldLayoutIdLst>
  <p:hf hdr="0" ftr="0" dt="0"/>
  <p:txStyles>
    <p:titleStyle>
      <a:lvl1pPr algn="l" defTabSz="914400" rtl="0" eaLnBrk="1" latinLnBrk="0" hangingPunct="1">
        <a:spcBef>
          <a:spcPct val="0"/>
        </a:spcBef>
        <a:buNone/>
        <a:defRPr lang="en-US" sz="2600" kern="1200" baseline="0">
          <a:solidFill>
            <a:schemeClr val="bg1"/>
          </a:solidFill>
          <a:latin typeface="HelveticaNeueLT Std Lt"/>
          <a:ea typeface="+mj-ea"/>
          <a:cs typeface="Arial"/>
        </a:defRPr>
      </a:lvl1pPr>
    </p:titleStyle>
    <p:bodyStyle>
      <a:lvl1pPr marL="0" indent="0" algn="l" defTabSz="914400" rtl="0" eaLnBrk="1" latinLnBrk="0" hangingPunct="1">
        <a:lnSpc>
          <a:spcPct val="90000"/>
        </a:lnSpc>
        <a:spcBef>
          <a:spcPts val="528"/>
        </a:spcBef>
        <a:buFont typeface="Arial" pitchFamily="34" charset="0"/>
        <a:buNone/>
        <a:defRPr lang="en-US" sz="2200" kern="1200" smtClean="0">
          <a:solidFill>
            <a:srgbClr val="58595B"/>
          </a:solidFill>
          <a:latin typeface="Arial"/>
          <a:ea typeface="+mn-ea"/>
          <a:cs typeface="Arial"/>
        </a:defRPr>
      </a:lvl1pPr>
      <a:lvl2pPr marL="228600" indent="-228600" algn="l" defTabSz="914400" rtl="0" eaLnBrk="1" latinLnBrk="0" hangingPunct="1">
        <a:lnSpc>
          <a:spcPts val="2600"/>
        </a:lnSpc>
        <a:spcBef>
          <a:spcPts val="525"/>
        </a:spcBef>
        <a:buFont typeface="Arial"/>
        <a:buChar char="•"/>
        <a:defRPr lang="en-US" sz="2200" kern="1200" smtClean="0">
          <a:solidFill>
            <a:schemeClr val="tx2"/>
          </a:solidFill>
          <a:latin typeface="HelveticaNeueLT Std Lt"/>
          <a:ea typeface="+mn-ea"/>
          <a:cs typeface="Arial"/>
        </a:defRPr>
      </a:lvl2pPr>
      <a:lvl3pPr marL="548640" indent="-182880" algn="l" defTabSz="914400" rtl="0" eaLnBrk="1" latinLnBrk="0" hangingPunct="1">
        <a:lnSpc>
          <a:spcPts val="2400"/>
        </a:lnSpc>
        <a:spcBef>
          <a:spcPts val="525"/>
        </a:spcBef>
        <a:buFont typeface="Arial" pitchFamily="34" charset="0"/>
        <a:buChar char="̶"/>
        <a:defRPr lang="en-US" sz="2000" kern="1200" smtClean="0">
          <a:solidFill>
            <a:schemeClr val="tx2"/>
          </a:solidFill>
          <a:latin typeface="HelveticaNeueLT Std Lt"/>
          <a:ea typeface="+mn-ea"/>
          <a:cs typeface="Arial"/>
        </a:defRPr>
      </a:lvl3pPr>
      <a:lvl4pPr marL="731520" indent="-182880" algn="l" defTabSz="914400" rtl="0" eaLnBrk="1" latinLnBrk="0" hangingPunct="1">
        <a:lnSpc>
          <a:spcPts val="2200"/>
        </a:lnSpc>
        <a:spcBef>
          <a:spcPts val="525"/>
        </a:spcBef>
        <a:buFont typeface="Lucida Grande"/>
        <a:buChar char="»"/>
        <a:defRPr lang="en-US" sz="1800" kern="1200" smtClean="0">
          <a:solidFill>
            <a:schemeClr val="tx2"/>
          </a:solidFill>
          <a:latin typeface="HelveticaNeueLT Std Lt"/>
          <a:ea typeface="+mn-ea"/>
          <a:cs typeface="Arial"/>
        </a:defRPr>
      </a:lvl4pPr>
      <a:lvl5pPr marL="960120" indent="-228600" algn="l" defTabSz="914400" rtl="0" eaLnBrk="1" latinLnBrk="0" hangingPunct="1">
        <a:lnSpc>
          <a:spcPts val="2000"/>
        </a:lnSpc>
        <a:spcBef>
          <a:spcPts val="525"/>
        </a:spcBef>
        <a:buFont typeface="Arial"/>
        <a:buChar char="•"/>
        <a:defRPr lang="en-US" sz="1600" kern="1200">
          <a:solidFill>
            <a:schemeClr val="tx2"/>
          </a:solidFill>
          <a:latin typeface="HelveticaNeueLT Std Lt"/>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descr="content-header.png"/>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0" y="0"/>
            <a:ext cx="9144000" cy="1143000"/>
          </a:xfrm>
          <a:prstGeom prst="rect">
            <a:avLst/>
          </a:prstGeom>
        </p:spPr>
      </p:pic>
      <p:sp>
        <p:nvSpPr>
          <p:cNvPr id="3" name="Text Placeholder 2"/>
          <p:cNvSpPr>
            <a:spLocks noGrp="1"/>
          </p:cNvSpPr>
          <p:nvPr>
            <p:ph type="body" idx="1"/>
          </p:nvPr>
        </p:nvSpPr>
        <p:spPr>
          <a:xfrm>
            <a:off x="550920" y="1409706"/>
            <a:ext cx="8135880" cy="4706614"/>
          </a:xfrm>
          <a:prstGeom prst="rect">
            <a:avLst/>
          </a:prstGeom>
        </p:spPr>
        <p:txBody>
          <a:bodyPr vert="horz" lIns="0" tIns="0" rIns="0" bIns="0" rtlCol="0">
            <a:normAutofit/>
          </a:bodyPr>
          <a:lstStyle/>
          <a:p>
            <a:pPr lvl="1" defTabSz="457164">
              <a:buFont typeface="Arial"/>
            </a:pPr>
            <a:r>
              <a:rPr lang="en-US" dirty="0"/>
              <a:t>First level</a:t>
            </a:r>
          </a:p>
          <a:p>
            <a:pPr lvl="2" defTabSz="457164">
              <a:buFont typeface="Arial"/>
            </a:pPr>
            <a:r>
              <a:rPr lang="en-US" dirty="0"/>
              <a:t>Second level</a:t>
            </a:r>
          </a:p>
          <a:p>
            <a:pPr lvl="3" defTabSz="457164">
              <a:buFont typeface="Arial"/>
            </a:pPr>
            <a:r>
              <a:rPr lang="en-US" dirty="0"/>
              <a:t>Third level</a:t>
            </a:r>
          </a:p>
          <a:p>
            <a:pPr lvl="4" defTabSz="457164">
              <a:buFont typeface="Arial"/>
            </a:pPr>
            <a:r>
              <a:rPr lang="en-US" dirty="0"/>
              <a:t>Fourth level</a:t>
            </a:r>
          </a:p>
        </p:txBody>
      </p:sp>
      <p:sp>
        <p:nvSpPr>
          <p:cNvPr id="14" name="Title Placeholder 1"/>
          <p:cNvSpPr>
            <a:spLocks noGrp="1"/>
          </p:cNvSpPr>
          <p:nvPr>
            <p:ph type="title"/>
          </p:nvPr>
        </p:nvSpPr>
        <p:spPr>
          <a:xfrm>
            <a:off x="550920" y="168056"/>
            <a:ext cx="8135880" cy="861934"/>
          </a:xfrm>
          <a:prstGeom prst="rect">
            <a:avLst/>
          </a:prstGeom>
        </p:spPr>
        <p:txBody>
          <a:bodyPr vert="horz" lIns="0" tIns="0" rIns="0" bIns="0" rtlCol="0" anchor="ctr">
            <a:normAutofit/>
          </a:bodyPr>
          <a:lstStyle/>
          <a:p>
            <a:pPr lvl="0" algn="l" defTabSz="457164"/>
            <a:r>
              <a:rPr lang="en-US" dirty="0"/>
              <a:t>Type key insight here using sentence case</a:t>
            </a:r>
          </a:p>
        </p:txBody>
      </p:sp>
      <p:pic>
        <p:nvPicPr>
          <p:cNvPr id="9" name="Picture 8" descr="Walgreens_Corner-W-Flag_Red-Gradient_4c.png"/>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553620" y="6400800"/>
            <a:ext cx="327660" cy="343792"/>
          </a:xfrm>
          <a:prstGeom prst="rect">
            <a:avLst/>
          </a:prstGeom>
        </p:spPr>
      </p:pic>
      <p:sp>
        <p:nvSpPr>
          <p:cNvPr id="5" name="Slide Number Placeholder 4"/>
          <p:cNvSpPr>
            <a:spLocks noGrp="1"/>
          </p:cNvSpPr>
          <p:nvPr>
            <p:ph type="sldNum" sz="quarter" idx="4"/>
          </p:nvPr>
        </p:nvSpPr>
        <p:spPr>
          <a:xfrm>
            <a:off x="7989634" y="6413303"/>
            <a:ext cx="697166" cy="365125"/>
          </a:xfrm>
          <a:prstGeom prst="rect">
            <a:avLst/>
          </a:prstGeom>
        </p:spPr>
        <p:txBody>
          <a:bodyPr vert="horz" lIns="91434" tIns="45717" rIns="91434" bIns="45717" rtlCol="0" anchor="ctr"/>
          <a:lstStyle>
            <a:lvl1pPr algn="r">
              <a:buNone/>
              <a:defRPr sz="800">
                <a:solidFill>
                  <a:schemeClr val="tx1">
                    <a:tint val="75000"/>
                  </a:schemeClr>
                </a:solidFill>
                <a:latin typeface="HelveticaNeueLT Std Lt"/>
              </a:defRPr>
            </a:lvl1pPr>
          </a:lstStyle>
          <a:p>
            <a:pPr defTabSz="457164"/>
            <a:fld id="{569DB927-419E-B042-83CD-6E94FB32D87D}" type="slidenum">
              <a:rPr lang="en-US" smtClean="0">
                <a:solidFill>
                  <a:srgbClr val="000000">
                    <a:tint val="75000"/>
                  </a:srgbClr>
                </a:solidFill>
              </a:rPr>
              <a:pPr defTabSz="457164"/>
              <a:t>‹#›</a:t>
            </a:fld>
            <a:endParaRPr lang="en-US" dirty="0">
              <a:solidFill>
                <a:srgbClr val="000000">
                  <a:tint val="75000"/>
                </a:srgbClr>
              </a:solidFill>
            </a:endParaRPr>
          </a:p>
        </p:txBody>
      </p:sp>
      <p:sp>
        <p:nvSpPr>
          <p:cNvPr id="8" name="Footer Placeholder 3"/>
          <p:cNvSpPr txBox="1">
            <a:spLocks/>
          </p:cNvSpPr>
          <p:nvPr/>
        </p:nvSpPr>
        <p:spPr>
          <a:xfrm>
            <a:off x="852804" y="6406498"/>
            <a:ext cx="6366862" cy="365125"/>
          </a:xfrm>
          <a:prstGeom prst="rect">
            <a:avLst/>
          </a:prstGeom>
        </p:spPr>
        <p:txBody>
          <a:bodyPr lIns="91434" tIns="45717" rIns="91434" bIns="45717"/>
          <a:lstStyle>
            <a:defPPr>
              <a:defRPr lang="en-US"/>
            </a:defPPr>
            <a:lvl1pPr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1pPr>
            <a:lvl2pPr marL="4572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2pPr>
            <a:lvl3pPr marL="9144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3pPr>
            <a:lvl4pPr marL="13716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4pPr>
            <a:lvl5pPr marL="18288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5pPr>
            <a:lvl6pPr marL="2286000" algn="l" defTabSz="457200" rtl="0" eaLnBrk="1" latinLnBrk="0" hangingPunct="1">
              <a:defRPr sz="2000" kern="1200">
                <a:solidFill>
                  <a:schemeClr val="tx1"/>
                </a:solidFill>
                <a:latin typeface="Arial" charset="0"/>
                <a:ea typeface="ＭＳ Ｐゴシック" charset="0"/>
                <a:cs typeface="Arial" charset="0"/>
              </a:defRPr>
            </a:lvl6pPr>
            <a:lvl7pPr marL="2743200" algn="l" defTabSz="457200" rtl="0" eaLnBrk="1" latinLnBrk="0" hangingPunct="1">
              <a:defRPr sz="2000" kern="1200">
                <a:solidFill>
                  <a:schemeClr val="tx1"/>
                </a:solidFill>
                <a:latin typeface="Arial" charset="0"/>
                <a:ea typeface="ＭＳ Ｐゴシック" charset="0"/>
                <a:cs typeface="Arial" charset="0"/>
              </a:defRPr>
            </a:lvl7pPr>
            <a:lvl8pPr marL="3200400" algn="l" defTabSz="457200" rtl="0" eaLnBrk="1" latinLnBrk="0" hangingPunct="1">
              <a:defRPr sz="2000" kern="1200">
                <a:solidFill>
                  <a:schemeClr val="tx1"/>
                </a:solidFill>
                <a:latin typeface="Arial" charset="0"/>
                <a:ea typeface="ＭＳ Ｐゴシック" charset="0"/>
                <a:cs typeface="Arial" charset="0"/>
              </a:defRPr>
            </a:lvl8pPr>
            <a:lvl9pPr marL="3657600" algn="l" defTabSz="457200" rtl="0" eaLnBrk="1" latinLnBrk="0" hangingPunct="1">
              <a:defRPr sz="2000" kern="1200">
                <a:solidFill>
                  <a:schemeClr val="tx1"/>
                </a:solidFill>
                <a:latin typeface="Arial" charset="0"/>
                <a:ea typeface="ＭＳ Ｐゴシック" charset="0"/>
                <a:cs typeface="Arial" charset="0"/>
              </a:defRPr>
            </a:lvl9pPr>
          </a:lstStyle>
          <a:p>
            <a:pPr>
              <a:buFont typeface="Arial" charset="0"/>
              <a:buNone/>
            </a:pPr>
            <a:r>
              <a:rPr lang="en-US" sz="800" dirty="0">
                <a:solidFill>
                  <a:srgbClr val="000000">
                    <a:lumMod val="50000"/>
                    <a:lumOff val="50000"/>
                  </a:srgbClr>
                </a:solidFill>
              </a:rPr>
              <a:t>©2013 Walgreen Co. All rights reserved. Confidential and proprietary information.</a:t>
            </a:r>
          </a:p>
        </p:txBody>
      </p:sp>
    </p:spTree>
    <p:extLst>
      <p:ext uri="{BB962C8B-B14F-4D97-AF65-F5344CB8AC3E}">
        <p14:creationId xmlns:p14="http://schemas.microsoft.com/office/powerpoint/2010/main" val="2842619900"/>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 id="2147483860" r:id="rId12"/>
    <p:sldLayoutId id="2147483861" r:id="rId13"/>
  </p:sldLayoutIdLst>
  <p:hf hdr="0" ftr="0" dt="0"/>
  <p:txStyles>
    <p:titleStyle>
      <a:lvl1pPr algn="l" defTabSz="914328" rtl="0" eaLnBrk="1" latinLnBrk="0" hangingPunct="1">
        <a:spcBef>
          <a:spcPct val="0"/>
        </a:spcBef>
        <a:buNone/>
        <a:defRPr lang="en-US" sz="2600" kern="1200" baseline="0">
          <a:solidFill>
            <a:schemeClr val="bg1"/>
          </a:solidFill>
          <a:latin typeface="HelveticaNeueLT Std Lt"/>
          <a:ea typeface="+mj-ea"/>
          <a:cs typeface="Arial"/>
        </a:defRPr>
      </a:lvl1pPr>
    </p:titleStyle>
    <p:bodyStyle>
      <a:lvl1pPr marL="0" indent="0" algn="l" defTabSz="914328" rtl="0" eaLnBrk="1" latinLnBrk="0" hangingPunct="1">
        <a:lnSpc>
          <a:spcPct val="90000"/>
        </a:lnSpc>
        <a:spcBef>
          <a:spcPts val="528"/>
        </a:spcBef>
        <a:buFont typeface="Arial" pitchFamily="34" charset="0"/>
        <a:buNone/>
        <a:defRPr lang="en-US" sz="2200" kern="1200" smtClean="0">
          <a:solidFill>
            <a:srgbClr val="58595B"/>
          </a:solidFill>
          <a:latin typeface="Arial"/>
          <a:ea typeface="+mn-ea"/>
          <a:cs typeface="Arial"/>
        </a:defRPr>
      </a:lvl1pPr>
      <a:lvl2pPr marL="228582" indent="-228582" algn="l" defTabSz="914328" rtl="0" eaLnBrk="1" latinLnBrk="0" hangingPunct="1">
        <a:lnSpc>
          <a:spcPts val="2600"/>
        </a:lnSpc>
        <a:spcBef>
          <a:spcPts val="525"/>
        </a:spcBef>
        <a:buFont typeface="Arial"/>
        <a:buChar char="•"/>
        <a:defRPr lang="en-US" sz="2200" kern="1200" smtClean="0">
          <a:solidFill>
            <a:schemeClr val="tx2"/>
          </a:solidFill>
          <a:latin typeface="HelveticaNeueLT Std Lt"/>
          <a:ea typeface="+mn-ea"/>
          <a:cs typeface="Arial"/>
        </a:defRPr>
      </a:lvl2pPr>
      <a:lvl3pPr marL="548597" indent="-182867" algn="l" defTabSz="914328" rtl="0" eaLnBrk="1" latinLnBrk="0" hangingPunct="1">
        <a:lnSpc>
          <a:spcPts val="2400"/>
        </a:lnSpc>
        <a:spcBef>
          <a:spcPts val="525"/>
        </a:spcBef>
        <a:buFont typeface="Arial" pitchFamily="34" charset="0"/>
        <a:buChar char="̶"/>
        <a:defRPr lang="en-US" sz="2000" kern="1200" smtClean="0">
          <a:solidFill>
            <a:schemeClr val="tx2"/>
          </a:solidFill>
          <a:latin typeface="HelveticaNeueLT Std Lt"/>
          <a:ea typeface="+mn-ea"/>
          <a:cs typeface="Arial"/>
        </a:defRPr>
      </a:lvl3pPr>
      <a:lvl4pPr marL="731462" indent="-182867" algn="l" defTabSz="914328" rtl="0" eaLnBrk="1" latinLnBrk="0" hangingPunct="1">
        <a:lnSpc>
          <a:spcPts val="2200"/>
        </a:lnSpc>
        <a:spcBef>
          <a:spcPts val="525"/>
        </a:spcBef>
        <a:buFont typeface="Lucida Grande"/>
        <a:buChar char="»"/>
        <a:defRPr lang="en-US" sz="1800" kern="1200" smtClean="0">
          <a:solidFill>
            <a:schemeClr val="tx2"/>
          </a:solidFill>
          <a:latin typeface="HelveticaNeueLT Std Lt"/>
          <a:ea typeface="+mn-ea"/>
          <a:cs typeface="Arial"/>
        </a:defRPr>
      </a:lvl4pPr>
      <a:lvl5pPr marL="960042" indent="-228582" algn="l" defTabSz="914328" rtl="0" eaLnBrk="1" latinLnBrk="0" hangingPunct="1">
        <a:lnSpc>
          <a:spcPts val="2000"/>
        </a:lnSpc>
        <a:spcBef>
          <a:spcPts val="525"/>
        </a:spcBef>
        <a:buFont typeface="Arial"/>
        <a:buChar char="•"/>
        <a:defRPr lang="en-US" sz="1600" kern="1200">
          <a:solidFill>
            <a:schemeClr val="tx2"/>
          </a:solidFill>
          <a:latin typeface="HelveticaNeueLT Std Lt"/>
          <a:ea typeface="+mn-ea"/>
          <a:cs typeface="Arial"/>
        </a:defRPr>
      </a:lvl5pPr>
      <a:lvl6pPr marL="2514399" indent="-228582" algn="l" defTabSz="91432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63" indent="-228582" algn="l" defTabSz="91432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727" indent="-228582" algn="l" defTabSz="91432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88" indent="-228582" algn="l" defTabSz="91432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28" rtl="0" eaLnBrk="1" latinLnBrk="0" hangingPunct="1">
        <a:defRPr sz="1800" kern="1200">
          <a:solidFill>
            <a:schemeClr val="tx1"/>
          </a:solidFill>
          <a:latin typeface="+mn-lt"/>
          <a:ea typeface="+mn-ea"/>
          <a:cs typeface="+mn-cs"/>
        </a:defRPr>
      </a:lvl1pPr>
      <a:lvl2pPr marL="457164" algn="l" defTabSz="914328" rtl="0" eaLnBrk="1" latinLnBrk="0" hangingPunct="1">
        <a:defRPr sz="1800" kern="1200">
          <a:solidFill>
            <a:schemeClr val="tx1"/>
          </a:solidFill>
          <a:latin typeface="+mn-lt"/>
          <a:ea typeface="+mn-ea"/>
          <a:cs typeface="+mn-cs"/>
        </a:defRPr>
      </a:lvl2pPr>
      <a:lvl3pPr marL="914328" algn="l" defTabSz="914328" rtl="0" eaLnBrk="1" latinLnBrk="0" hangingPunct="1">
        <a:defRPr sz="1800" kern="1200">
          <a:solidFill>
            <a:schemeClr val="tx1"/>
          </a:solidFill>
          <a:latin typeface="+mn-lt"/>
          <a:ea typeface="+mn-ea"/>
          <a:cs typeface="+mn-cs"/>
        </a:defRPr>
      </a:lvl3pPr>
      <a:lvl4pPr marL="1371492" algn="l" defTabSz="914328" rtl="0" eaLnBrk="1" latinLnBrk="0" hangingPunct="1">
        <a:defRPr sz="1800" kern="1200">
          <a:solidFill>
            <a:schemeClr val="tx1"/>
          </a:solidFill>
          <a:latin typeface="+mn-lt"/>
          <a:ea typeface="+mn-ea"/>
          <a:cs typeface="+mn-cs"/>
        </a:defRPr>
      </a:lvl4pPr>
      <a:lvl5pPr marL="1828655" algn="l" defTabSz="914328" rtl="0" eaLnBrk="1" latinLnBrk="0" hangingPunct="1">
        <a:defRPr sz="1800" kern="1200">
          <a:solidFill>
            <a:schemeClr val="tx1"/>
          </a:solidFill>
          <a:latin typeface="+mn-lt"/>
          <a:ea typeface="+mn-ea"/>
          <a:cs typeface="+mn-cs"/>
        </a:defRPr>
      </a:lvl5pPr>
      <a:lvl6pPr marL="2285818" algn="l" defTabSz="914328" rtl="0" eaLnBrk="1" latinLnBrk="0" hangingPunct="1">
        <a:defRPr sz="1800" kern="1200">
          <a:solidFill>
            <a:schemeClr val="tx1"/>
          </a:solidFill>
          <a:latin typeface="+mn-lt"/>
          <a:ea typeface="+mn-ea"/>
          <a:cs typeface="+mn-cs"/>
        </a:defRPr>
      </a:lvl6pPr>
      <a:lvl7pPr marL="2742982" algn="l" defTabSz="914328" rtl="0" eaLnBrk="1" latinLnBrk="0" hangingPunct="1">
        <a:defRPr sz="1800" kern="1200">
          <a:solidFill>
            <a:schemeClr val="tx1"/>
          </a:solidFill>
          <a:latin typeface="+mn-lt"/>
          <a:ea typeface="+mn-ea"/>
          <a:cs typeface="+mn-cs"/>
        </a:defRPr>
      </a:lvl7pPr>
      <a:lvl8pPr marL="3200144" algn="l" defTabSz="914328" rtl="0" eaLnBrk="1" latinLnBrk="0" hangingPunct="1">
        <a:defRPr sz="1800" kern="1200">
          <a:solidFill>
            <a:schemeClr val="tx1"/>
          </a:solidFill>
          <a:latin typeface="+mn-lt"/>
          <a:ea typeface="+mn-ea"/>
          <a:cs typeface="+mn-cs"/>
        </a:defRPr>
      </a:lvl8pPr>
      <a:lvl9pPr marL="3657308" algn="l" defTabSz="914328"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descr="content-header.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0"/>
            <a:ext cx="9144000" cy="1143000"/>
          </a:xfrm>
          <a:prstGeom prst="rect">
            <a:avLst/>
          </a:prstGeom>
        </p:spPr>
      </p:pic>
      <p:sp>
        <p:nvSpPr>
          <p:cNvPr id="3" name="Text Placeholder 2"/>
          <p:cNvSpPr>
            <a:spLocks noGrp="1"/>
          </p:cNvSpPr>
          <p:nvPr userDrawn="1">
            <p:ph type="body" idx="1"/>
          </p:nvPr>
        </p:nvSpPr>
        <p:spPr>
          <a:xfrm>
            <a:off x="550920" y="1409706"/>
            <a:ext cx="8135880" cy="4706614"/>
          </a:xfrm>
          <a:prstGeom prst="rect">
            <a:avLst/>
          </a:prstGeom>
        </p:spPr>
        <p:txBody>
          <a:bodyPr vert="horz" lIns="0" tIns="0" rIns="0" bIns="0" rtlCol="0">
            <a:normAutofit/>
          </a:bodyPr>
          <a:lstStyle/>
          <a:p>
            <a:pPr lvl="1" defTabSz="457200">
              <a:buFont typeface="Arial"/>
            </a:pPr>
            <a:r>
              <a:rPr lang="en-US" dirty="0"/>
              <a:t>First level</a:t>
            </a:r>
          </a:p>
          <a:p>
            <a:pPr lvl="2" defTabSz="457200">
              <a:buFont typeface="Arial"/>
            </a:pPr>
            <a:r>
              <a:rPr lang="en-US" dirty="0"/>
              <a:t>Second level</a:t>
            </a:r>
          </a:p>
          <a:p>
            <a:pPr lvl="3" defTabSz="457200">
              <a:buFont typeface="Arial"/>
            </a:pPr>
            <a:r>
              <a:rPr lang="en-US" dirty="0"/>
              <a:t>Third level</a:t>
            </a:r>
          </a:p>
          <a:p>
            <a:pPr lvl="4" defTabSz="457200">
              <a:buFont typeface="Arial"/>
            </a:pPr>
            <a:r>
              <a:rPr lang="en-US" dirty="0"/>
              <a:t>Fourth level</a:t>
            </a:r>
          </a:p>
        </p:txBody>
      </p:sp>
      <p:sp>
        <p:nvSpPr>
          <p:cNvPr id="14" name="Title Placeholder 1"/>
          <p:cNvSpPr>
            <a:spLocks noGrp="1"/>
          </p:cNvSpPr>
          <p:nvPr userDrawn="1">
            <p:ph type="title"/>
          </p:nvPr>
        </p:nvSpPr>
        <p:spPr>
          <a:xfrm>
            <a:off x="550920" y="168053"/>
            <a:ext cx="8135880" cy="861934"/>
          </a:xfrm>
          <a:prstGeom prst="rect">
            <a:avLst/>
          </a:prstGeom>
        </p:spPr>
        <p:txBody>
          <a:bodyPr vert="horz" lIns="0" tIns="0" rIns="0" bIns="0" rtlCol="0" anchor="ctr">
            <a:normAutofit/>
          </a:bodyPr>
          <a:lstStyle/>
          <a:p>
            <a:pPr lvl="0" algn="l" defTabSz="457200"/>
            <a:r>
              <a:rPr lang="en-US" dirty="0"/>
              <a:t>Type key insight here using sentence case</a:t>
            </a:r>
          </a:p>
        </p:txBody>
      </p:sp>
      <p:pic>
        <p:nvPicPr>
          <p:cNvPr id="9" name="Picture 8" descr="Walgreens_Corner-W-Flag_Red-Gradient_4c.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53620" y="6400800"/>
            <a:ext cx="327660" cy="343792"/>
          </a:xfrm>
          <a:prstGeom prst="rect">
            <a:avLst/>
          </a:prstGeom>
        </p:spPr>
      </p:pic>
      <p:sp>
        <p:nvSpPr>
          <p:cNvPr id="5" name="Slide Number Placeholder 4"/>
          <p:cNvSpPr>
            <a:spLocks noGrp="1"/>
          </p:cNvSpPr>
          <p:nvPr>
            <p:ph type="sldNum" sz="quarter" idx="4"/>
          </p:nvPr>
        </p:nvSpPr>
        <p:spPr>
          <a:xfrm>
            <a:off x="7989634" y="6413300"/>
            <a:ext cx="697166" cy="365125"/>
          </a:xfrm>
          <a:prstGeom prst="rect">
            <a:avLst/>
          </a:prstGeom>
        </p:spPr>
        <p:txBody>
          <a:bodyPr vert="horz" lIns="91440" tIns="45720" rIns="91440" bIns="45720" rtlCol="0" anchor="ctr"/>
          <a:lstStyle>
            <a:lvl1pPr algn="r">
              <a:buNone/>
              <a:defRPr sz="800">
                <a:solidFill>
                  <a:schemeClr val="tx1">
                    <a:tint val="75000"/>
                  </a:schemeClr>
                </a:solidFill>
                <a:latin typeface="HelveticaNeueLT Std Lt"/>
              </a:defRPr>
            </a:lvl1pPr>
          </a:lstStyle>
          <a:p>
            <a:fld id="{569DB927-419E-B042-83CD-6E94FB32D87D}" type="slidenum">
              <a:rPr lang="en-US" smtClean="0">
                <a:solidFill>
                  <a:srgbClr val="000000">
                    <a:tint val="75000"/>
                  </a:srgbClr>
                </a:solidFill>
              </a:rPr>
              <a:pPr/>
              <a:t>‹#›</a:t>
            </a:fld>
            <a:endParaRPr lang="en-US" dirty="0">
              <a:solidFill>
                <a:srgbClr val="000000">
                  <a:tint val="75000"/>
                </a:srgbClr>
              </a:solidFill>
            </a:endParaRPr>
          </a:p>
        </p:txBody>
      </p:sp>
      <p:sp>
        <p:nvSpPr>
          <p:cNvPr id="8" name="Footer Placeholder 3"/>
          <p:cNvSpPr txBox="1">
            <a:spLocks/>
          </p:cNvSpPr>
          <p:nvPr userDrawn="1"/>
        </p:nvSpPr>
        <p:spPr>
          <a:xfrm>
            <a:off x="852804" y="6406495"/>
            <a:ext cx="6366862" cy="365125"/>
          </a:xfrm>
          <a:prstGeom prst="rect">
            <a:avLst/>
          </a:prstGeom>
        </p:spPr>
        <p:txBody>
          <a:bodyPr/>
          <a:lstStyle>
            <a:defPPr>
              <a:defRPr lang="en-US"/>
            </a:defPPr>
            <a:lvl1pPr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1pPr>
            <a:lvl2pPr marL="4572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2pPr>
            <a:lvl3pPr marL="9144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3pPr>
            <a:lvl4pPr marL="13716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4pPr>
            <a:lvl5pPr marL="18288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5pPr>
            <a:lvl6pPr marL="2286000" algn="l" defTabSz="457200" rtl="0" eaLnBrk="1" latinLnBrk="0" hangingPunct="1">
              <a:defRPr sz="2000" kern="1200">
                <a:solidFill>
                  <a:schemeClr val="tx1"/>
                </a:solidFill>
                <a:latin typeface="Arial" charset="0"/>
                <a:ea typeface="ＭＳ Ｐゴシック" charset="0"/>
                <a:cs typeface="Arial" charset="0"/>
              </a:defRPr>
            </a:lvl6pPr>
            <a:lvl7pPr marL="2743200" algn="l" defTabSz="457200" rtl="0" eaLnBrk="1" latinLnBrk="0" hangingPunct="1">
              <a:defRPr sz="2000" kern="1200">
                <a:solidFill>
                  <a:schemeClr val="tx1"/>
                </a:solidFill>
                <a:latin typeface="Arial" charset="0"/>
                <a:ea typeface="ＭＳ Ｐゴシック" charset="0"/>
                <a:cs typeface="Arial" charset="0"/>
              </a:defRPr>
            </a:lvl7pPr>
            <a:lvl8pPr marL="3200400" algn="l" defTabSz="457200" rtl="0" eaLnBrk="1" latinLnBrk="0" hangingPunct="1">
              <a:defRPr sz="2000" kern="1200">
                <a:solidFill>
                  <a:schemeClr val="tx1"/>
                </a:solidFill>
                <a:latin typeface="Arial" charset="0"/>
                <a:ea typeface="ＭＳ Ｐゴシック" charset="0"/>
                <a:cs typeface="Arial" charset="0"/>
              </a:defRPr>
            </a:lvl8pPr>
            <a:lvl9pPr marL="3657600" algn="l" defTabSz="457200" rtl="0" eaLnBrk="1" latinLnBrk="0" hangingPunct="1">
              <a:defRPr sz="2000" kern="1200">
                <a:solidFill>
                  <a:schemeClr val="tx1"/>
                </a:solidFill>
                <a:latin typeface="Arial" charset="0"/>
                <a:ea typeface="ＭＳ Ｐゴシック" charset="0"/>
                <a:cs typeface="Arial" charset="0"/>
              </a:defRPr>
            </a:lvl9pPr>
          </a:lstStyle>
          <a:p>
            <a:pPr>
              <a:buFont typeface="Arial" charset="0"/>
              <a:buNone/>
            </a:pPr>
            <a:r>
              <a:rPr lang="en-US" sz="800" dirty="0">
                <a:solidFill>
                  <a:srgbClr val="000000">
                    <a:lumMod val="50000"/>
                    <a:lumOff val="50000"/>
                  </a:srgbClr>
                </a:solidFill>
              </a:rPr>
              <a:t>©2013 Walgreen Co. All rights reserved. Confidential and proprietary information.</a:t>
            </a:r>
          </a:p>
        </p:txBody>
      </p:sp>
    </p:spTree>
    <p:extLst>
      <p:ext uri="{BB962C8B-B14F-4D97-AF65-F5344CB8AC3E}">
        <p14:creationId xmlns:p14="http://schemas.microsoft.com/office/powerpoint/2010/main" val="1031879948"/>
      </p:ext>
    </p:extLst>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Lst>
  <p:hf hdr="0" ftr="0" dt="0"/>
  <p:txStyles>
    <p:titleStyle>
      <a:lvl1pPr algn="l" defTabSz="914400" rtl="0" eaLnBrk="1" latinLnBrk="0" hangingPunct="1">
        <a:spcBef>
          <a:spcPct val="0"/>
        </a:spcBef>
        <a:buNone/>
        <a:defRPr lang="en-US" sz="2600" kern="1200" baseline="0">
          <a:solidFill>
            <a:schemeClr val="bg1"/>
          </a:solidFill>
          <a:latin typeface="HelveticaNeueLT Std Lt"/>
          <a:ea typeface="+mj-ea"/>
          <a:cs typeface="Arial"/>
        </a:defRPr>
      </a:lvl1pPr>
    </p:titleStyle>
    <p:bodyStyle>
      <a:lvl1pPr marL="0" indent="0" algn="l" defTabSz="914400" rtl="0" eaLnBrk="1" latinLnBrk="0" hangingPunct="1">
        <a:lnSpc>
          <a:spcPct val="90000"/>
        </a:lnSpc>
        <a:spcBef>
          <a:spcPts val="528"/>
        </a:spcBef>
        <a:buFont typeface="Arial" pitchFamily="34" charset="0"/>
        <a:buNone/>
        <a:defRPr lang="en-US" sz="2200" kern="1200" smtClean="0">
          <a:solidFill>
            <a:srgbClr val="58595B"/>
          </a:solidFill>
          <a:latin typeface="Arial"/>
          <a:ea typeface="+mn-ea"/>
          <a:cs typeface="Arial"/>
        </a:defRPr>
      </a:lvl1pPr>
      <a:lvl2pPr marL="228600" indent="-228600" algn="l" defTabSz="914400" rtl="0" eaLnBrk="1" latinLnBrk="0" hangingPunct="1">
        <a:lnSpc>
          <a:spcPts val="2600"/>
        </a:lnSpc>
        <a:spcBef>
          <a:spcPts val="525"/>
        </a:spcBef>
        <a:buFont typeface="Arial"/>
        <a:buChar char="•"/>
        <a:defRPr lang="en-US" sz="2200" kern="1200" smtClean="0">
          <a:solidFill>
            <a:schemeClr val="tx2"/>
          </a:solidFill>
          <a:latin typeface="HelveticaNeueLT Std Lt"/>
          <a:ea typeface="+mn-ea"/>
          <a:cs typeface="Arial"/>
        </a:defRPr>
      </a:lvl2pPr>
      <a:lvl3pPr marL="548640" indent="-182880" algn="l" defTabSz="914400" rtl="0" eaLnBrk="1" latinLnBrk="0" hangingPunct="1">
        <a:lnSpc>
          <a:spcPts val="2400"/>
        </a:lnSpc>
        <a:spcBef>
          <a:spcPts val="525"/>
        </a:spcBef>
        <a:buFont typeface="Arial" pitchFamily="34" charset="0"/>
        <a:buChar char="̶"/>
        <a:defRPr lang="en-US" sz="2000" kern="1200" smtClean="0">
          <a:solidFill>
            <a:schemeClr val="tx2"/>
          </a:solidFill>
          <a:latin typeface="HelveticaNeueLT Std Lt"/>
          <a:ea typeface="+mn-ea"/>
          <a:cs typeface="Arial"/>
        </a:defRPr>
      </a:lvl3pPr>
      <a:lvl4pPr marL="731520" indent="-182880" algn="l" defTabSz="914400" rtl="0" eaLnBrk="1" latinLnBrk="0" hangingPunct="1">
        <a:lnSpc>
          <a:spcPts val="2200"/>
        </a:lnSpc>
        <a:spcBef>
          <a:spcPts val="525"/>
        </a:spcBef>
        <a:buFont typeface="Lucida Grande"/>
        <a:buChar char="»"/>
        <a:defRPr lang="en-US" sz="1800" kern="1200" smtClean="0">
          <a:solidFill>
            <a:schemeClr val="tx2"/>
          </a:solidFill>
          <a:latin typeface="HelveticaNeueLT Std Lt"/>
          <a:ea typeface="+mn-ea"/>
          <a:cs typeface="Arial"/>
        </a:defRPr>
      </a:lvl4pPr>
      <a:lvl5pPr marL="960120" indent="-228600" algn="l" defTabSz="914400" rtl="0" eaLnBrk="1" latinLnBrk="0" hangingPunct="1">
        <a:lnSpc>
          <a:spcPts val="2000"/>
        </a:lnSpc>
        <a:spcBef>
          <a:spcPts val="525"/>
        </a:spcBef>
        <a:buFont typeface="Arial"/>
        <a:buChar char="•"/>
        <a:defRPr lang="en-US" sz="1600" kern="1200">
          <a:solidFill>
            <a:schemeClr val="tx2"/>
          </a:solidFill>
          <a:latin typeface="HelveticaNeueLT Std Lt"/>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descr="content-header.png"/>
          <p:cNvPicPr>
            <a:picLocks noChangeAspect="1"/>
          </p:cNvPicPr>
          <p:nvPr/>
        </p:nvPicPr>
        <p:blipFill>
          <a:blip r:embed="rId15">
            <a:extLst>
              <a:ext uri="{28A0092B-C50C-407E-A947-70E740481C1C}">
                <a14:useLocalDpi xmlns:a14="http://schemas.microsoft.com/office/drawing/2010/main"/>
              </a:ext>
            </a:extLst>
          </a:blip>
          <a:stretch>
            <a:fillRect/>
          </a:stretch>
        </p:blipFill>
        <p:spPr>
          <a:xfrm>
            <a:off x="0" y="0"/>
            <a:ext cx="9144000" cy="1143000"/>
          </a:xfrm>
          <a:prstGeom prst="rect">
            <a:avLst/>
          </a:prstGeom>
        </p:spPr>
      </p:pic>
      <p:sp>
        <p:nvSpPr>
          <p:cNvPr id="3" name="Text Placeholder 2"/>
          <p:cNvSpPr>
            <a:spLocks noGrp="1"/>
          </p:cNvSpPr>
          <p:nvPr>
            <p:ph type="body" idx="1"/>
          </p:nvPr>
        </p:nvSpPr>
        <p:spPr>
          <a:xfrm>
            <a:off x="550920" y="1409706"/>
            <a:ext cx="8135880" cy="4706614"/>
          </a:xfrm>
          <a:prstGeom prst="rect">
            <a:avLst/>
          </a:prstGeom>
        </p:spPr>
        <p:txBody>
          <a:bodyPr vert="horz" lIns="0" tIns="0" rIns="0" bIns="0" rtlCol="0">
            <a:normAutofit/>
          </a:bodyPr>
          <a:lstStyle/>
          <a:p>
            <a:pPr lvl="1" defTabSz="457200">
              <a:buFont typeface="Arial"/>
            </a:pPr>
            <a:r>
              <a:rPr lang="en-US" dirty="0"/>
              <a:t>First level</a:t>
            </a:r>
          </a:p>
          <a:p>
            <a:pPr lvl="2" defTabSz="457200">
              <a:buFont typeface="Arial"/>
            </a:pPr>
            <a:r>
              <a:rPr lang="en-US" dirty="0"/>
              <a:t>Second level</a:t>
            </a:r>
          </a:p>
          <a:p>
            <a:pPr lvl="3" defTabSz="457200">
              <a:buFont typeface="Arial"/>
            </a:pPr>
            <a:r>
              <a:rPr lang="en-US" dirty="0"/>
              <a:t>Third level</a:t>
            </a:r>
          </a:p>
          <a:p>
            <a:pPr lvl="4" defTabSz="457200">
              <a:buFont typeface="Arial"/>
            </a:pPr>
            <a:r>
              <a:rPr lang="en-US" dirty="0"/>
              <a:t>Fourth level</a:t>
            </a:r>
          </a:p>
        </p:txBody>
      </p:sp>
      <p:sp>
        <p:nvSpPr>
          <p:cNvPr id="14" name="Title Placeholder 1"/>
          <p:cNvSpPr>
            <a:spLocks noGrp="1"/>
          </p:cNvSpPr>
          <p:nvPr>
            <p:ph type="title"/>
          </p:nvPr>
        </p:nvSpPr>
        <p:spPr>
          <a:xfrm>
            <a:off x="550920" y="168053"/>
            <a:ext cx="8135880" cy="861934"/>
          </a:xfrm>
          <a:prstGeom prst="rect">
            <a:avLst/>
          </a:prstGeom>
        </p:spPr>
        <p:txBody>
          <a:bodyPr vert="horz" lIns="0" tIns="0" rIns="0" bIns="0" rtlCol="0" anchor="ctr">
            <a:normAutofit/>
          </a:bodyPr>
          <a:lstStyle/>
          <a:p>
            <a:pPr lvl="0" algn="l" defTabSz="457200"/>
            <a:r>
              <a:rPr lang="en-US" dirty="0"/>
              <a:t>Type key insight here using sentence case</a:t>
            </a:r>
          </a:p>
        </p:txBody>
      </p:sp>
      <p:pic>
        <p:nvPicPr>
          <p:cNvPr id="9" name="Picture 8" descr="Walgreens_Corner-W-Flag_Red-Gradient_4c.png"/>
          <p:cNvPicPr>
            <a:picLocks noChangeAspect="1"/>
          </p:cNvPicPr>
          <p:nvPr/>
        </p:nvPicPr>
        <p:blipFill>
          <a:blip r:embed="rId16" cstate="print">
            <a:extLst>
              <a:ext uri="{28A0092B-C50C-407E-A947-70E740481C1C}">
                <a14:useLocalDpi xmlns:a14="http://schemas.microsoft.com/office/drawing/2010/main"/>
              </a:ext>
            </a:extLst>
          </a:blip>
          <a:stretch>
            <a:fillRect/>
          </a:stretch>
        </p:blipFill>
        <p:spPr>
          <a:xfrm>
            <a:off x="553620" y="6400800"/>
            <a:ext cx="327660" cy="343792"/>
          </a:xfrm>
          <a:prstGeom prst="rect">
            <a:avLst/>
          </a:prstGeom>
        </p:spPr>
      </p:pic>
      <p:sp>
        <p:nvSpPr>
          <p:cNvPr id="4" name="Footer Placeholder 3"/>
          <p:cNvSpPr>
            <a:spLocks noGrp="1"/>
          </p:cNvSpPr>
          <p:nvPr>
            <p:ph type="ftr" sz="quarter" idx="3"/>
          </p:nvPr>
        </p:nvSpPr>
        <p:spPr>
          <a:xfrm>
            <a:off x="852805" y="6406495"/>
            <a:ext cx="3891816" cy="365125"/>
          </a:xfrm>
          <a:prstGeom prst="rect">
            <a:avLst/>
          </a:prstGeom>
        </p:spPr>
        <p:txBody>
          <a:bodyPr vert="horz" lIns="91440" tIns="45720" rIns="91440" bIns="45720" rtlCol="0" anchor="ct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a:solidFill>
                  <a:schemeClr val="tx1">
                    <a:tint val="75000"/>
                  </a:schemeClr>
                </a:solidFill>
              </a:defRPr>
            </a:lvl1pPr>
          </a:lstStyle>
          <a:p>
            <a:endParaRPr lang="en-US" dirty="0">
              <a:solidFill>
                <a:srgbClr val="000000">
                  <a:tint val="75000"/>
                </a:srgbClr>
              </a:solidFill>
              <a:latin typeface="Arial"/>
              <a:ea typeface="+mn-ea"/>
            </a:endParaRPr>
          </a:p>
        </p:txBody>
      </p:sp>
      <p:sp>
        <p:nvSpPr>
          <p:cNvPr id="5" name="Slide Number Placeholder 4"/>
          <p:cNvSpPr>
            <a:spLocks noGrp="1"/>
          </p:cNvSpPr>
          <p:nvPr>
            <p:ph type="sldNum" sz="quarter" idx="4"/>
          </p:nvPr>
        </p:nvSpPr>
        <p:spPr>
          <a:xfrm>
            <a:off x="7989634" y="6413300"/>
            <a:ext cx="697166" cy="365125"/>
          </a:xfrm>
          <a:prstGeom prst="rect">
            <a:avLst/>
          </a:prstGeom>
        </p:spPr>
        <p:txBody>
          <a:bodyPr vert="horz" lIns="91440" tIns="45720" rIns="91440" bIns="45720" rtlCol="0" anchor="ctr"/>
          <a:lstStyle>
            <a:lvl1pPr algn="r">
              <a:buNone/>
              <a:defRPr sz="800">
                <a:solidFill>
                  <a:schemeClr val="tx1">
                    <a:tint val="75000"/>
                  </a:schemeClr>
                </a:solidFill>
              </a:defRPr>
            </a:lvl1pPr>
          </a:lstStyle>
          <a:p>
            <a:fld id="{569DB927-419E-B042-83CD-6E94FB32D87D}" type="slidenum">
              <a:rPr lang="en-US" smtClean="0">
                <a:solidFill>
                  <a:srgbClr val="000000">
                    <a:tint val="75000"/>
                  </a:srgbClr>
                </a:solidFill>
                <a:latin typeface="Arial"/>
                <a:ea typeface="+mn-ea"/>
              </a:rPr>
              <a:pPr/>
              <a:t>‹#›</a:t>
            </a:fld>
            <a:endParaRPr lang="en-US" dirty="0">
              <a:solidFill>
                <a:srgbClr val="000000">
                  <a:tint val="75000"/>
                </a:srgbClr>
              </a:solidFill>
              <a:latin typeface="Arial"/>
              <a:ea typeface="+mn-ea"/>
            </a:endParaRPr>
          </a:p>
        </p:txBody>
      </p:sp>
    </p:spTree>
    <p:extLst>
      <p:ext uri="{BB962C8B-B14F-4D97-AF65-F5344CB8AC3E}">
        <p14:creationId xmlns:p14="http://schemas.microsoft.com/office/powerpoint/2010/main" val="2887447703"/>
      </p:ext>
    </p:extLst>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 id="2147483880" r:id="rId12"/>
    <p:sldLayoutId id="2147483881" r:id="rId13"/>
  </p:sldLayoutIdLst>
  <p:hf hdr="0" ftr="0" dt="0"/>
  <p:txStyles>
    <p:titleStyle>
      <a:lvl1pPr algn="l" defTabSz="914400" rtl="0" eaLnBrk="1" latinLnBrk="0" hangingPunct="1">
        <a:spcBef>
          <a:spcPct val="0"/>
        </a:spcBef>
        <a:buNone/>
        <a:defRPr lang="en-US" sz="2600" kern="1200" baseline="0">
          <a:solidFill>
            <a:schemeClr val="bg1"/>
          </a:solidFill>
          <a:latin typeface="Arial"/>
          <a:ea typeface="+mj-ea"/>
          <a:cs typeface="Arial"/>
        </a:defRPr>
      </a:lvl1pPr>
    </p:titleStyle>
    <p:bodyStyle>
      <a:lvl1pPr marL="0" indent="0" algn="l" defTabSz="914400" rtl="0" eaLnBrk="1" latinLnBrk="0" hangingPunct="1">
        <a:lnSpc>
          <a:spcPct val="90000"/>
        </a:lnSpc>
        <a:spcBef>
          <a:spcPts val="528"/>
        </a:spcBef>
        <a:buFont typeface="Arial" pitchFamily="34" charset="0"/>
        <a:buNone/>
        <a:defRPr lang="en-US" sz="2200" kern="1200" smtClean="0">
          <a:solidFill>
            <a:srgbClr val="58595B"/>
          </a:solidFill>
          <a:latin typeface="Arial"/>
          <a:ea typeface="+mn-ea"/>
          <a:cs typeface="Arial"/>
        </a:defRPr>
      </a:lvl1pPr>
      <a:lvl2pPr marL="228600" indent="-228600" algn="l" defTabSz="914400" rtl="0" eaLnBrk="1" latinLnBrk="0" hangingPunct="1">
        <a:lnSpc>
          <a:spcPts val="2600"/>
        </a:lnSpc>
        <a:spcBef>
          <a:spcPts val="525"/>
        </a:spcBef>
        <a:buFont typeface="Arial"/>
        <a:buChar char="•"/>
        <a:defRPr lang="en-US" sz="2200" kern="1200" smtClean="0">
          <a:solidFill>
            <a:schemeClr val="tx2"/>
          </a:solidFill>
          <a:latin typeface="Arial"/>
          <a:ea typeface="+mn-ea"/>
          <a:cs typeface="Arial"/>
        </a:defRPr>
      </a:lvl2pPr>
      <a:lvl3pPr marL="548640" indent="-182880" algn="l" defTabSz="914400" rtl="0" eaLnBrk="1" latinLnBrk="0" hangingPunct="1">
        <a:lnSpc>
          <a:spcPts val="2400"/>
        </a:lnSpc>
        <a:spcBef>
          <a:spcPts val="525"/>
        </a:spcBef>
        <a:buFont typeface="Arial" pitchFamily="34" charset="0"/>
        <a:buChar char="̶"/>
        <a:defRPr lang="en-US" sz="2000" kern="1200" smtClean="0">
          <a:solidFill>
            <a:schemeClr val="tx2"/>
          </a:solidFill>
          <a:latin typeface="Arial"/>
          <a:ea typeface="+mn-ea"/>
          <a:cs typeface="Arial"/>
        </a:defRPr>
      </a:lvl3pPr>
      <a:lvl4pPr marL="731520" indent="-182880" algn="l" defTabSz="914400" rtl="0" eaLnBrk="1" latinLnBrk="0" hangingPunct="1">
        <a:lnSpc>
          <a:spcPts val="2200"/>
        </a:lnSpc>
        <a:spcBef>
          <a:spcPts val="525"/>
        </a:spcBef>
        <a:buFont typeface="Lucida Grande"/>
        <a:buChar char="»"/>
        <a:defRPr lang="en-US" sz="1800" kern="1200" smtClean="0">
          <a:solidFill>
            <a:schemeClr val="tx2"/>
          </a:solidFill>
          <a:latin typeface="Arial"/>
          <a:ea typeface="+mn-ea"/>
          <a:cs typeface="Arial"/>
        </a:defRPr>
      </a:lvl4pPr>
      <a:lvl5pPr marL="960120" indent="-228600" algn="l" defTabSz="914400" rtl="0" eaLnBrk="1" latinLnBrk="0" hangingPunct="1">
        <a:lnSpc>
          <a:spcPts val="2000"/>
        </a:lnSpc>
        <a:spcBef>
          <a:spcPts val="525"/>
        </a:spcBef>
        <a:buFont typeface="Arial"/>
        <a:buChar char="•"/>
        <a:defRPr lang="en-US" sz="1600" kern="1200">
          <a:solidFill>
            <a:schemeClr val="tx2"/>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4.tmp"/><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87781" y="-25522"/>
            <a:ext cx="6517819" cy="428893"/>
          </a:xfrm>
        </p:spPr>
        <p:txBody>
          <a:bodyPr>
            <a:normAutofit/>
          </a:bodyPr>
          <a:lstStyle/>
          <a:p>
            <a:r>
              <a:rPr lang="en-US" sz="1800" dirty="0">
                <a:latin typeface="Arial" panose="020B0604020202020204" pitchFamily="34" charset="0"/>
                <a:cs typeface="Arial" panose="020B0604020202020204" pitchFamily="34" charset="0"/>
              </a:rPr>
              <a:t>Update Rx Script Count Audit Issue for DEA – Project Status</a:t>
            </a:r>
          </a:p>
        </p:txBody>
      </p:sp>
      <p:sp>
        <p:nvSpPr>
          <p:cNvPr id="5" name="Slide Number Placeholder 4"/>
          <p:cNvSpPr>
            <a:spLocks noGrp="1"/>
          </p:cNvSpPr>
          <p:nvPr>
            <p:ph type="sldNum" sz="quarter" idx="4"/>
          </p:nvPr>
        </p:nvSpPr>
        <p:spPr/>
        <p:txBody>
          <a:bodyPr/>
          <a:lstStyle/>
          <a:p>
            <a:fld id="{569DB927-419E-B042-83CD-6E94FB32D87D}" type="slidenum">
              <a:rPr lang="en-US" smtClean="0">
                <a:solidFill>
                  <a:srgbClr val="000000">
                    <a:tint val="75000"/>
                  </a:srgbClr>
                </a:solidFill>
              </a:rPr>
              <a:pPr/>
              <a:t>1</a:t>
            </a:fld>
            <a:endParaRPr lang="en-US" dirty="0">
              <a:solidFill>
                <a:srgbClr val="000000">
                  <a:tint val="75000"/>
                </a:srgbClr>
              </a:solidFill>
            </a:endParaRPr>
          </a:p>
        </p:txBody>
      </p:sp>
      <p:graphicFrame>
        <p:nvGraphicFramePr>
          <p:cNvPr id="29" name="Table 28"/>
          <p:cNvGraphicFramePr>
            <a:graphicFrameLocks noGrp="1"/>
          </p:cNvGraphicFramePr>
          <p:nvPr>
            <p:extLst>
              <p:ext uri="{D42A27DB-BD31-4B8C-83A1-F6EECF244321}">
                <p14:modId xmlns:p14="http://schemas.microsoft.com/office/powerpoint/2010/main" val="4098156213"/>
              </p:ext>
            </p:extLst>
          </p:nvPr>
        </p:nvGraphicFramePr>
        <p:xfrm>
          <a:off x="6776582" y="123207"/>
          <a:ext cx="2094238" cy="923290"/>
        </p:xfrm>
        <a:graphic>
          <a:graphicData uri="http://schemas.openxmlformats.org/drawingml/2006/table">
            <a:tbl>
              <a:tblPr firstRow="1" bandRow="1">
                <a:tableStyleId>{5C22544A-7EE6-4342-B048-85BDC9FD1C3A}</a:tableStyleId>
              </a:tblPr>
              <a:tblGrid>
                <a:gridCol w="758708">
                  <a:extLst>
                    <a:ext uri="{9D8B030D-6E8A-4147-A177-3AD203B41FA5}">
                      <a16:colId xmlns:a16="http://schemas.microsoft.com/office/drawing/2014/main" val="20000"/>
                    </a:ext>
                  </a:extLst>
                </a:gridCol>
                <a:gridCol w="303530">
                  <a:extLst>
                    <a:ext uri="{9D8B030D-6E8A-4147-A177-3AD203B41FA5}">
                      <a16:colId xmlns:a16="http://schemas.microsoft.com/office/drawing/2014/main" val="20001"/>
                    </a:ext>
                  </a:extLst>
                </a:gridCol>
                <a:gridCol w="666228">
                  <a:extLst>
                    <a:ext uri="{9D8B030D-6E8A-4147-A177-3AD203B41FA5}">
                      <a16:colId xmlns:a16="http://schemas.microsoft.com/office/drawing/2014/main" val="20002"/>
                    </a:ext>
                  </a:extLst>
                </a:gridCol>
                <a:gridCol w="365772">
                  <a:extLst>
                    <a:ext uri="{9D8B030D-6E8A-4147-A177-3AD203B41FA5}">
                      <a16:colId xmlns:a16="http://schemas.microsoft.com/office/drawing/2014/main" val="20003"/>
                    </a:ext>
                  </a:extLst>
                </a:gridCol>
              </a:tblGrid>
              <a:tr h="237490">
                <a:tc gridSpan="4">
                  <a:txBody>
                    <a:bodyPr/>
                    <a:lstStyle/>
                    <a:p>
                      <a:pPr algn="ctr"/>
                      <a:r>
                        <a:rPr lang="en-US" sz="800" dirty="0"/>
                        <a:t>Overall Status Trend = Positive</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227330">
                <a:tc>
                  <a:txBody>
                    <a:bodyPr/>
                    <a:lstStyle/>
                    <a:p>
                      <a:r>
                        <a:rPr lang="en-US" sz="900" dirty="0"/>
                        <a:t>Overall</a:t>
                      </a:r>
                    </a:p>
                  </a:txBody>
                  <a:tcPr anchor="ctr">
                    <a:solidFill>
                      <a:schemeClr val="bg2"/>
                    </a:solidFill>
                  </a:tcPr>
                </a:tc>
                <a:tc>
                  <a:txBody>
                    <a:bodyPr/>
                    <a:lstStyle/>
                    <a:p>
                      <a:r>
                        <a:rPr lang="en-US" sz="900" dirty="0">
                          <a:solidFill>
                            <a:schemeClr val="tx1"/>
                          </a:solidFill>
                        </a:rPr>
                        <a:t>G</a:t>
                      </a:r>
                    </a:p>
                  </a:txBody>
                  <a:tcPr anchor="ctr">
                    <a:solidFill>
                      <a:srgbClr val="00B050"/>
                    </a:solidFill>
                  </a:tcPr>
                </a:tc>
                <a:tc>
                  <a:txBody>
                    <a:bodyPr/>
                    <a:lstStyle/>
                    <a:p>
                      <a:pPr marL="0" algn="l" defTabSz="914400" rtl="0" eaLnBrk="1" latinLnBrk="0" hangingPunct="1"/>
                      <a:r>
                        <a:rPr lang="en-US" sz="900" kern="1200" dirty="0">
                          <a:solidFill>
                            <a:schemeClr val="dk1"/>
                          </a:solidFill>
                          <a:latin typeface="+mn-lt"/>
                          <a:ea typeface="+mn-ea"/>
                          <a:cs typeface="+mn-cs"/>
                        </a:rPr>
                        <a:t>Schedule</a:t>
                      </a:r>
                    </a:p>
                  </a:txBody>
                  <a:tcPr anchor="ctr">
                    <a:solidFill>
                      <a:schemeClr val="bg2"/>
                    </a:solidFill>
                  </a:tcPr>
                </a:tc>
                <a:tc>
                  <a:txBody>
                    <a:bodyPr/>
                    <a:lstStyle/>
                    <a:p>
                      <a:r>
                        <a:rPr lang="en-US" sz="900" dirty="0">
                          <a:solidFill>
                            <a:srgbClr val="584528"/>
                          </a:solidFill>
                        </a:rPr>
                        <a:t>G</a:t>
                      </a:r>
                    </a:p>
                  </a:txBody>
                  <a:tcPr anchor="ctr">
                    <a:solidFill>
                      <a:srgbClr val="00B050"/>
                    </a:solidFill>
                  </a:tcPr>
                </a:tc>
                <a:extLst>
                  <a:ext uri="{0D108BD9-81ED-4DB2-BD59-A6C34878D82A}">
                    <a16:rowId xmlns:a16="http://schemas.microsoft.com/office/drawing/2014/main" val="10001"/>
                  </a:ext>
                </a:extLst>
              </a:tr>
              <a:tr h="227330">
                <a:tc>
                  <a:txBody>
                    <a:bodyPr/>
                    <a:lstStyle/>
                    <a:p>
                      <a:r>
                        <a:rPr lang="en-US" sz="900" dirty="0"/>
                        <a:t>Scope</a:t>
                      </a:r>
                    </a:p>
                  </a:txBody>
                  <a:tcPr anchor="ctr">
                    <a:solidFill>
                      <a:schemeClr val="bg2"/>
                    </a:solidFill>
                  </a:tcPr>
                </a:tc>
                <a:tc>
                  <a:txBody>
                    <a:bodyPr/>
                    <a:lstStyle/>
                    <a:p>
                      <a:r>
                        <a:rPr lang="en-US" sz="900" dirty="0"/>
                        <a:t>G</a:t>
                      </a:r>
                    </a:p>
                  </a:txBody>
                  <a:tcPr anchor="ctr">
                    <a:solidFill>
                      <a:srgbClr val="00B050"/>
                    </a:solidFill>
                  </a:tcPr>
                </a:tc>
                <a:tc>
                  <a:txBody>
                    <a:bodyPr/>
                    <a:lstStyle/>
                    <a:p>
                      <a:r>
                        <a:rPr lang="en-US" sz="900" dirty="0"/>
                        <a:t>Cost</a:t>
                      </a:r>
                    </a:p>
                  </a:txBody>
                  <a:tcPr anchor="ctr">
                    <a:solidFill>
                      <a:schemeClr val="bg2"/>
                    </a:solidFill>
                  </a:tcPr>
                </a:tc>
                <a:tc>
                  <a:txBody>
                    <a:bodyPr/>
                    <a:lstStyle/>
                    <a:p>
                      <a:r>
                        <a:rPr lang="en-US" sz="900" dirty="0"/>
                        <a:t>G</a:t>
                      </a:r>
                    </a:p>
                  </a:txBody>
                  <a:tcPr anchor="ctr">
                    <a:solidFill>
                      <a:srgbClr val="00B050"/>
                    </a:solidFill>
                  </a:tcPr>
                </a:tc>
                <a:extLst>
                  <a:ext uri="{0D108BD9-81ED-4DB2-BD59-A6C34878D82A}">
                    <a16:rowId xmlns:a16="http://schemas.microsoft.com/office/drawing/2014/main" val="10002"/>
                  </a:ext>
                </a:extLst>
              </a:tr>
              <a:tr h="227330">
                <a:tc>
                  <a:txBody>
                    <a:bodyPr/>
                    <a:lstStyle/>
                    <a:p>
                      <a:r>
                        <a:rPr lang="en-US" sz="900" dirty="0"/>
                        <a:t>Resources</a:t>
                      </a:r>
                    </a:p>
                  </a:txBody>
                  <a:tcPr anchor="ctr">
                    <a:solidFill>
                      <a:schemeClr val="bg2"/>
                    </a:solidFill>
                  </a:tcPr>
                </a:tc>
                <a:tc>
                  <a:txBody>
                    <a:bodyPr/>
                    <a:lstStyle/>
                    <a:p>
                      <a:r>
                        <a:rPr lang="en-US" sz="900" dirty="0"/>
                        <a:t>G</a:t>
                      </a:r>
                    </a:p>
                  </a:txBody>
                  <a:tcPr anchor="ctr">
                    <a:solidFill>
                      <a:srgbClr val="00B050"/>
                    </a:solidFill>
                  </a:tcPr>
                </a:tc>
                <a:tc gridSpan="2">
                  <a:txBody>
                    <a:bodyPr/>
                    <a:lstStyle/>
                    <a:p>
                      <a:endParaRPr lang="en-US" sz="900" dirty="0"/>
                    </a:p>
                  </a:txBody>
                  <a:tcPr anchor="ctr">
                    <a:solidFill>
                      <a:schemeClr val="bg2"/>
                    </a:solidFill>
                  </a:tcPr>
                </a:tc>
                <a:tc hMerge="1">
                  <a:txBody>
                    <a:bodyPr/>
                    <a:lstStyle/>
                    <a:p>
                      <a:endParaRPr lang="en-US" sz="700" dirty="0"/>
                    </a:p>
                  </a:txBody>
                  <a:tcPr anchor="ctr">
                    <a:solidFill>
                      <a:srgbClr val="00B050"/>
                    </a:solidFill>
                  </a:tcPr>
                </a:tc>
                <a:extLst>
                  <a:ext uri="{0D108BD9-81ED-4DB2-BD59-A6C34878D82A}">
                    <a16:rowId xmlns:a16="http://schemas.microsoft.com/office/drawing/2014/main" val="10003"/>
                  </a:ext>
                </a:extLst>
              </a:tr>
            </a:tbl>
          </a:graphicData>
        </a:graphic>
      </p:graphicFrame>
      <p:graphicFrame>
        <p:nvGraphicFramePr>
          <p:cNvPr id="30" name="Table 29"/>
          <p:cNvGraphicFramePr>
            <a:graphicFrameLocks noGrp="1"/>
          </p:cNvGraphicFramePr>
          <p:nvPr>
            <p:extLst>
              <p:ext uri="{D42A27DB-BD31-4B8C-83A1-F6EECF244321}">
                <p14:modId xmlns:p14="http://schemas.microsoft.com/office/powerpoint/2010/main" val="358738742"/>
              </p:ext>
            </p:extLst>
          </p:nvPr>
        </p:nvGraphicFramePr>
        <p:xfrm>
          <a:off x="3093929" y="1168548"/>
          <a:ext cx="5784802" cy="830729"/>
        </p:xfrm>
        <a:graphic>
          <a:graphicData uri="http://schemas.openxmlformats.org/drawingml/2006/table">
            <a:tbl>
              <a:tblPr firstRow="1" bandRow="1">
                <a:tableStyleId>{5C22544A-7EE6-4342-B048-85BDC9FD1C3A}</a:tableStyleId>
              </a:tblPr>
              <a:tblGrid>
                <a:gridCol w="5784802">
                  <a:extLst>
                    <a:ext uri="{9D8B030D-6E8A-4147-A177-3AD203B41FA5}">
                      <a16:colId xmlns:a16="http://schemas.microsoft.com/office/drawing/2014/main" val="20000"/>
                    </a:ext>
                  </a:extLst>
                </a:gridCol>
              </a:tblGrid>
              <a:tr h="1963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kern="1200" dirty="0">
                          <a:solidFill>
                            <a:schemeClr val="lt1"/>
                          </a:solidFill>
                          <a:latin typeface="+mn-lt"/>
                          <a:ea typeface="+mn-ea"/>
                          <a:cs typeface="+mn-cs"/>
                        </a:rPr>
                        <a:t>Key Messages</a:t>
                      </a:r>
                    </a:p>
                  </a:txBody>
                  <a:tcPr/>
                </a:tc>
                <a:extLst>
                  <a:ext uri="{0D108BD9-81ED-4DB2-BD59-A6C34878D82A}">
                    <a16:rowId xmlns:a16="http://schemas.microsoft.com/office/drawing/2014/main" val="10000"/>
                  </a:ext>
                </a:extLst>
              </a:tr>
              <a:tr h="6021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i="0" kern="1200" dirty="0">
                          <a:solidFill>
                            <a:schemeClr val="accent1">
                              <a:lumMod val="50000"/>
                            </a:schemeClr>
                          </a:solidFill>
                          <a:latin typeface="+mn-lt"/>
                          <a:ea typeface="+mn-ea"/>
                          <a:cs typeface="+mn-cs"/>
                        </a:rPr>
                        <a:t>The overall status is trending upward.  The project is in Green status due to just being started.  The project is currently in Requirements Phase and is on track to be fully deployed by early</a:t>
                      </a:r>
                      <a:r>
                        <a:rPr lang="en-US" sz="900" b="0" i="0" kern="1200" baseline="0" dirty="0">
                          <a:solidFill>
                            <a:schemeClr val="accent1">
                              <a:lumMod val="50000"/>
                            </a:schemeClr>
                          </a:solidFill>
                          <a:latin typeface="+mn-lt"/>
                          <a:ea typeface="+mn-ea"/>
                          <a:cs typeface="+mn-cs"/>
                        </a:rPr>
                        <a:t> June. </a:t>
                      </a:r>
                      <a:endParaRPr lang="en-US" sz="900" b="0" i="0" kern="1200" dirty="0">
                        <a:solidFill>
                          <a:schemeClr val="accent1">
                            <a:lumMod val="50000"/>
                          </a:schemeClr>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i="0" kern="1200" dirty="0">
                        <a:solidFill>
                          <a:schemeClr val="accent1">
                            <a:lumMod val="50000"/>
                          </a:schemeClr>
                        </a:solidFill>
                        <a:latin typeface="+mn-lt"/>
                        <a:ea typeface="+mn-ea"/>
                        <a:cs typeface="+mn-cs"/>
                      </a:endParaRPr>
                    </a:p>
                  </a:txBody>
                  <a:tcP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37" name="Table 36"/>
          <p:cNvGraphicFramePr>
            <a:graphicFrameLocks noGrp="1"/>
          </p:cNvGraphicFramePr>
          <p:nvPr>
            <p:extLst>
              <p:ext uri="{D42A27DB-BD31-4B8C-83A1-F6EECF244321}">
                <p14:modId xmlns:p14="http://schemas.microsoft.com/office/powerpoint/2010/main" val="91408680"/>
              </p:ext>
            </p:extLst>
          </p:nvPr>
        </p:nvGraphicFramePr>
        <p:xfrm>
          <a:off x="180084" y="5214332"/>
          <a:ext cx="4368968" cy="947503"/>
        </p:xfrm>
        <a:graphic>
          <a:graphicData uri="http://schemas.openxmlformats.org/drawingml/2006/table">
            <a:tbl>
              <a:tblPr firstRow="1" bandRow="1">
                <a:tableStyleId>{5C22544A-7EE6-4342-B048-85BDC9FD1C3A}</a:tableStyleId>
              </a:tblPr>
              <a:tblGrid>
                <a:gridCol w="2896491">
                  <a:extLst>
                    <a:ext uri="{9D8B030D-6E8A-4147-A177-3AD203B41FA5}">
                      <a16:colId xmlns:a16="http://schemas.microsoft.com/office/drawing/2014/main" val="20000"/>
                    </a:ext>
                  </a:extLst>
                </a:gridCol>
                <a:gridCol w="704850">
                  <a:extLst>
                    <a:ext uri="{9D8B030D-6E8A-4147-A177-3AD203B41FA5}">
                      <a16:colId xmlns:a16="http://schemas.microsoft.com/office/drawing/2014/main" val="20001"/>
                    </a:ext>
                  </a:extLst>
                </a:gridCol>
                <a:gridCol w="767627">
                  <a:extLst>
                    <a:ext uri="{9D8B030D-6E8A-4147-A177-3AD203B41FA5}">
                      <a16:colId xmlns:a16="http://schemas.microsoft.com/office/drawing/2014/main" val="20002"/>
                    </a:ext>
                  </a:extLst>
                </a:gridCol>
              </a:tblGrid>
              <a:tr h="2365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a:t>Critical issues</a:t>
                      </a:r>
                      <a:r>
                        <a:rPr lang="en-US" sz="800" baseline="0" dirty="0"/>
                        <a:t> / Risks + Mitigation</a:t>
                      </a:r>
                      <a:endParaRPr lang="en-US" sz="800" dirty="0"/>
                    </a:p>
                  </a:txBody>
                  <a:tcPr anchor="ctr"/>
                </a:tc>
                <a:tc>
                  <a:txBody>
                    <a:bodyPr/>
                    <a:lstStyle/>
                    <a:p>
                      <a:pPr algn="ctr"/>
                      <a:r>
                        <a:rPr lang="en-US" sz="800" dirty="0"/>
                        <a:t>Owner</a:t>
                      </a:r>
                    </a:p>
                  </a:txBody>
                  <a:tcPr anchor="ctr"/>
                </a:tc>
                <a:tc>
                  <a:txBody>
                    <a:bodyPr/>
                    <a:lstStyle/>
                    <a:p>
                      <a:pPr algn="ctr"/>
                      <a:r>
                        <a:rPr lang="en-US" sz="800" dirty="0"/>
                        <a:t>Due</a:t>
                      </a:r>
                    </a:p>
                  </a:txBody>
                  <a:tcPr anchor="ctr"/>
                </a:tc>
                <a:extLst>
                  <a:ext uri="{0D108BD9-81ED-4DB2-BD59-A6C34878D82A}">
                    <a16:rowId xmlns:a16="http://schemas.microsoft.com/office/drawing/2014/main" val="10000"/>
                  </a:ext>
                </a:extLst>
              </a:tr>
              <a:tr h="3560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i="0" kern="1200" dirty="0">
                          <a:solidFill>
                            <a:schemeClr val="accent1">
                              <a:lumMod val="50000"/>
                            </a:schemeClr>
                          </a:solidFill>
                          <a:latin typeface="+mn-lt"/>
                          <a:ea typeface="+mn-ea"/>
                          <a:cs typeface="+mn-cs"/>
                        </a:rPr>
                        <a:t>None</a:t>
                      </a:r>
                    </a:p>
                  </a:txBody>
                  <a:tcP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i="1" kern="1200" dirty="0">
                        <a:solidFill>
                          <a:schemeClr val="accent1">
                            <a:lumMod val="50000"/>
                          </a:schemeClr>
                        </a:solidFill>
                        <a:latin typeface="+mn-lt"/>
                        <a:ea typeface="+mn-ea"/>
                        <a:cs typeface="+mn-cs"/>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i="1" kern="1200" dirty="0">
                        <a:solidFill>
                          <a:schemeClr val="accent1">
                            <a:lumMod val="50000"/>
                          </a:schemeClr>
                        </a:solidFill>
                        <a:latin typeface="+mn-lt"/>
                        <a:ea typeface="+mn-ea"/>
                        <a:cs typeface="+mn-cs"/>
                      </a:endParaRPr>
                    </a:p>
                  </a:txBody>
                  <a:tcPr anchor="ctr">
                    <a:solidFill>
                      <a:schemeClr val="accent1">
                        <a:lumMod val="20000"/>
                        <a:lumOff val="80000"/>
                      </a:schemeClr>
                    </a:solidFill>
                  </a:tcPr>
                </a:tc>
                <a:extLst>
                  <a:ext uri="{0D108BD9-81ED-4DB2-BD59-A6C34878D82A}">
                    <a16:rowId xmlns:a16="http://schemas.microsoft.com/office/drawing/2014/main" val="10001"/>
                  </a:ext>
                </a:extLst>
              </a:tr>
              <a:tr h="3548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i="1" kern="1200" dirty="0">
                        <a:solidFill>
                          <a:schemeClr val="accent1">
                            <a:lumMod val="50000"/>
                          </a:schemeClr>
                        </a:solidFill>
                        <a:latin typeface="+mn-lt"/>
                        <a:ea typeface="+mn-ea"/>
                        <a:cs typeface="+mn-cs"/>
                      </a:endParaRPr>
                    </a:p>
                  </a:txBody>
                  <a:tcP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i="1" kern="1200" dirty="0">
                        <a:solidFill>
                          <a:schemeClr val="accent1">
                            <a:lumMod val="50000"/>
                          </a:schemeClr>
                        </a:solidFill>
                        <a:latin typeface="+mn-lt"/>
                        <a:ea typeface="+mn-ea"/>
                        <a:cs typeface="+mn-cs"/>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i="1" kern="1200" dirty="0">
                        <a:solidFill>
                          <a:schemeClr val="accent1">
                            <a:lumMod val="50000"/>
                          </a:schemeClr>
                        </a:solidFill>
                        <a:latin typeface="+mn-lt"/>
                        <a:ea typeface="+mn-ea"/>
                        <a:cs typeface="+mn-cs"/>
                      </a:endParaRPr>
                    </a:p>
                  </a:txBody>
                  <a:tcPr anchor="ctr">
                    <a:solidFill>
                      <a:schemeClr val="accent1">
                        <a:lumMod val="20000"/>
                        <a:lumOff val="80000"/>
                      </a:schemeClr>
                    </a:solidFill>
                  </a:tcPr>
                </a:tc>
                <a:extLst>
                  <a:ext uri="{0D108BD9-81ED-4DB2-BD59-A6C34878D82A}">
                    <a16:rowId xmlns:a16="http://schemas.microsoft.com/office/drawing/2014/main" val="10002"/>
                  </a:ext>
                </a:extLst>
              </a:tr>
            </a:tbl>
          </a:graphicData>
        </a:graphic>
      </p:graphicFrame>
      <p:graphicFrame>
        <p:nvGraphicFramePr>
          <p:cNvPr id="39" name="Table 38"/>
          <p:cNvGraphicFramePr>
            <a:graphicFrameLocks noGrp="1"/>
          </p:cNvGraphicFramePr>
          <p:nvPr>
            <p:extLst>
              <p:ext uri="{D42A27DB-BD31-4B8C-83A1-F6EECF244321}">
                <p14:modId xmlns:p14="http://schemas.microsoft.com/office/powerpoint/2010/main" val="3224477166"/>
              </p:ext>
            </p:extLst>
          </p:nvPr>
        </p:nvGraphicFramePr>
        <p:xfrm>
          <a:off x="4734839" y="3240411"/>
          <a:ext cx="4198224" cy="1182687"/>
        </p:xfrm>
        <a:graphic>
          <a:graphicData uri="http://schemas.openxmlformats.org/drawingml/2006/table">
            <a:tbl>
              <a:tblPr firstRow="1" bandRow="1">
                <a:tableStyleId>{5C22544A-7EE6-4342-B048-85BDC9FD1C3A}</a:tableStyleId>
              </a:tblPr>
              <a:tblGrid>
                <a:gridCol w="2059366">
                  <a:extLst>
                    <a:ext uri="{9D8B030D-6E8A-4147-A177-3AD203B41FA5}">
                      <a16:colId xmlns:a16="http://schemas.microsoft.com/office/drawing/2014/main" val="20000"/>
                    </a:ext>
                  </a:extLst>
                </a:gridCol>
                <a:gridCol w="806745">
                  <a:extLst>
                    <a:ext uri="{9D8B030D-6E8A-4147-A177-3AD203B41FA5}">
                      <a16:colId xmlns:a16="http://schemas.microsoft.com/office/drawing/2014/main" val="20001"/>
                    </a:ext>
                  </a:extLst>
                </a:gridCol>
                <a:gridCol w="790575">
                  <a:extLst>
                    <a:ext uri="{9D8B030D-6E8A-4147-A177-3AD203B41FA5}">
                      <a16:colId xmlns:a16="http://schemas.microsoft.com/office/drawing/2014/main" val="20002"/>
                    </a:ext>
                  </a:extLst>
                </a:gridCol>
                <a:gridCol w="541538">
                  <a:extLst>
                    <a:ext uri="{9D8B030D-6E8A-4147-A177-3AD203B41FA5}">
                      <a16:colId xmlns:a16="http://schemas.microsoft.com/office/drawing/2014/main" val="20003"/>
                    </a:ext>
                  </a:extLst>
                </a:gridCol>
              </a:tblGrid>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a:t>Key Milestones</a:t>
                      </a:r>
                    </a:p>
                  </a:txBody>
                  <a:tcPr anchor="ctr"/>
                </a:tc>
                <a:tc>
                  <a:txBody>
                    <a:bodyPr/>
                    <a:lstStyle/>
                    <a:p>
                      <a:pPr algn="ctr"/>
                      <a:r>
                        <a:rPr lang="en-US" sz="800" dirty="0"/>
                        <a:t>Baseline</a:t>
                      </a:r>
                    </a:p>
                  </a:txBody>
                  <a:tcPr anchor="ctr"/>
                </a:tc>
                <a:tc>
                  <a:txBody>
                    <a:bodyPr/>
                    <a:lstStyle/>
                    <a:p>
                      <a:pPr algn="ctr"/>
                      <a:r>
                        <a:rPr lang="en-US" sz="800" dirty="0"/>
                        <a:t>Forecast</a:t>
                      </a:r>
                    </a:p>
                  </a:txBody>
                  <a:tcPr anchor="ctr"/>
                </a:tc>
                <a:tc>
                  <a:txBody>
                    <a:bodyPr/>
                    <a:lstStyle/>
                    <a:p>
                      <a:pPr algn="ctr"/>
                      <a:r>
                        <a:rPr lang="en-US" sz="800" dirty="0"/>
                        <a:t>At Risk?</a:t>
                      </a:r>
                    </a:p>
                  </a:txBody>
                  <a:tcPr anchor="ctr"/>
                </a:tc>
                <a:extLst>
                  <a:ext uri="{0D108BD9-81ED-4DB2-BD59-A6C34878D82A}">
                    <a16:rowId xmlns:a16="http://schemas.microsoft.com/office/drawing/2014/main" val="10000"/>
                  </a:ext>
                </a:extLst>
              </a:tr>
              <a:tr h="2824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i="0" kern="1200" dirty="0">
                          <a:solidFill>
                            <a:schemeClr val="accent1">
                              <a:lumMod val="50000"/>
                            </a:schemeClr>
                          </a:solidFill>
                          <a:latin typeface="+mn-lt"/>
                          <a:ea typeface="+mn-ea"/>
                          <a:cs typeface="+mn-cs"/>
                        </a:rPr>
                        <a:t>Functional Requirements</a:t>
                      </a:r>
                    </a:p>
                  </a:txBody>
                  <a:tcP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i="1" kern="1200" dirty="0">
                          <a:solidFill>
                            <a:schemeClr val="accent1">
                              <a:lumMod val="50000"/>
                            </a:schemeClr>
                          </a:solidFill>
                          <a:latin typeface="+mn-lt"/>
                          <a:ea typeface="+mn-ea"/>
                          <a:cs typeface="+mn-cs"/>
                        </a:rPr>
                        <a:t>5/25/15</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i="1" kern="1200" dirty="0">
                          <a:solidFill>
                            <a:schemeClr val="accent1">
                              <a:lumMod val="50000"/>
                            </a:schemeClr>
                          </a:solidFill>
                          <a:latin typeface="+mn-lt"/>
                          <a:ea typeface="+mn-ea"/>
                          <a:cs typeface="+mn-cs"/>
                        </a:rPr>
                        <a:t>5/25/15</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i="1" kern="1200" dirty="0">
                          <a:solidFill>
                            <a:schemeClr val="accent1">
                              <a:lumMod val="50000"/>
                            </a:schemeClr>
                          </a:solidFill>
                          <a:latin typeface="+mn-lt"/>
                          <a:ea typeface="+mn-ea"/>
                          <a:cs typeface="+mn-cs"/>
                        </a:rPr>
                        <a:t>N</a:t>
                      </a:r>
                    </a:p>
                  </a:txBody>
                  <a:tcPr anchor="ctr">
                    <a:solidFill>
                      <a:schemeClr val="accent1">
                        <a:lumMod val="20000"/>
                        <a:lumOff val="80000"/>
                      </a:schemeClr>
                    </a:solidFill>
                  </a:tcPr>
                </a:tc>
                <a:extLst>
                  <a:ext uri="{0D108BD9-81ED-4DB2-BD59-A6C34878D82A}">
                    <a16:rowId xmlns:a16="http://schemas.microsoft.com/office/drawing/2014/main" val="10001"/>
                  </a:ext>
                </a:extLst>
              </a:tr>
              <a:tr h="2824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i="0" kern="1200" dirty="0">
                          <a:solidFill>
                            <a:schemeClr val="accent1">
                              <a:lumMod val="50000"/>
                            </a:schemeClr>
                          </a:solidFill>
                          <a:latin typeface="+mn-lt"/>
                          <a:ea typeface="+mn-ea"/>
                          <a:cs typeface="+mn-cs"/>
                        </a:rPr>
                        <a:t>Technical Design</a:t>
                      </a:r>
                      <a:r>
                        <a:rPr lang="en-US" sz="900" b="0" i="0" kern="1200" baseline="0" dirty="0">
                          <a:solidFill>
                            <a:schemeClr val="accent1">
                              <a:lumMod val="50000"/>
                            </a:schemeClr>
                          </a:solidFill>
                          <a:latin typeface="+mn-lt"/>
                          <a:ea typeface="+mn-ea"/>
                          <a:cs typeface="+mn-cs"/>
                        </a:rPr>
                        <a:t> </a:t>
                      </a:r>
                      <a:endParaRPr lang="en-US" sz="900" b="0" i="0" kern="1200" dirty="0">
                        <a:solidFill>
                          <a:schemeClr val="accent1">
                            <a:lumMod val="50000"/>
                          </a:schemeClr>
                        </a:solidFill>
                        <a:latin typeface="+mn-lt"/>
                        <a:ea typeface="+mn-ea"/>
                        <a:cs typeface="+mn-cs"/>
                      </a:endParaRPr>
                    </a:p>
                  </a:txBody>
                  <a:tcP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i="1" kern="1200" dirty="0">
                          <a:solidFill>
                            <a:schemeClr val="accent1">
                              <a:lumMod val="50000"/>
                            </a:schemeClr>
                          </a:solidFill>
                          <a:latin typeface="+mn-lt"/>
                          <a:ea typeface="+mn-ea"/>
                          <a:cs typeface="+mn-cs"/>
                        </a:rPr>
                        <a:t>5/26/15</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i="1" kern="1200" dirty="0">
                          <a:solidFill>
                            <a:schemeClr val="accent1">
                              <a:lumMod val="50000"/>
                            </a:schemeClr>
                          </a:solidFill>
                          <a:latin typeface="+mn-lt"/>
                          <a:ea typeface="+mn-ea"/>
                          <a:cs typeface="+mn-cs"/>
                        </a:rPr>
                        <a:t>5/26/15</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i="1" kern="1200" dirty="0">
                          <a:solidFill>
                            <a:schemeClr val="accent1">
                              <a:lumMod val="50000"/>
                            </a:schemeClr>
                          </a:solidFill>
                          <a:latin typeface="+mn-lt"/>
                          <a:ea typeface="+mn-ea"/>
                          <a:cs typeface="+mn-cs"/>
                        </a:rPr>
                        <a:t>N</a:t>
                      </a:r>
                    </a:p>
                  </a:txBody>
                  <a:tcPr anchor="ctr">
                    <a:solidFill>
                      <a:schemeClr val="accent1">
                        <a:lumMod val="20000"/>
                        <a:lumOff val="80000"/>
                      </a:schemeClr>
                    </a:solidFill>
                  </a:tcPr>
                </a:tc>
                <a:extLst>
                  <a:ext uri="{0D108BD9-81ED-4DB2-BD59-A6C34878D82A}">
                    <a16:rowId xmlns:a16="http://schemas.microsoft.com/office/drawing/2014/main" val="10002"/>
                  </a:ext>
                </a:extLst>
              </a:tr>
              <a:tr h="2824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i="0" kern="1200" dirty="0">
                          <a:solidFill>
                            <a:schemeClr val="accent1">
                              <a:lumMod val="50000"/>
                            </a:schemeClr>
                          </a:solidFill>
                          <a:latin typeface="+mn-lt"/>
                          <a:ea typeface="+mn-ea"/>
                          <a:cs typeface="+mn-cs"/>
                        </a:rPr>
                        <a:t>Build</a:t>
                      </a:r>
                      <a:r>
                        <a:rPr lang="en-US" sz="900" b="0" i="0" kern="1200" baseline="0" dirty="0">
                          <a:solidFill>
                            <a:schemeClr val="accent1">
                              <a:lumMod val="50000"/>
                            </a:schemeClr>
                          </a:solidFill>
                          <a:latin typeface="+mn-lt"/>
                          <a:ea typeface="+mn-ea"/>
                          <a:cs typeface="+mn-cs"/>
                        </a:rPr>
                        <a:t> Completed</a:t>
                      </a:r>
                      <a:endParaRPr lang="en-US" sz="900" b="0" i="0" kern="1200" dirty="0">
                        <a:solidFill>
                          <a:schemeClr val="accent1">
                            <a:lumMod val="50000"/>
                          </a:schemeClr>
                        </a:solidFill>
                        <a:latin typeface="+mn-lt"/>
                        <a:ea typeface="+mn-ea"/>
                        <a:cs typeface="+mn-cs"/>
                      </a:endParaRPr>
                    </a:p>
                  </a:txBody>
                  <a:tcP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i="1" kern="1200" dirty="0">
                          <a:solidFill>
                            <a:schemeClr val="accent1">
                              <a:lumMod val="50000"/>
                            </a:schemeClr>
                          </a:solidFill>
                          <a:latin typeface="+mn-lt"/>
                          <a:ea typeface="+mn-ea"/>
                          <a:cs typeface="+mn-cs"/>
                        </a:rPr>
                        <a:t>6/2/15</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i="1" kern="1200" dirty="0">
                          <a:solidFill>
                            <a:schemeClr val="accent1">
                              <a:lumMod val="50000"/>
                            </a:schemeClr>
                          </a:solidFill>
                          <a:latin typeface="+mn-lt"/>
                          <a:ea typeface="+mn-ea"/>
                          <a:cs typeface="+mn-cs"/>
                        </a:rPr>
                        <a:t>6/2/16</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i="1" kern="1200" dirty="0">
                          <a:solidFill>
                            <a:schemeClr val="accent1">
                              <a:lumMod val="50000"/>
                            </a:schemeClr>
                          </a:solidFill>
                          <a:latin typeface="+mn-lt"/>
                          <a:ea typeface="+mn-ea"/>
                          <a:cs typeface="+mn-cs"/>
                        </a:rPr>
                        <a:t>N</a:t>
                      </a:r>
                    </a:p>
                  </a:txBody>
                  <a:tcPr anchor="ctr">
                    <a:solidFill>
                      <a:schemeClr val="accent1">
                        <a:lumMod val="20000"/>
                        <a:lumOff val="80000"/>
                      </a:schemeClr>
                    </a:solidFill>
                  </a:tcPr>
                </a:tc>
                <a:extLst>
                  <a:ext uri="{0D108BD9-81ED-4DB2-BD59-A6C34878D82A}">
                    <a16:rowId xmlns:a16="http://schemas.microsoft.com/office/drawing/2014/main" val="10003"/>
                  </a:ext>
                </a:extLst>
              </a:tr>
            </a:tbl>
          </a:graphicData>
        </a:graphic>
      </p:graphicFrame>
      <p:graphicFrame>
        <p:nvGraphicFramePr>
          <p:cNvPr id="40" name="Table 39"/>
          <p:cNvGraphicFramePr>
            <a:graphicFrameLocks noGrp="1"/>
          </p:cNvGraphicFramePr>
          <p:nvPr>
            <p:extLst>
              <p:ext uri="{D42A27DB-BD31-4B8C-83A1-F6EECF244321}">
                <p14:modId xmlns:p14="http://schemas.microsoft.com/office/powerpoint/2010/main" val="232858432"/>
              </p:ext>
            </p:extLst>
          </p:nvPr>
        </p:nvGraphicFramePr>
        <p:xfrm>
          <a:off x="192610" y="3191831"/>
          <a:ext cx="4362590" cy="1127760"/>
        </p:xfrm>
        <a:graphic>
          <a:graphicData uri="http://schemas.openxmlformats.org/drawingml/2006/table">
            <a:tbl>
              <a:tblPr firstRow="1" bandRow="1">
                <a:tableStyleId>{5C22544A-7EE6-4342-B048-85BDC9FD1C3A}</a:tableStyleId>
              </a:tblPr>
              <a:tblGrid>
                <a:gridCol w="4362590">
                  <a:extLst>
                    <a:ext uri="{9D8B030D-6E8A-4147-A177-3AD203B41FA5}">
                      <a16:colId xmlns:a16="http://schemas.microsoft.com/office/drawing/2014/main" val="20000"/>
                    </a:ext>
                  </a:extLst>
                </a:gridCol>
              </a:tblGrid>
              <a:tr h="1511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a:t>Accomplishments This Period:</a:t>
                      </a:r>
                    </a:p>
                  </a:txBody>
                  <a:tcPr anchor="ctr"/>
                </a:tc>
                <a:extLst>
                  <a:ext uri="{0D108BD9-81ED-4DB2-BD59-A6C34878D82A}">
                    <a16:rowId xmlns:a16="http://schemas.microsoft.com/office/drawing/2014/main" val="10000"/>
                  </a:ext>
                </a:extLst>
              </a:tr>
              <a:tr h="1619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i="0" kern="1200" dirty="0">
                          <a:solidFill>
                            <a:schemeClr val="accent1">
                              <a:lumMod val="50000"/>
                            </a:schemeClr>
                          </a:solidFill>
                          <a:latin typeface="+mn-lt"/>
                          <a:ea typeface="+mn-ea"/>
                          <a:cs typeface="+mn-cs"/>
                        </a:rPr>
                        <a:t>Project</a:t>
                      </a:r>
                      <a:r>
                        <a:rPr lang="en-US" sz="900" b="0" i="0" kern="1200" baseline="0" dirty="0">
                          <a:solidFill>
                            <a:schemeClr val="accent1">
                              <a:lumMod val="50000"/>
                            </a:schemeClr>
                          </a:solidFill>
                          <a:latin typeface="+mn-lt"/>
                          <a:ea typeface="+mn-ea"/>
                          <a:cs typeface="+mn-cs"/>
                        </a:rPr>
                        <a:t> has been kicked off.</a:t>
                      </a:r>
                      <a:endParaRPr lang="en-US" sz="900" b="0" i="0" kern="1200" dirty="0">
                        <a:solidFill>
                          <a:schemeClr val="accent1">
                            <a:lumMod val="50000"/>
                          </a:schemeClr>
                        </a:solidFill>
                        <a:latin typeface="+mn-lt"/>
                        <a:ea typeface="+mn-ea"/>
                        <a:cs typeface="+mn-cs"/>
                      </a:endParaRPr>
                    </a:p>
                  </a:txBody>
                  <a:tcPr>
                    <a:solidFill>
                      <a:schemeClr val="accent1">
                        <a:lumMod val="20000"/>
                        <a:lumOff val="80000"/>
                      </a:schemeClr>
                    </a:solidFill>
                  </a:tcPr>
                </a:tc>
                <a:extLst>
                  <a:ext uri="{0D108BD9-81ED-4DB2-BD59-A6C34878D82A}">
                    <a16:rowId xmlns:a16="http://schemas.microsoft.com/office/drawing/2014/main" val="10001"/>
                  </a:ext>
                </a:extLst>
              </a:tr>
              <a:tr h="1619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i="0" kern="1200" dirty="0">
                          <a:solidFill>
                            <a:schemeClr val="accent1">
                              <a:lumMod val="50000"/>
                            </a:schemeClr>
                          </a:solidFill>
                          <a:latin typeface="+mn-lt"/>
                          <a:ea typeface="+mn-ea"/>
                          <a:cs typeface="+mn-cs"/>
                        </a:rPr>
                        <a:t>Project schedule</a:t>
                      </a:r>
                      <a:r>
                        <a:rPr lang="en-US" sz="900" b="0" i="0" kern="1200" baseline="0" dirty="0">
                          <a:solidFill>
                            <a:schemeClr val="accent1">
                              <a:lumMod val="50000"/>
                            </a:schemeClr>
                          </a:solidFill>
                          <a:latin typeface="+mn-lt"/>
                          <a:ea typeface="+mn-ea"/>
                          <a:cs typeface="+mn-cs"/>
                        </a:rPr>
                        <a:t> has been set</a:t>
                      </a:r>
                    </a:p>
                  </a:txBody>
                  <a:tcPr>
                    <a:solidFill>
                      <a:schemeClr val="accent1">
                        <a:lumMod val="20000"/>
                        <a:lumOff val="80000"/>
                      </a:schemeClr>
                    </a:solidFill>
                  </a:tcPr>
                </a:tc>
                <a:extLst>
                  <a:ext uri="{0D108BD9-81ED-4DB2-BD59-A6C34878D82A}">
                    <a16:rowId xmlns:a16="http://schemas.microsoft.com/office/drawing/2014/main" val="10002"/>
                  </a:ext>
                </a:extLst>
              </a:tr>
              <a:tr h="1619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i="0" kern="1200" dirty="0">
                          <a:solidFill>
                            <a:schemeClr val="accent1">
                              <a:lumMod val="50000"/>
                            </a:schemeClr>
                          </a:solidFill>
                          <a:latin typeface="+mn-lt"/>
                          <a:ea typeface="+mn-ea"/>
                          <a:cs typeface="+mn-cs"/>
                        </a:rPr>
                        <a:t>Resources have been assigned</a:t>
                      </a:r>
                    </a:p>
                  </a:txBody>
                  <a:tcPr>
                    <a:solidFill>
                      <a:schemeClr val="accent1">
                        <a:lumMod val="20000"/>
                        <a:lumOff val="80000"/>
                      </a:schemeClr>
                    </a:solidFill>
                  </a:tcPr>
                </a:tc>
                <a:extLst>
                  <a:ext uri="{0D108BD9-81ED-4DB2-BD59-A6C34878D82A}">
                    <a16:rowId xmlns:a16="http://schemas.microsoft.com/office/drawing/2014/main" val="10003"/>
                  </a:ext>
                </a:extLst>
              </a:tr>
              <a:tr h="1619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i="0" kern="1200" dirty="0">
                          <a:solidFill>
                            <a:schemeClr val="accent1">
                              <a:lumMod val="50000"/>
                            </a:schemeClr>
                          </a:solidFill>
                          <a:latin typeface="+mn-lt"/>
                          <a:ea typeface="+mn-ea"/>
                          <a:cs typeface="+mn-cs"/>
                        </a:rPr>
                        <a:t>Business Requirements are</a:t>
                      </a:r>
                      <a:r>
                        <a:rPr lang="en-US" sz="900" b="0" i="0" kern="1200" baseline="0" dirty="0">
                          <a:solidFill>
                            <a:schemeClr val="accent1">
                              <a:lumMod val="50000"/>
                            </a:schemeClr>
                          </a:solidFill>
                          <a:latin typeface="+mn-lt"/>
                          <a:ea typeface="+mn-ea"/>
                          <a:cs typeface="+mn-cs"/>
                        </a:rPr>
                        <a:t> complete</a:t>
                      </a:r>
                      <a:endParaRPr lang="en-US" sz="900" b="0" i="0" kern="1200" dirty="0">
                        <a:solidFill>
                          <a:schemeClr val="accent1">
                            <a:lumMod val="50000"/>
                          </a:schemeClr>
                        </a:solidFill>
                        <a:latin typeface="+mn-lt"/>
                        <a:ea typeface="+mn-ea"/>
                        <a:cs typeface="+mn-cs"/>
                      </a:endParaRPr>
                    </a:p>
                  </a:txBody>
                  <a:tcPr>
                    <a:solidFill>
                      <a:schemeClr val="accent1">
                        <a:lumMod val="20000"/>
                        <a:lumOff val="80000"/>
                      </a:schemeClr>
                    </a:solidFill>
                  </a:tcPr>
                </a:tc>
                <a:extLst>
                  <a:ext uri="{0D108BD9-81ED-4DB2-BD59-A6C34878D82A}">
                    <a16:rowId xmlns:a16="http://schemas.microsoft.com/office/drawing/2014/main" val="10004"/>
                  </a:ext>
                </a:extLst>
              </a:tr>
            </a:tbl>
          </a:graphicData>
        </a:graphic>
      </p:graphicFrame>
      <p:sp>
        <p:nvSpPr>
          <p:cNvPr id="41" name="Rectangle 40"/>
          <p:cNvSpPr/>
          <p:nvPr/>
        </p:nvSpPr>
        <p:spPr>
          <a:xfrm>
            <a:off x="113350" y="390520"/>
            <a:ext cx="2023759" cy="267766"/>
          </a:xfrm>
          <a:prstGeom prst="rect">
            <a:avLst/>
          </a:prstGeom>
        </p:spPr>
        <p:txBody>
          <a:bodyPr wrap="none">
            <a:spAutoFit/>
          </a:bodyPr>
          <a:lstStyle/>
          <a:p>
            <a:pPr>
              <a:buFont typeface="Arial" charset="0"/>
              <a:buNone/>
            </a:pPr>
            <a:r>
              <a:rPr lang="en-US" sz="1200" dirty="0">
                <a:solidFill>
                  <a:srgbClr val="FFFFFF"/>
                </a:solidFill>
              </a:rPr>
              <a:t>Week Ending 25 May 2015</a:t>
            </a:r>
          </a:p>
        </p:txBody>
      </p:sp>
      <p:graphicFrame>
        <p:nvGraphicFramePr>
          <p:cNvPr id="12" name="Table 11"/>
          <p:cNvGraphicFramePr>
            <a:graphicFrameLocks noGrp="1"/>
          </p:cNvGraphicFramePr>
          <p:nvPr>
            <p:extLst>
              <p:ext uri="{D42A27DB-BD31-4B8C-83A1-F6EECF244321}">
                <p14:modId xmlns:p14="http://schemas.microsoft.com/office/powerpoint/2010/main" val="2088822577"/>
              </p:ext>
            </p:extLst>
          </p:nvPr>
        </p:nvGraphicFramePr>
        <p:xfrm>
          <a:off x="180083" y="1215026"/>
          <a:ext cx="2794794" cy="1106424"/>
        </p:xfrm>
        <a:graphic>
          <a:graphicData uri="http://schemas.openxmlformats.org/drawingml/2006/table">
            <a:tbl>
              <a:tblPr bandRow="1"/>
              <a:tblGrid>
                <a:gridCol w="839872">
                  <a:extLst>
                    <a:ext uri="{9D8B030D-6E8A-4147-A177-3AD203B41FA5}">
                      <a16:colId xmlns:a16="http://schemas.microsoft.com/office/drawing/2014/main" val="20000"/>
                    </a:ext>
                  </a:extLst>
                </a:gridCol>
                <a:gridCol w="637395">
                  <a:extLst>
                    <a:ext uri="{9D8B030D-6E8A-4147-A177-3AD203B41FA5}">
                      <a16:colId xmlns:a16="http://schemas.microsoft.com/office/drawing/2014/main" val="20001"/>
                    </a:ext>
                  </a:extLst>
                </a:gridCol>
                <a:gridCol w="665348">
                  <a:extLst>
                    <a:ext uri="{9D8B030D-6E8A-4147-A177-3AD203B41FA5}">
                      <a16:colId xmlns:a16="http://schemas.microsoft.com/office/drawing/2014/main" val="20002"/>
                    </a:ext>
                  </a:extLst>
                </a:gridCol>
                <a:gridCol w="652179">
                  <a:extLst>
                    <a:ext uri="{9D8B030D-6E8A-4147-A177-3AD203B41FA5}">
                      <a16:colId xmlns:a16="http://schemas.microsoft.com/office/drawing/2014/main" val="20003"/>
                    </a:ext>
                  </a:extLst>
                </a:gridCol>
              </a:tblGrid>
              <a:tr h="155729">
                <a:tc>
                  <a:txBody>
                    <a:bodyPr/>
                    <a:lstStyle/>
                    <a:p>
                      <a:pPr algn="l">
                        <a:lnSpc>
                          <a:spcPts val="600"/>
                        </a:lnSpc>
                      </a:pPr>
                      <a:r>
                        <a:rPr lang="en-US" sz="800" b="1" dirty="0">
                          <a:solidFill>
                            <a:schemeClr val="bg1"/>
                          </a:solidFill>
                          <a:latin typeface="Arial" pitchFamily="34" charset="0"/>
                          <a:cs typeface="Arial" pitchFamily="34" charset="0"/>
                        </a:rPr>
                        <a:t>Financial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lnSpc>
                          <a:spcPts val="600"/>
                        </a:lnSpc>
                      </a:pPr>
                      <a:r>
                        <a:rPr lang="en-US" sz="800" b="1" dirty="0">
                          <a:solidFill>
                            <a:schemeClr val="bg1"/>
                          </a:solidFill>
                          <a:latin typeface="Arial" pitchFamily="34" charset="0"/>
                          <a:cs typeface="Arial" pitchFamily="34" charset="0"/>
                        </a:rPr>
                        <a:t>Capital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lnSpc>
                          <a:spcPts val="600"/>
                        </a:lnSpc>
                      </a:pPr>
                      <a:r>
                        <a:rPr lang="en-US" sz="800" b="1" dirty="0">
                          <a:solidFill>
                            <a:schemeClr val="bg1"/>
                          </a:solidFill>
                          <a:latin typeface="Arial" pitchFamily="34" charset="0"/>
                          <a:cs typeface="Arial" pitchFamily="34" charset="0"/>
                        </a:rPr>
                        <a:t>Expense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lnSpc>
                          <a:spcPts val="600"/>
                        </a:lnSpc>
                      </a:pPr>
                      <a:r>
                        <a:rPr lang="en-US" sz="800" b="1" dirty="0">
                          <a:solidFill>
                            <a:schemeClr val="bg1"/>
                          </a:solidFill>
                          <a:latin typeface="Arial" pitchFamily="34" charset="0"/>
                          <a:cs typeface="Arial" pitchFamily="34" charset="0"/>
                        </a:rPr>
                        <a:t>Total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extLst>
                  <a:ext uri="{0D108BD9-81ED-4DB2-BD59-A6C34878D82A}">
                    <a16:rowId xmlns:a16="http://schemas.microsoft.com/office/drawing/2014/main" val="10000"/>
                  </a:ext>
                </a:extLst>
              </a:tr>
              <a:tr h="171704">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lnSpc>
                          <a:spcPts val="600"/>
                        </a:lnSpc>
                      </a:pPr>
                      <a:r>
                        <a:rPr lang="en-US" sz="800" b="1" dirty="0">
                          <a:solidFill>
                            <a:schemeClr val="tx1"/>
                          </a:solidFill>
                          <a:latin typeface="Arial" pitchFamily="34" charset="0"/>
                          <a:cs typeface="Arial" pitchFamily="34" charset="0"/>
                        </a:rPr>
                        <a:t>Plan</a:t>
                      </a:r>
                      <a:r>
                        <a:rPr lang="en-US" sz="800" b="1" baseline="0" dirty="0">
                          <a:solidFill>
                            <a:schemeClr val="tx1"/>
                          </a:solidFill>
                          <a:latin typeface="Arial" pitchFamily="34" charset="0"/>
                          <a:cs typeface="Arial" pitchFamily="34" charset="0"/>
                        </a:rPr>
                        <a:t> Budget</a:t>
                      </a:r>
                      <a:endParaRPr lang="en-US" sz="800" b="1"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ts val="600"/>
                        </a:lnSpc>
                      </a:pPr>
                      <a:r>
                        <a:rPr lang="en-US" sz="800" dirty="0">
                          <a:solidFill>
                            <a:schemeClr val="tx1"/>
                          </a:solidFill>
                          <a:latin typeface="Arial" pitchFamily="34" charset="0"/>
                          <a:cs typeface="Arial" pitchFamily="34" charset="0"/>
                        </a:rPr>
                        <a:t>0K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ts val="600"/>
                        </a:lnSpc>
                      </a:pPr>
                      <a:r>
                        <a:rPr lang="en-US" sz="800" dirty="0">
                          <a:solidFill>
                            <a:schemeClr val="tx1"/>
                          </a:solidFill>
                          <a:latin typeface="Arial" pitchFamily="34" charset="0"/>
                          <a:cs typeface="Arial" pitchFamily="34" charset="0"/>
                        </a:rPr>
                        <a:t>20K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600"/>
                        </a:lnSpc>
                      </a:pPr>
                      <a:r>
                        <a:rPr lang="en-US" sz="800" dirty="0">
                          <a:solidFill>
                            <a:schemeClr val="tx1"/>
                          </a:solidFill>
                          <a:latin typeface="Arial" pitchFamily="34" charset="0"/>
                          <a:cs typeface="Arial" pitchFamily="34" charset="0"/>
                        </a:rPr>
                        <a:t>20K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71704">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lnSpc>
                          <a:spcPts val="600"/>
                        </a:lnSpc>
                      </a:pPr>
                      <a:r>
                        <a:rPr lang="en-US" sz="800" b="1" dirty="0">
                          <a:solidFill>
                            <a:schemeClr val="tx1"/>
                          </a:solidFill>
                          <a:latin typeface="Arial" pitchFamily="34" charset="0"/>
                          <a:cs typeface="Arial" pitchFamily="34" charset="0"/>
                        </a:rPr>
                        <a:t>Actual</a:t>
                      </a:r>
                      <a:r>
                        <a:rPr lang="en-US" sz="800" b="1" baseline="0" dirty="0">
                          <a:solidFill>
                            <a:schemeClr val="tx1"/>
                          </a:solidFill>
                          <a:latin typeface="Arial" pitchFamily="34" charset="0"/>
                          <a:cs typeface="Arial" pitchFamily="34" charset="0"/>
                        </a:rPr>
                        <a:t> Spend</a:t>
                      </a:r>
                      <a:endParaRPr lang="en-US" sz="800" b="1"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ts val="600"/>
                        </a:lnSpc>
                      </a:pPr>
                      <a:r>
                        <a:rPr lang="en-US" sz="800" b="0" dirty="0">
                          <a:solidFill>
                            <a:schemeClr val="tx1"/>
                          </a:solidFill>
                          <a:latin typeface="Arial" pitchFamily="34" charset="0"/>
                          <a:cs typeface="Arial" pitchFamily="34" charset="0"/>
                        </a:rPr>
                        <a:t>0K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ts val="600"/>
                        </a:lnSpc>
                      </a:pPr>
                      <a:r>
                        <a:rPr lang="en-US" sz="800" b="0" dirty="0">
                          <a:solidFill>
                            <a:schemeClr val="tx1"/>
                          </a:solidFill>
                          <a:latin typeface="Arial" pitchFamily="34" charset="0"/>
                          <a:cs typeface="Arial" pitchFamily="34" charset="0"/>
                        </a:rPr>
                        <a:t>.2K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600"/>
                        </a:lnSpc>
                      </a:pPr>
                      <a:r>
                        <a:rPr lang="en-US" sz="800" b="0" dirty="0">
                          <a:solidFill>
                            <a:schemeClr val="tx1"/>
                          </a:solidFill>
                          <a:latin typeface="Arial" pitchFamily="34" charset="0"/>
                          <a:cs typeface="Arial" pitchFamily="34" charset="0"/>
                        </a:rPr>
                        <a:t>.2K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71704">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lnSpc>
                          <a:spcPts val="600"/>
                        </a:lnSpc>
                      </a:pPr>
                      <a:r>
                        <a:rPr lang="en-US" sz="800" b="1" dirty="0">
                          <a:solidFill>
                            <a:schemeClr val="tx1"/>
                          </a:solidFill>
                          <a:latin typeface="Arial" pitchFamily="34" charset="0"/>
                          <a:cs typeface="Arial" pitchFamily="34" charset="0"/>
                        </a:rPr>
                        <a:t>Forecast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ts val="600"/>
                        </a:lnSpc>
                      </a:pPr>
                      <a:r>
                        <a:rPr lang="en-US" sz="800" dirty="0">
                          <a:solidFill>
                            <a:schemeClr val="tx1"/>
                          </a:solidFill>
                          <a:latin typeface="Arial" pitchFamily="34" charset="0"/>
                          <a:cs typeface="Arial" pitchFamily="34" charset="0"/>
                        </a:rPr>
                        <a:t>0K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ts val="600"/>
                        </a:lnSpc>
                      </a:pPr>
                      <a:r>
                        <a:rPr lang="en-US" sz="800" dirty="0">
                          <a:solidFill>
                            <a:schemeClr val="tx1"/>
                          </a:solidFill>
                          <a:latin typeface="Arial" pitchFamily="34" charset="0"/>
                          <a:cs typeface="Arial" pitchFamily="34" charset="0"/>
                        </a:rPr>
                        <a:t>19.8K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600"/>
                        </a:lnSpc>
                      </a:pPr>
                      <a:r>
                        <a:rPr lang="en-US" sz="800" dirty="0">
                          <a:solidFill>
                            <a:schemeClr val="tx1"/>
                          </a:solidFill>
                          <a:latin typeface="Arial" pitchFamily="34" charset="0"/>
                          <a:cs typeface="Arial" pitchFamily="34" charset="0"/>
                        </a:rPr>
                        <a:t>19.8K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71704">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lnSpc>
                          <a:spcPts val="600"/>
                        </a:lnSpc>
                      </a:pPr>
                      <a:r>
                        <a:rPr lang="en-US" sz="800" b="1" dirty="0">
                          <a:solidFill>
                            <a:schemeClr val="tx1"/>
                          </a:solidFill>
                          <a:latin typeface="Arial" pitchFamily="34" charset="0"/>
                          <a:cs typeface="Arial" pitchFamily="34" charset="0"/>
                        </a:rPr>
                        <a:t>Total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ts val="600"/>
                        </a:lnSpc>
                      </a:pPr>
                      <a:r>
                        <a:rPr lang="en-US" sz="800" dirty="0">
                          <a:solidFill>
                            <a:schemeClr val="tx1"/>
                          </a:solidFill>
                          <a:latin typeface="Arial" pitchFamily="34" charset="0"/>
                          <a:cs typeface="Arial" pitchFamily="34" charset="0"/>
                        </a:rPr>
                        <a:t>0K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ts val="600"/>
                        </a:lnSpc>
                      </a:pPr>
                      <a:r>
                        <a:rPr lang="en-US" sz="800" dirty="0">
                          <a:solidFill>
                            <a:schemeClr val="tx1"/>
                          </a:solidFill>
                          <a:latin typeface="Arial" pitchFamily="34" charset="0"/>
                          <a:cs typeface="Arial" pitchFamily="34" charset="0"/>
                        </a:rPr>
                        <a:t>20K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600"/>
                        </a:lnSpc>
                      </a:pPr>
                      <a:r>
                        <a:rPr lang="en-US" sz="800" dirty="0">
                          <a:solidFill>
                            <a:schemeClr val="tx1"/>
                          </a:solidFill>
                          <a:latin typeface="Arial" pitchFamily="34" charset="0"/>
                          <a:cs typeface="Arial" pitchFamily="34" charset="0"/>
                        </a:rPr>
                        <a:t>20K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9592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lnSpc>
                          <a:spcPts val="600"/>
                        </a:lnSpc>
                      </a:pPr>
                      <a:r>
                        <a:rPr lang="en-US" sz="800" b="1" dirty="0">
                          <a:solidFill>
                            <a:schemeClr val="tx1"/>
                          </a:solidFill>
                          <a:latin typeface="Arial" pitchFamily="34" charset="0"/>
                          <a:cs typeface="Arial" pitchFamily="34" charset="0"/>
                        </a:rPr>
                        <a:t>Budget Variance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ts val="600"/>
                        </a:lnSpc>
                      </a:pPr>
                      <a:r>
                        <a:rPr lang="en-US" sz="800" dirty="0">
                          <a:solidFill>
                            <a:schemeClr val="tx1"/>
                          </a:solidFill>
                          <a:latin typeface="Arial" pitchFamily="34" charset="0"/>
                          <a:cs typeface="Arial" pitchFamily="34"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ts val="600"/>
                        </a:lnSpc>
                      </a:pPr>
                      <a:r>
                        <a:rPr lang="en-US" sz="800" dirty="0">
                          <a:solidFill>
                            <a:schemeClr val="tx1"/>
                          </a:solidFill>
                          <a:latin typeface="Arial" pitchFamily="34" charset="0"/>
                          <a:cs typeface="Arial" pitchFamily="34" charset="0"/>
                        </a:rPr>
                        <a:t>0K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600"/>
                        </a:lnSpc>
                      </a:pPr>
                      <a:r>
                        <a:rPr lang="en-US" sz="800" dirty="0">
                          <a:solidFill>
                            <a:srgbClr val="002060"/>
                          </a:solidFill>
                          <a:latin typeface="Arial" pitchFamily="34" charset="0"/>
                          <a:cs typeface="Arial" pitchFamily="34" charset="0"/>
                        </a:rPr>
                        <a:t>0K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13" name="Rectangle 12"/>
          <p:cNvSpPr/>
          <p:nvPr/>
        </p:nvSpPr>
        <p:spPr>
          <a:xfrm>
            <a:off x="3093929" y="2044735"/>
            <a:ext cx="5784802" cy="273966"/>
          </a:xfrm>
          <a:prstGeom prst="rect">
            <a:avLst/>
          </a:prstGeom>
          <a:solidFill>
            <a:schemeClr val="bg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buFont typeface="Arial" charset="0"/>
              <a:buNone/>
            </a:pPr>
            <a:r>
              <a:rPr lang="en-US" sz="900" b="1" dirty="0">
                <a:solidFill>
                  <a:srgbClr val="000000"/>
                </a:solidFill>
              </a:rPr>
              <a:t>Resource Mix:</a:t>
            </a:r>
          </a:p>
        </p:txBody>
      </p:sp>
      <p:graphicFrame>
        <p:nvGraphicFramePr>
          <p:cNvPr id="14" name="Table 13"/>
          <p:cNvGraphicFramePr>
            <a:graphicFrameLocks noGrp="1"/>
          </p:cNvGraphicFramePr>
          <p:nvPr>
            <p:extLst>
              <p:ext uri="{D42A27DB-BD31-4B8C-83A1-F6EECF244321}">
                <p14:modId xmlns:p14="http://schemas.microsoft.com/office/powerpoint/2010/main" val="4116169981"/>
              </p:ext>
            </p:extLst>
          </p:nvPr>
        </p:nvGraphicFramePr>
        <p:xfrm>
          <a:off x="4195900" y="2088161"/>
          <a:ext cx="4384024" cy="213360"/>
        </p:xfrm>
        <a:graphic>
          <a:graphicData uri="http://schemas.openxmlformats.org/drawingml/2006/table">
            <a:tbl>
              <a:tblPr firstRow="1" bandRow="1">
                <a:tableStyleId>{5C22544A-7EE6-4342-B048-85BDC9FD1C3A}</a:tableStyleId>
              </a:tblPr>
              <a:tblGrid>
                <a:gridCol w="1096006">
                  <a:extLst>
                    <a:ext uri="{9D8B030D-6E8A-4147-A177-3AD203B41FA5}">
                      <a16:colId xmlns:a16="http://schemas.microsoft.com/office/drawing/2014/main" val="20000"/>
                    </a:ext>
                  </a:extLst>
                </a:gridCol>
                <a:gridCol w="1096006">
                  <a:extLst>
                    <a:ext uri="{9D8B030D-6E8A-4147-A177-3AD203B41FA5}">
                      <a16:colId xmlns:a16="http://schemas.microsoft.com/office/drawing/2014/main" val="20001"/>
                    </a:ext>
                  </a:extLst>
                </a:gridCol>
                <a:gridCol w="1096006">
                  <a:extLst>
                    <a:ext uri="{9D8B030D-6E8A-4147-A177-3AD203B41FA5}">
                      <a16:colId xmlns:a16="http://schemas.microsoft.com/office/drawing/2014/main" val="20002"/>
                    </a:ext>
                  </a:extLst>
                </a:gridCol>
                <a:gridCol w="1096006">
                  <a:extLst>
                    <a:ext uri="{9D8B030D-6E8A-4147-A177-3AD203B41FA5}">
                      <a16:colId xmlns:a16="http://schemas.microsoft.com/office/drawing/2014/main" val="20003"/>
                    </a:ext>
                  </a:extLst>
                </a:gridCol>
              </a:tblGrid>
              <a:tr h="0">
                <a:tc>
                  <a:txBody>
                    <a:bodyPr/>
                    <a:lstStyle/>
                    <a:p>
                      <a:pPr algn="ctr"/>
                      <a:r>
                        <a:rPr lang="en-US" sz="800" b="1" dirty="0">
                          <a:solidFill>
                            <a:schemeClr val="tx1"/>
                          </a:solidFill>
                        </a:rPr>
                        <a:t>Onshore</a:t>
                      </a:r>
                      <a:r>
                        <a:rPr lang="en-US" sz="800" b="0" dirty="0">
                          <a:solidFill>
                            <a:schemeClr val="tx1"/>
                          </a:solidFill>
                        </a:rPr>
                        <a:t>:</a:t>
                      </a:r>
                    </a:p>
                  </a:txBody>
                  <a:tcPr>
                    <a:noFill/>
                  </a:tcPr>
                </a:tc>
                <a:tc>
                  <a:txBody>
                    <a:bodyPr/>
                    <a:lstStyle/>
                    <a:p>
                      <a:r>
                        <a:rPr lang="en-US" sz="800" b="0" dirty="0">
                          <a:solidFill>
                            <a:schemeClr val="tx1"/>
                          </a:solidFill>
                        </a:rPr>
                        <a:t>10%</a:t>
                      </a:r>
                    </a:p>
                  </a:txBody>
                  <a:tcPr>
                    <a:noFill/>
                  </a:tcPr>
                </a:tc>
                <a:tc>
                  <a:txBody>
                    <a:bodyPr/>
                    <a:lstStyle/>
                    <a:p>
                      <a:pPr algn="ctr"/>
                      <a:r>
                        <a:rPr lang="en-US" sz="800" b="1" dirty="0">
                          <a:solidFill>
                            <a:schemeClr val="tx1"/>
                          </a:solidFill>
                        </a:rPr>
                        <a:t>Offshore</a:t>
                      </a:r>
                      <a:r>
                        <a:rPr lang="en-US" sz="800" b="0" dirty="0">
                          <a:solidFill>
                            <a:schemeClr val="tx1"/>
                          </a:solidFill>
                        </a:rPr>
                        <a:t>:</a:t>
                      </a:r>
                    </a:p>
                  </a:txBody>
                  <a:tcPr>
                    <a:noFill/>
                  </a:tcPr>
                </a:tc>
                <a:tc>
                  <a:txBody>
                    <a:bodyPr/>
                    <a:lstStyle/>
                    <a:p>
                      <a:r>
                        <a:rPr lang="en-US" sz="800" b="0" dirty="0">
                          <a:solidFill>
                            <a:schemeClr val="tx1"/>
                          </a:solidFill>
                        </a:rPr>
                        <a:t>90%</a:t>
                      </a:r>
                    </a:p>
                  </a:txBody>
                  <a:tcPr>
                    <a:noFill/>
                  </a:tcPr>
                </a:tc>
                <a:extLst>
                  <a:ext uri="{0D108BD9-81ED-4DB2-BD59-A6C34878D82A}">
                    <a16:rowId xmlns:a16="http://schemas.microsoft.com/office/drawing/2014/main" val="10000"/>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1247724664"/>
              </p:ext>
            </p:extLst>
          </p:nvPr>
        </p:nvGraphicFramePr>
        <p:xfrm>
          <a:off x="4734840" y="5214328"/>
          <a:ext cx="4198223" cy="1198972"/>
        </p:xfrm>
        <a:graphic>
          <a:graphicData uri="http://schemas.openxmlformats.org/drawingml/2006/table">
            <a:tbl>
              <a:tblPr firstRow="1" bandRow="1">
                <a:tableStyleId>{5C22544A-7EE6-4342-B048-85BDC9FD1C3A}</a:tableStyleId>
              </a:tblPr>
              <a:tblGrid>
                <a:gridCol w="2698283">
                  <a:extLst>
                    <a:ext uri="{9D8B030D-6E8A-4147-A177-3AD203B41FA5}">
                      <a16:colId xmlns:a16="http://schemas.microsoft.com/office/drawing/2014/main" val="20000"/>
                    </a:ext>
                  </a:extLst>
                </a:gridCol>
                <a:gridCol w="851053">
                  <a:extLst>
                    <a:ext uri="{9D8B030D-6E8A-4147-A177-3AD203B41FA5}">
                      <a16:colId xmlns:a16="http://schemas.microsoft.com/office/drawing/2014/main" val="20001"/>
                    </a:ext>
                  </a:extLst>
                </a:gridCol>
                <a:gridCol w="648887">
                  <a:extLst>
                    <a:ext uri="{9D8B030D-6E8A-4147-A177-3AD203B41FA5}">
                      <a16:colId xmlns:a16="http://schemas.microsoft.com/office/drawing/2014/main" val="20002"/>
                    </a:ext>
                  </a:extLst>
                </a:gridCol>
              </a:tblGrid>
              <a:tr h="2699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a:t>Key Decisions/Chang</a:t>
                      </a:r>
                      <a:r>
                        <a:rPr lang="en-US" sz="800" baseline="0" dirty="0"/>
                        <a:t>e Requests</a:t>
                      </a:r>
                      <a:endParaRPr lang="en-US" sz="800" dirty="0"/>
                    </a:p>
                  </a:txBody>
                  <a:tcPr anchor="ctr"/>
                </a:tc>
                <a:tc>
                  <a:txBody>
                    <a:bodyPr/>
                    <a:lstStyle/>
                    <a:p>
                      <a:pPr algn="ctr"/>
                      <a:r>
                        <a:rPr lang="en-US" sz="800" dirty="0"/>
                        <a:t>Owner</a:t>
                      </a:r>
                    </a:p>
                  </a:txBody>
                  <a:tcPr anchor="ctr"/>
                </a:tc>
                <a:tc>
                  <a:txBody>
                    <a:bodyPr/>
                    <a:lstStyle/>
                    <a:p>
                      <a:pPr algn="ctr"/>
                      <a:r>
                        <a:rPr lang="en-US" sz="800" dirty="0"/>
                        <a:t>Due</a:t>
                      </a:r>
                    </a:p>
                  </a:txBody>
                  <a:tcPr anchor="ctr"/>
                </a:tc>
                <a:extLst>
                  <a:ext uri="{0D108BD9-81ED-4DB2-BD59-A6C34878D82A}">
                    <a16:rowId xmlns:a16="http://schemas.microsoft.com/office/drawing/2014/main" val="10000"/>
                  </a:ext>
                </a:extLst>
              </a:tr>
              <a:tr h="9289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i="0" kern="1200" dirty="0">
                          <a:solidFill>
                            <a:schemeClr val="accent1">
                              <a:lumMod val="50000"/>
                            </a:schemeClr>
                          </a:solidFill>
                          <a:latin typeface="+mn-lt"/>
                          <a:ea typeface="+mn-ea"/>
                          <a:cs typeface="+mn-cs"/>
                        </a:rPr>
                        <a:t>None</a:t>
                      </a:r>
                    </a:p>
                  </a:txBody>
                  <a:tcP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i="1" kern="1200" dirty="0">
                        <a:solidFill>
                          <a:schemeClr val="accent1">
                            <a:lumMod val="50000"/>
                          </a:schemeClr>
                        </a:solidFill>
                        <a:latin typeface="+mn-lt"/>
                        <a:ea typeface="+mn-ea"/>
                        <a:cs typeface="+mn-cs"/>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i="1" kern="1200" dirty="0">
                        <a:solidFill>
                          <a:schemeClr val="accent1">
                            <a:lumMod val="50000"/>
                          </a:schemeClr>
                        </a:solidFill>
                        <a:latin typeface="+mn-lt"/>
                        <a:ea typeface="+mn-ea"/>
                        <a:cs typeface="+mn-cs"/>
                      </a:endParaRPr>
                    </a:p>
                  </a:txBody>
                  <a:tcPr anchor="c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430638364"/>
              </p:ext>
            </p:extLst>
          </p:nvPr>
        </p:nvGraphicFramePr>
        <p:xfrm>
          <a:off x="192610" y="2369277"/>
          <a:ext cx="8686121" cy="594360"/>
        </p:xfrm>
        <a:graphic>
          <a:graphicData uri="http://schemas.openxmlformats.org/drawingml/2006/table">
            <a:tbl>
              <a:tblPr firstRow="1" bandRow="1">
                <a:tableStyleId>{5C22544A-7EE6-4342-B048-85BDC9FD1C3A}</a:tableStyleId>
              </a:tblPr>
              <a:tblGrid>
                <a:gridCol w="1391641">
                  <a:extLst>
                    <a:ext uri="{9D8B030D-6E8A-4147-A177-3AD203B41FA5}">
                      <a16:colId xmlns:a16="http://schemas.microsoft.com/office/drawing/2014/main" val="20000"/>
                    </a:ext>
                  </a:extLst>
                </a:gridCol>
                <a:gridCol w="911810">
                  <a:extLst>
                    <a:ext uri="{9D8B030D-6E8A-4147-A177-3AD203B41FA5}">
                      <a16:colId xmlns:a16="http://schemas.microsoft.com/office/drawing/2014/main" val="20001"/>
                    </a:ext>
                  </a:extLst>
                </a:gridCol>
                <a:gridCol w="911810">
                  <a:extLst>
                    <a:ext uri="{9D8B030D-6E8A-4147-A177-3AD203B41FA5}">
                      <a16:colId xmlns:a16="http://schemas.microsoft.com/office/drawing/2014/main" val="20002"/>
                    </a:ext>
                  </a:extLst>
                </a:gridCol>
                <a:gridCol w="911810">
                  <a:extLst>
                    <a:ext uri="{9D8B030D-6E8A-4147-A177-3AD203B41FA5}">
                      <a16:colId xmlns:a16="http://schemas.microsoft.com/office/drawing/2014/main" val="20003"/>
                    </a:ext>
                  </a:extLst>
                </a:gridCol>
                <a:gridCol w="911810">
                  <a:extLst>
                    <a:ext uri="{9D8B030D-6E8A-4147-A177-3AD203B41FA5}">
                      <a16:colId xmlns:a16="http://schemas.microsoft.com/office/drawing/2014/main" val="20004"/>
                    </a:ext>
                  </a:extLst>
                </a:gridCol>
                <a:gridCol w="911810">
                  <a:extLst>
                    <a:ext uri="{9D8B030D-6E8A-4147-A177-3AD203B41FA5}">
                      <a16:colId xmlns:a16="http://schemas.microsoft.com/office/drawing/2014/main" val="20005"/>
                    </a:ext>
                  </a:extLst>
                </a:gridCol>
                <a:gridCol w="911810">
                  <a:extLst>
                    <a:ext uri="{9D8B030D-6E8A-4147-A177-3AD203B41FA5}">
                      <a16:colId xmlns:a16="http://schemas.microsoft.com/office/drawing/2014/main" val="20006"/>
                    </a:ext>
                  </a:extLst>
                </a:gridCol>
                <a:gridCol w="911810">
                  <a:extLst>
                    <a:ext uri="{9D8B030D-6E8A-4147-A177-3AD203B41FA5}">
                      <a16:colId xmlns:a16="http://schemas.microsoft.com/office/drawing/2014/main" val="20007"/>
                    </a:ext>
                  </a:extLst>
                </a:gridCol>
                <a:gridCol w="911810">
                  <a:extLst>
                    <a:ext uri="{9D8B030D-6E8A-4147-A177-3AD203B41FA5}">
                      <a16:colId xmlns:a16="http://schemas.microsoft.com/office/drawing/2014/main" val="20008"/>
                    </a:ext>
                  </a:extLst>
                </a:gridCol>
              </a:tblGrid>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lt1"/>
                          </a:solidFill>
                          <a:latin typeface="+mn-lt"/>
                          <a:ea typeface="+mn-ea"/>
                          <a:cs typeface="+mn-cs"/>
                        </a:rPr>
                        <a:t>Release</a:t>
                      </a:r>
                    </a:p>
                  </a:txBody>
                  <a:tcPr anchor="ctr"/>
                </a:tc>
                <a:tc>
                  <a:txBody>
                    <a:bodyPr/>
                    <a:lstStyle/>
                    <a:p>
                      <a:pPr algn="ctr"/>
                      <a:r>
                        <a:rPr lang="en-US" sz="800" dirty="0"/>
                        <a:t>Initiation</a:t>
                      </a:r>
                    </a:p>
                  </a:txBody>
                  <a:tcPr anchor="ctr"/>
                </a:tc>
                <a:tc>
                  <a:txBody>
                    <a:bodyPr/>
                    <a:lstStyle/>
                    <a:p>
                      <a:pPr algn="ctr"/>
                      <a:r>
                        <a:rPr lang="en-US" sz="800" dirty="0"/>
                        <a:t>Requirements</a:t>
                      </a:r>
                    </a:p>
                  </a:txBody>
                  <a:tcPr anchor="ctr"/>
                </a:tc>
                <a:tc>
                  <a:txBody>
                    <a:bodyPr/>
                    <a:lstStyle/>
                    <a:p>
                      <a:pPr algn="ctr"/>
                      <a:r>
                        <a:rPr lang="en-US" sz="800" dirty="0"/>
                        <a:t>Design</a:t>
                      </a:r>
                    </a:p>
                  </a:txBody>
                  <a:tcPr anchor="ctr"/>
                </a:tc>
                <a:tc>
                  <a:txBody>
                    <a:bodyPr/>
                    <a:lstStyle/>
                    <a:p>
                      <a:pPr algn="ctr"/>
                      <a:r>
                        <a:rPr lang="en-US" sz="800" dirty="0"/>
                        <a:t>Build</a:t>
                      </a:r>
                    </a:p>
                  </a:txBody>
                  <a:tcPr anchor="ctr"/>
                </a:tc>
                <a:tc>
                  <a:txBody>
                    <a:bodyPr/>
                    <a:lstStyle/>
                    <a:p>
                      <a:pPr algn="ctr"/>
                      <a:r>
                        <a:rPr lang="en-US" sz="800" dirty="0"/>
                        <a:t>QA</a:t>
                      </a:r>
                    </a:p>
                  </a:txBody>
                  <a:tcPr anchor="ctr"/>
                </a:tc>
                <a:tc>
                  <a:txBody>
                    <a:bodyPr/>
                    <a:lstStyle/>
                    <a:p>
                      <a:pPr algn="ctr"/>
                      <a:r>
                        <a:rPr lang="en-US" sz="800" dirty="0"/>
                        <a:t>Pilot</a:t>
                      </a:r>
                    </a:p>
                  </a:txBody>
                  <a:tcPr anchor="ctr"/>
                </a:tc>
                <a:tc>
                  <a:txBody>
                    <a:bodyPr/>
                    <a:lstStyle/>
                    <a:p>
                      <a:pPr algn="ctr"/>
                      <a:r>
                        <a:rPr lang="en-US" sz="800" dirty="0"/>
                        <a:t>Deploy</a:t>
                      </a:r>
                    </a:p>
                  </a:txBody>
                  <a:tcPr anchor="ctr"/>
                </a:tc>
                <a:tc>
                  <a:txBody>
                    <a:bodyPr/>
                    <a:lstStyle/>
                    <a:p>
                      <a:pPr algn="ctr"/>
                      <a:r>
                        <a:rPr lang="en-US" sz="800" dirty="0"/>
                        <a:t>Warranty</a:t>
                      </a:r>
                    </a:p>
                  </a:txBody>
                  <a:tcPr anchor="ctr"/>
                </a:tc>
                <a:extLst>
                  <a:ext uri="{0D108BD9-81ED-4DB2-BD59-A6C34878D82A}">
                    <a16:rowId xmlns:a16="http://schemas.microsoft.com/office/drawing/2014/main" val="10000"/>
                  </a:ext>
                </a:extLst>
              </a:tr>
              <a:tr h="228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i="0" kern="1200" dirty="0">
                          <a:solidFill>
                            <a:schemeClr val="accent1">
                              <a:lumMod val="50000"/>
                            </a:schemeClr>
                          </a:solidFill>
                          <a:latin typeface="+mn-lt"/>
                          <a:ea typeface="+mn-ea"/>
                          <a:cs typeface="+mn-cs"/>
                        </a:rPr>
                        <a:t>Final</a:t>
                      </a:r>
                    </a:p>
                  </a:txBody>
                  <a:tcP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i="1" kern="1200" dirty="0">
                          <a:solidFill>
                            <a:schemeClr val="accent1">
                              <a:lumMod val="50000"/>
                            </a:schemeClr>
                          </a:solidFill>
                          <a:latin typeface="+mn-lt"/>
                          <a:ea typeface="+mn-ea"/>
                          <a:cs typeface="+mn-cs"/>
                        </a:rPr>
                        <a:t>4/8/15</a:t>
                      </a:r>
                      <a:r>
                        <a:rPr lang="en-US" sz="900" i="1" kern="1200" baseline="0" dirty="0">
                          <a:solidFill>
                            <a:schemeClr val="accent1">
                              <a:lumMod val="50000"/>
                            </a:schemeClr>
                          </a:solidFill>
                          <a:latin typeface="+mn-lt"/>
                          <a:ea typeface="+mn-ea"/>
                          <a:cs typeface="+mn-cs"/>
                        </a:rPr>
                        <a:t> – 5/7/15</a:t>
                      </a:r>
                      <a:endParaRPr lang="en-US" sz="900" i="1" kern="1200" dirty="0">
                        <a:solidFill>
                          <a:schemeClr val="accent1">
                            <a:lumMod val="50000"/>
                          </a:schemeClr>
                        </a:solidFill>
                        <a:latin typeface="+mn-lt"/>
                        <a:ea typeface="+mn-ea"/>
                        <a:cs typeface="+mn-cs"/>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i="1" kern="1200" dirty="0">
                          <a:solidFill>
                            <a:schemeClr val="accent1">
                              <a:lumMod val="50000"/>
                            </a:schemeClr>
                          </a:solidFill>
                          <a:latin typeface="+mn-lt"/>
                          <a:ea typeface="+mn-ea"/>
                          <a:cs typeface="+mn-cs"/>
                        </a:rPr>
                        <a:t>5/8/15</a:t>
                      </a:r>
                      <a:r>
                        <a:rPr lang="en-US" sz="900" i="1" kern="1200" baseline="0" dirty="0">
                          <a:solidFill>
                            <a:schemeClr val="accent1">
                              <a:lumMod val="50000"/>
                            </a:schemeClr>
                          </a:solidFill>
                          <a:latin typeface="+mn-lt"/>
                          <a:ea typeface="+mn-ea"/>
                          <a:cs typeface="+mn-cs"/>
                        </a:rPr>
                        <a:t> – 5/25/15</a:t>
                      </a:r>
                      <a:endParaRPr lang="en-US" sz="900" i="1" kern="1200" dirty="0">
                        <a:solidFill>
                          <a:schemeClr val="accent1">
                            <a:lumMod val="50000"/>
                          </a:schemeClr>
                        </a:solidFill>
                        <a:latin typeface="+mn-lt"/>
                        <a:ea typeface="+mn-ea"/>
                        <a:cs typeface="+mn-cs"/>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i="1" kern="1200" dirty="0">
                          <a:solidFill>
                            <a:schemeClr val="accent1">
                              <a:lumMod val="50000"/>
                            </a:schemeClr>
                          </a:solidFill>
                          <a:latin typeface="+mn-lt"/>
                          <a:ea typeface="+mn-ea"/>
                          <a:cs typeface="+mn-cs"/>
                        </a:rPr>
                        <a:t>5/26/15</a:t>
                      </a:r>
                      <a:r>
                        <a:rPr lang="en-US" sz="900" i="1" kern="1200" baseline="0" dirty="0">
                          <a:solidFill>
                            <a:schemeClr val="accent1">
                              <a:lumMod val="50000"/>
                            </a:schemeClr>
                          </a:solidFill>
                          <a:latin typeface="+mn-lt"/>
                          <a:ea typeface="+mn-ea"/>
                          <a:cs typeface="+mn-cs"/>
                        </a:rPr>
                        <a:t> – 5/26/15</a:t>
                      </a:r>
                      <a:endParaRPr lang="en-US" sz="900" i="1" kern="1200" dirty="0">
                        <a:solidFill>
                          <a:schemeClr val="accent1">
                            <a:lumMod val="50000"/>
                          </a:schemeClr>
                        </a:solidFill>
                        <a:latin typeface="+mn-lt"/>
                        <a:ea typeface="+mn-ea"/>
                        <a:cs typeface="+mn-cs"/>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i="1" kern="1200" dirty="0">
                          <a:solidFill>
                            <a:schemeClr val="accent1">
                              <a:lumMod val="50000"/>
                            </a:schemeClr>
                          </a:solidFill>
                          <a:latin typeface="+mn-lt"/>
                          <a:ea typeface="+mn-ea"/>
                          <a:cs typeface="+mn-cs"/>
                        </a:rPr>
                        <a:t>5/27/15 – 6/2/15</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i="1" kern="1200" dirty="0">
                          <a:solidFill>
                            <a:schemeClr val="accent1">
                              <a:lumMod val="50000"/>
                            </a:schemeClr>
                          </a:solidFill>
                          <a:latin typeface="+mn-lt"/>
                          <a:ea typeface="+mn-ea"/>
                          <a:cs typeface="+mn-cs"/>
                        </a:rPr>
                        <a:t>6/3/15 – 6/4/15</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i="1" kern="1200" dirty="0">
                          <a:solidFill>
                            <a:schemeClr val="accent1">
                              <a:lumMod val="50000"/>
                            </a:schemeClr>
                          </a:solidFill>
                          <a:latin typeface="+mn-lt"/>
                          <a:ea typeface="+mn-ea"/>
                          <a:cs typeface="+mn-cs"/>
                        </a:rPr>
                        <a:t>NA</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i="1" kern="1200" dirty="0">
                          <a:solidFill>
                            <a:schemeClr val="accent1">
                              <a:lumMod val="50000"/>
                            </a:schemeClr>
                          </a:solidFill>
                          <a:latin typeface="+mn-lt"/>
                          <a:ea typeface="+mn-ea"/>
                          <a:cs typeface="+mn-cs"/>
                        </a:rPr>
                        <a:t>6/5/15 – 6/5/15</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i="1" kern="1200" dirty="0">
                          <a:solidFill>
                            <a:schemeClr val="accent1">
                              <a:lumMod val="50000"/>
                            </a:schemeClr>
                          </a:solidFill>
                          <a:latin typeface="+mn-lt"/>
                          <a:ea typeface="+mn-ea"/>
                          <a:cs typeface="+mn-cs"/>
                        </a:rPr>
                        <a:t>6/8/15</a:t>
                      </a:r>
                      <a:r>
                        <a:rPr lang="en-US" sz="900" i="1" kern="1200" baseline="0" dirty="0">
                          <a:solidFill>
                            <a:schemeClr val="accent1">
                              <a:lumMod val="50000"/>
                            </a:schemeClr>
                          </a:solidFill>
                          <a:latin typeface="+mn-lt"/>
                          <a:ea typeface="+mn-ea"/>
                          <a:cs typeface="+mn-cs"/>
                        </a:rPr>
                        <a:t> – 6/25/15</a:t>
                      </a:r>
                      <a:endParaRPr lang="en-US" sz="900" i="1" kern="1200" dirty="0">
                        <a:solidFill>
                          <a:schemeClr val="accent1">
                            <a:lumMod val="50000"/>
                          </a:schemeClr>
                        </a:solidFill>
                        <a:latin typeface="+mn-lt"/>
                        <a:ea typeface="+mn-ea"/>
                        <a:cs typeface="+mn-cs"/>
                      </a:endParaRPr>
                    </a:p>
                  </a:txBody>
                  <a:tcPr anchor="c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sp>
        <p:nvSpPr>
          <p:cNvPr id="17" name="Rectangle 16"/>
          <p:cNvSpPr/>
          <p:nvPr/>
        </p:nvSpPr>
        <p:spPr>
          <a:xfrm>
            <a:off x="2456500" y="390741"/>
            <a:ext cx="2324675" cy="267766"/>
          </a:xfrm>
          <a:prstGeom prst="rect">
            <a:avLst/>
          </a:prstGeom>
        </p:spPr>
        <p:txBody>
          <a:bodyPr wrap="none">
            <a:spAutoFit/>
          </a:bodyPr>
          <a:lstStyle/>
          <a:p>
            <a:pPr>
              <a:buFont typeface="Arial" charset="0"/>
              <a:buNone/>
            </a:pPr>
            <a:r>
              <a:rPr lang="en-US" sz="1200" dirty="0">
                <a:solidFill>
                  <a:srgbClr val="FFFFFF"/>
                </a:solidFill>
              </a:rPr>
              <a:t>Project Manager: </a:t>
            </a:r>
            <a:r>
              <a:rPr lang="en-US" sz="1200" u="sng" dirty="0">
                <a:solidFill>
                  <a:srgbClr val="FFFFFF"/>
                </a:solidFill>
              </a:rPr>
              <a:t>Kraig Keegan</a:t>
            </a:r>
            <a:endParaRPr lang="en-US" sz="1200" dirty="0">
              <a:solidFill>
                <a:srgbClr val="FFFFFF"/>
              </a:solidFill>
            </a:endParaRPr>
          </a:p>
        </p:txBody>
      </p:sp>
      <p:sp>
        <p:nvSpPr>
          <p:cNvPr id="18" name="Rectangle 17"/>
          <p:cNvSpPr/>
          <p:nvPr/>
        </p:nvSpPr>
        <p:spPr>
          <a:xfrm>
            <a:off x="149753" y="657848"/>
            <a:ext cx="6392225" cy="530915"/>
          </a:xfrm>
          <a:prstGeom prst="rect">
            <a:avLst/>
          </a:prstGeom>
        </p:spPr>
        <p:txBody>
          <a:bodyPr wrap="square">
            <a:spAutoFit/>
          </a:bodyPr>
          <a:lstStyle/>
          <a:p>
            <a:pPr>
              <a:buNone/>
            </a:pPr>
            <a:r>
              <a:rPr lang="en-US" sz="1000" dirty="0">
                <a:solidFill>
                  <a:srgbClr val="FFFFFF"/>
                </a:solidFill>
              </a:rPr>
              <a:t>Description: The weekly job calculating ceiling limits for prescription does not verify that the latest sales data has been received.  When this occurs, the job needs to be forced to fail and corrective actions to get the most current data need to be taken.</a:t>
            </a:r>
          </a:p>
        </p:txBody>
      </p:sp>
    </p:spTree>
    <p:extLst>
      <p:ext uri="{BB962C8B-B14F-4D97-AF65-F5344CB8AC3E}">
        <p14:creationId xmlns:p14="http://schemas.microsoft.com/office/powerpoint/2010/main" val="1784285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008921"/>
            <a:ext cx="600075" cy="365125"/>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900" dirty="0"/>
          </a:p>
        </p:txBody>
      </p:sp>
      <p:sp>
        <p:nvSpPr>
          <p:cNvPr id="5" name="Slide Number Placeholder 4"/>
          <p:cNvSpPr>
            <a:spLocks noGrp="1"/>
          </p:cNvSpPr>
          <p:nvPr>
            <p:ph type="sldNum" sz="quarter" idx="4"/>
          </p:nvPr>
        </p:nvSpPr>
        <p:spPr/>
        <p:txBody>
          <a:bodyPr/>
          <a:lstStyle/>
          <a:p>
            <a:fld id="{569DB927-419E-B042-83CD-6E94FB32D87D}" type="slidenum">
              <a:rPr lang="en-US" smtClean="0">
                <a:solidFill>
                  <a:srgbClr val="000000">
                    <a:tint val="75000"/>
                  </a:srgbClr>
                </a:solidFill>
              </a:rPr>
              <a:pPr/>
              <a:t>2</a:t>
            </a:fld>
            <a:endParaRPr lang="en-US" dirty="0">
              <a:solidFill>
                <a:srgbClr val="000000">
                  <a:tint val="75000"/>
                </a:srgbClr>
              </a:solidFill>
            </a:endParaRPr>
          </a:p>
        </p:txBody>
      </p:sp>
      <p:sp>
        <p:nvSpPr>
          <p:cNvPr id="41" name="Rectangle 40"/>
          <p:cNvSpPr/>
          <p:nvPr/>
        </p:nvSpPr>
        <p:spPr>
          <a:xfrm>
            <a:off x="2441144" y="432682"/>
            <a:ext cx="8585198" cy="246007"/>
          </a:xfrm>
          <a:prstGeom prst="rect">
            <a:avLst/>
          </a:prstGeom>
        </p:spPr>
        <p:txBody>
          <a:bodyPr wrap="square">
            <a:spAutoFit/>
          </a:bodyPr>
          <a:lstStyle/>
          <a:p>
            <a:pPr fontAlgn="auto">
              <a:spcBef>
                <a:spcPts val="0"/>
              </a:spcBef>
              <a:spcAft>
                <a:spcPts val="0"/>
              </a:spcAft>
              <a:buNone/>
              <a:defRPr/>
            </a:pPr>
            <a:endParaRPr lang="en-US" sz="800" dirty="0"/>
          </a:p>
        </p:txBody>
      </p:sp>
      <p:graphicFrame>
        <p:nvGraphicFramePr>
          <p:cNvPr id="14" name="Table 13"/>
          <p:cNvGraphicFramePr>
            <a:graphicFrameLocks noGrp="1"/>
          </p:cNvGraphicFramePr>
          <p:nvPr>
            <p:extLst>
              <p:ext uri="{D42A27DB-BD31-4B8C-83A1-F6EECF244321}">
                <p14:modId xmlns:p14="http://schemas.microsoft.com/office/powerpoint/2010/main" val="426254675"/>
              </p:ext>
            </p:extLst>
          </p:nvPr>
        </p:nvGraphicFramePr>
        <p:xfrm>
          <a:off x="235825" y="3728968"/>
          <a:ext cx="8674259" cy="1113578"/>
        </p:xfrm>
        <a:graphic>
          <a:graphicData uri="http://schemas.openxmlformats.org/drawingml/2006/table">
            <a:tbl>
              <a:tblPr firstRow="1" bandRow="1">
                <a:tableStyleId>{5C22544A-7EE6-4342-B048-85BDC9FD1C3A}</a:tableStyleId>
              </a:tblPr>
              <a:tblGrid>
                <a:gridCol w="678575">
                  <a:extLst>
                    <a:ext uri="{9D8B030D-6E8A-4147-A177-3AD203B41FA5}">
                      <a16:colId xmlns:a16="http://schemas.microsoft.com/office/drawing/2014/main" val="20000"/>
                    </a:ext>
                  </a:extLst>
                </a:gridCol>
                <a:gridCol w="946298">
                  <a:extLst>
                    <a:ext uri="{9D8B030D-6E8A-4147-A177-3AD203B41FA5}">
                      <a16:colId xmlns:a16="http://schemas.microsoft.com/office/drawing/2014/main" val="20001"/>
                    </a:ext>
                  </a:extLst>
                </a:gridCol>
                <a:gridCol w="4774018">
                  <a:extLst>
                    <a:ext uri="{9D8B030D-6E8A-4147-A177-3AD203B41FA5}">
                      <a16:colId xmlns:a16="http://schemas.microsoft.com/office/drawing/2014/main" val="20002"/>
                    </a:ext>
                  </a:extLst>
                </a:gridCol>
                <a:gridCol w="680484">
                  <a:extLst>
                    <a:ext uri="{9D8B030D-6E8A-4147-A177-3AD203B41FA5}">
                      <a16:colId xmlns:a16="http://schemas.microsoft.com/office/drawing/2014/main" val="20003"/>
                    </a:ext>
                  </a:extLst>
                </a:gridCol>
                <a:gridCol w="861237">
                  <a:extLst>
                    <a:ext uri="{9D8B030D-6E8A-4147-A177-3AD203B41FA5}">
                      <a16:colId xmlns:a16="http://schemas.microsoft.com/office/drawing/2014/main" val="20004"/>
                    </a:ext>
                  </a:extLst>
                </a:gridCol>
                <a:gridCol w="733647">
                  <a:extLst>
                    <a:ext uri="{9D8B030D-6E8A-4147-A177-3AD203B41FA5}">
                      <a16:colId xmlns:a16="http://schemas.microsoft.com/office/drawing/2014/main" val="20005"/>
                    </a:ext>
                  </a:extLst>
                </a:gridCol>
              </a:tblGrid>
              <a:tr h="274320">
                <a:tc grid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a:t>Key Dependencies</a:t>
                      </a:r>
                    </a:p>
                  </a:txBody>
                  <a:tcPr anchor="ctr"/>
                </a:tc>
                <a:tc hMerge="1">
                  <a:txBody>
                    <a:bodyPr/>
                    <a:lstStyle/>
                    <a:p>
                      <a:pPr algn="ctr"/>
                      <a:endParaRPr lang="en-US" sz="800" dirty="0"/>
                    </a:p>
                  </a:txBody>
                  <a:tcPr anchor="ctr"/>
                </a:tc>
                <a:tc hMerge="1">
                  <a:txBody>
                    <a:bodyPr/>
                    <a:lstStyle/>
                    <a:p>
                      <a:pPr algn="ctr"/>
                      <a:endParaRPr lang="en-US" sz="800" dirty="0"/>
                    </a:p>
                  </a:txBody>
                  <a:tcPr anchor="ctr"/>
                </a:tc>
                <a:tc hMerge="1">
                  <a:txBody>
                    <a:bodyPr/>
                    <a:lstStyle/>
                    <a:p>
                      <a:pPr algn="ctr"/>
                      <a:endParaRPr lang="en-US" sz="800" dirty="0"/>
                    </a:p>
                  </a:txBody>
                  <a:tcPr anchor="ctr"/>
                </a:tc>
                <a:tc hMerge="1">
                  <a:txBody>
                    <a:bodyPr/>
                    <a:lstStyle/>
                    <a:p>
                      <a:pPr algn="ctr"/>
                      <a:endParaRPr lang="en-US" sz="800" dirty="0"/>
                    </a:p>
                  </a:txBody>
                  <a:tcPr anchor="ctr"/>
                </a:tc>
                <a:tc hMerge="1">
                  <a:txBody>
                    <a:bodyPr/>
                    <a:lstStyle/>
                    <a:p>
                      <a:pPr algn="ctr"/>
                      <a:endParaRPr lang="en-US" sz="800" dirty="0"/>
                    </a:p>
                  </a:txBody>
                  <a:tcPr anchor="ctr"/>
                </a:tc>
                <a:extLst>
                  <a:ext uri="{0D108BD9-81ED-4DB2-BD59-A6C34878D82A}">
                    <a16:rowId xmlns:a16="http://schemas.microsoft.com/office/drawing/2014/main" val="10000"/>
                  </a:ext>
                </a:extLst>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lt1"/>
                          </a:solidFill>
                          <a:latin typeface="+mn-lt"/>
                          <a:ea typeface="+mn-ea"/>
                          <a:cs typeface="+mn-cs"/>
                        </a:rPr>
                        <a:t>Area</a:t>
                      </a:r>
                    </a:p>
                  </a:txBody>
                  <a:tcPr anchor="ctr">
                    <a:solidFill>
                      <a:srgbClr val="56A0D3"/>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lt1"/>
                          </a:solidFill>
                          <a:latin typeface="+mn-lt"/>
                          <a:ea typeface="+mn-ea"/>
                          <a:cs typeface="+mn-cs"/>
                        </a:rPr>
                        <a:t>Project</a:t>
                      </a:r>
                    </a:p>
                  </a:txBody>
                  <a:tcPr anchor="ctr">
                    <a:solidFill>
                      <a:srgbClr val="56A0D3"/>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lt1"/>
                          </a:solidFill>
                          <a:latin typeface="+mn-lt"/>
                          <a:ea typeface="+mn-ea"/>
                          <a:cs typeface="+mn-cs"/>
                        </a:rPr>
                        <a:t>Description</a:t>
                      </a:r>
                    </a:p>
                  </a:txBody>
                  <a:tcPr anchor="ctr">
                    <a:solidFill>
                      <a:srgbClr val="56A0D3"/>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lt1"/>
                          </a:solidFill>
                          <a:latin typeface="+mn-lt"/>
                          <a:ea typeface="+mn-ea"/>
                          <a:cs typeface="+mn-cs"/>
                        </a:rPr>
                        <a:t>Status</a:t>
                      </a:r>
                    </a:p>
                  </a:txBody>
                  <a:tcPr anchor="ctr">
                    <a:solidFill>
                      <a:srgbClr val="56A0D3"/>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lt1"/>
                          </a:solidFill>
                          <a:latin typeface="+mn-lt"/>
                          <a:ea typeface="+mn-ea"/>
                          <a:cs typeface="+mn-cs"/>
                        </a:rPr>
                        <a:t>Owner</a:t>
                      </a:r>
                    </a:p>
                  </a:txBody>
                  <a:tcPr anchor="ctr">
                    <a:solidFill>
                      <a:srgbClr val="56A0D3"/>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lt1"/>
                          </a:solidFill>
                          <a:latin typeface="+mn-lt"/>
                          <a:ea typeface="+mn-ea"/>
                          <a:cs typeface="+mn-cs"/>
                        </a:rPr>
                        <a:t>Due Date</a:t>
                      </a:r>
                    </a:p>
                  </a:txBody>
                  <a:tcPr anchor="ctr">
                    <a:solidFill>
                      <a:srgbClr val="56A0D3"/>
                    </a:solidFill>
                  </a:tcPr>
                </a:tc>
                <a:extLst>
                  <a:ext uri="{0D108BD9-81ED-4DB2-BD59-A6C34878D82A}">
                    <a16:rowId xmlns:a16="http://schemas.microsoft.com/office/drawing/2014/main" val="10001"/>
                  </a:ext>
                </a:extLst>
              </a:tr>
              <a:tr h="2824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i="0" kern="1200" dirty="0">
                        <a:solidFill>
                          <a:schemeClr val="accent1">
                            <a:lumMod val="50000"/>
                          </a:schemeClr>
                        </a:solidFill>
                        <a:latin typeface="+mn-lt"/>
                        <a:ea typeface="+mn-ea"/>
                        <a:cs typeface="+mn-cs"/>
                      </a:endParaRPr>
                    </a:p>
                  </a:txBody>
                  <a:tcP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i="1" kern="1200" dirty="0">
                        <a:solidFill>
                          <a:schemeClr val="accent1">
                            <a:lumMod val="50000"/>
                          </a:schemeClr>
                        </a:solidFill>
                        <a:latin typeface="+mn-lt"/>
                        <a:ea typeface="+mn-ea"/>
                        <a:cs typeface="+mn-cs"/>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i="1" kern="1200" dirty="0">
                        <a:solidFill>
                          <a:schemeClr val="accent1">
                            <a:lumMod val="50000"/>
                          </a:schemeClr>
                        </a:solidFill>
                        <a:latin typeface="+mn-lt"/>
                        <a:ea typeface="+mn-ea"/>
                        <a:cs typeface="+mn-cs"/>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i="1" kern="1200" dirty="0">
                        <a:solidFill>
                          <a:schemeClr val="accent1">
                            <a:lumMod val="50000"/>
                          </a:schemeClr>
                        </a:solidFill>
                        <a:latin typeface="+mn-lt"/>
                        <a:ea typeface="+mn-ea"/>
                        <a:cs typeface="+mn-cs"/>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i="1" kern="1200" dirty="0">
                        <a:solidFill>
                          <a:schemeClr val="accent1">
                            <a:lumMod val="50000"/>
                          </a:schemeClr>
                        </a:solidFill>
                        <a:latin typeface="+mn-lt"/>
                        <a:ea typeface="+mn-ea"/>
                        <a:cs typeface="+mn-cs"/>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i="1" kern="1200" dirty="0">
                        <a:solidFill>
                          <a:schemeClr val="accent1">
                            <a:lumMod val="50000"/>
                          </a:schemeClr>
                        </a:solidFill>
                        <a:latin typeface="+mn-lt"/>
                        <a:ea typeface="+mn-ea"/>
                        <a:cs typeface="+mn-cs"/>
                      </a:endParaRPr>
                    </a:p>
                  </a:txBody>
                  <a:tcPr anchor="ctr">
                    <a:solidFill>
                      <a:schemeClr val="accent1">
                        <a:lumMod val="20000"/>
                        <a:lumOff val="80000"/>
                      </a:schemeClr>
                    </a:solidFill>
                  </a:tcPr>
                </a:tc>
                <a:extLst>
                  <a:ext uri="{0D108BD9-81ED-4DB2-BD59-A6C34878D82A}">
                    <a16:rowId xmlns:a16="http://schemas.microsoft.com/office/drawing/2014/main" val="10002"/>
                  </a:ext>
                </a:extLst>
              </a:tr>
              <a:tr h="2824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i="0" kern="1200" dirty="0">
                        <a:solidFill>
                          <a:schemeClr val="accent1">
                            <a:lumMod val="50000"/>
                          </a:schemeClr>
                        </a:solidFill>
                        <a:latin typeface="+mn-lt"/>
                        <a:ea typeface="+mn-ea"/>
                        <a:cs typeface="+mn-cs"/>
                      </a:endParaRPr>
                    </a:p>
                  </a:txBody>
                  <a:tcP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i="1" kern="1200" dirty="0">
                        <a:solidFill>
                          <a:schemeClr val="accent1">
                            <a:lumMod val="50000"/>
                          </a:schemeClr>
                        </a:solidFill>
                        <a:latin typeface="+mn-lt"/>
                        <a:ea typeface="+mn-ea"/>
                        <a:cs typeface="+mn-cs"/>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i="1" kern="1200" dirty="0">
                        <a:solidFill>
                          <a:schemeClr val="accent1">
                            <a:lumMod val="50000"/>
                          </a:schemeClr>
                        </a:solidFill>
                        <a:latin typeface="+mn-lt"/>
                        <a:ea typeface="+mn-ea"/>
                        <a:cs typeface="+mn-cs"/>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i="1" kern="1200" dirty="0">
                        <a:solidFill>
                          <a:schemeClr val="accent1">
                            <a:lumMod val="50000"/>
                          </a:schemeClr>
                        </a:solidFill>
                        <a:latin typeface="+mn-lt"/>
                        <a:ea typeface="+mn-ea"/>
                        <a:cs typeface="+mn-cs"/>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i="1" kern="1200" dirty="0">
                        <a:solidFill>
                          <a:schemeClr val="accent1">
                            <a:lumMod val="50000"/>
                          </a:schemeClr>
                        </a:solidFill>
                        <a:latin typeface="+mn-lt"/>
                        <a:ea typeface="+mn-ea"/>
                        <a:cs typeface="+mn-cs"/>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i="1" kern="1200" dirty="0">
                        <a:solidFill>
                          <a:schemeClr val="accent1">
                            <a:lumMod val="50000"/>
                          </a:schemeClr>
                        </a:solidFill>
                        <a:latin typeface="+mn-lt"/>
                        <a:ea typeface="+mn-ea"/>
                        <a:cs typeface="+mn-cs"/>
                      </a:endParaRPr>
                    </a:p>
                  </a:txBody>
                  <a:tcPr anchor="ctr">
                    <a:solidFill>
                      <a:schemeClr val="accent1">
                        <a:lumMod val="20000"/>
                        <a:lumOff val="80000"/>
                      </a:schemeClr>
                    </a:solidFill>
                  </a:tcPr>
                </a:tc>
                <a:extLst>
                  <a:ext uri="{0D108BD9-81ED-4DB2-BD59-A6C34878D82A}">
                    <a16:rowId xmlns:a16="http://schemas.microsoft.com/office/drawing/2014/main" val="10003"/>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147728864"/>
              </p:ext>
            </p:extLst>
          </p:nvPr>
        </p:nvGraphicFramePr>
        <p:xfrm>
          <a:off x="235830" y="4892987"/>
          <a:ext cx="8674259" cy="1113578"/>
        </p:xfrm>
        <a:graphic>
          <a:graphicData uri="http://schemas.openxmlformats.org/drawingml/2006/table">
            <a:tbl>
              <a:tblPr firstRow="1" bandRow="1">
                <a:tableStyleId>{5C22544A-7EE6-4342-B048-85BDC9FD1C3A}</a:tableStyleId>
              </a:tblPr>
              <a:tblGrid>
                <a:gridCol w="678575">
                  <a:extLst>
                    <a:ext uri="{9D8B030D-6E8A-4147-A177-3AD203B41FA5}">
                      <a16:colId xmlns:a16="http://schemas.microsoft.com/office/drawing/2014/main" val="20000"/>
                    </a:ext>
                  </a:extLst>
                </a:gridCol>
                <a:gridCol w="946298">
                  <a:extLst>
                    <a:ext uri="{9D8B030D-6E8A-4147-A177-3AD203B41FA5}">
                      <a16:colId xmlns:a16="http://schemas.microsoft.com/office/drawing/2014/main" val="20001"/>
                    </a:ext>
                  </a:extLst>
                </a:gridCol>
                <a:gridCol w="2488013">
                  <a:extLst>
                    <a:ext uri="{9D8B030D-6E8A-4147-A177-3AD203B41FA5}">
                      <a16:colId xmlns:a16="http://schemas.microsoft.com/office/drawing/2014/main" val="20002"/>
                    </a:ext>
                  </a:extLst>
                </a:gridCol>
                <a:gridCol w="2881424">
                  <a:extLst>
                    <a:ext uri="{9D8B030D-6E8A-4147-A177-3AD203B41FA5}">
                      <a16:colId xmlns:a16="http://schemas.microsoft.com/office/drawing/2014/main" val="20003"/>
                    </a:ext>
                  </a:extLst>
                </a:gridCol>
                <a:gridCol w="946302">
                  <a:extLst>
                    <a:ext uri="{9D8B030D-6E8A-4147-A177-3AD203B41FA5}">
                      <a16:colId xmlns:a16="http://schemas.microsoft.com/office/drawing/2014/main" val="20004"/>
                    </a:ext>
                  </a:extLst>
                </a:gridCol>
                <a:gridCol w="733647">
                  <a:extLst>
                    <a:ext uri="{9D8B030D-6E8A-4147-A177-3AD203B41FA5}">
                      <a16:colId xmlns:a16="http://schemas.microsoft.com/office/drawing/2014/main" val="20005"/>
                    </a:ext>
                  </a:extLst>
                </a:gridCol>
              </a:tblGrid>
              <a:tr h="274320">
                <a:tc grid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a:t>Issues and Risk Detail</a:t>
                      </a:r>
                    </a:p>
                  </a:txBody>
                  <a:tcPr anchor="ctr"/>
                </a:tc>
                <a:tc hMerge="1">
                  <a:txBody>
                    <a:bodyPr/>
                    <a:lstStyle/>
                    <a:p>
                      <a:pPr algn="ctr"/>
                      <a:endParaRPr lang="en-US" sz="800" dirty="0"/>
                    </a:p>
                  </a:txBody>
                  <a:tcPr anchor="ctr"/>
                </a:tc>
                <a:tc hMerge="1">
                  <a:txBody>
                    <a:bodyPr/>
                    <a:lstStyle/>
                    <a:p>
                      <a:pPr algn="ctr"/>
                      <a:endParaRPr lang="en-US" sz="800" dirty="0"/>
                    </a:p>
                  </a:txBody>
                  <a:tcPr anchor="ctr"/>
                </a:tc>
                <a:tc hMerge="1">
                  <a:txBody>
                    <a:bodyPr/>
                    <a:lstStyle/>
                    <a:p>
                      <a:pPr algn="ctr"/>
                      <a:endParaRPr lang="en-US" sz="800" dirty="0"/>
                    </a:p>
                  </a:txBody>
                  <a:tcPr anchor="ctr"/>
                </a:tc>
                <a:tc hMerge="1">
                  <a:txBody>
                    <a:bodyPr/>
                    <a:lstStyle/>
                    <a:p>
                      <a:pPr algn="ctr"/>
                      <a:endParaRPr lang="en-US" sz="800" dirty="0"/>
                    </a:p>
                  </a:txBody>
                  <a:tcPr anchor="ctr"/>
                </a:tc>
                <a:tc hMerge="1">
                  <a:txBody>
                    <a:bodyPr/>
                    <a:lstStyle/>
                    <a:p>
                      <a:pPr algn="ctr"/>
                      <a:endParaRPr lang="en-US" sz="800" dirty="0"/>
                    </a:p>
                  </a:txBody>
                  <a:tcPr anchor="ctr"/>
                </a:tc>
                <a:extLst>
                  <a:ext uri="{0D108BD9-81ED-4DB2-BD59-A6C34878D82A}">
                    <a16:rowId xmlns:a16="http://schemas.microsoft.com/office/drawing/2014/main" val="10000"/>
                  </a:ext>
                </a:extLst>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lt1"/>
                          </a:solidFill>
                          <a:latin typeface="+mn-lt"/>
                          <a:ea typeface="+mn-ea"/>
                          <a:cs typeface="+mn-cs"/>
                        </a:rPr>
                        <a:t>Type</a:t>
                      </a:r>
                    </a:p>
                  </a:txBody>
                  <a:tcPr>
                    <a:solidFill>
                      <a:srgbClr val="56A0D3"/>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lt1"/>
                          </a:solidFill>
                          <a:latin typeface="+mn-lt"/>
                          <a:ea typeface="+mn-ea"/>
                          <a:cs typeface="+mn-cs"/>
                        </a:rPr>
                        <a:t>Project</a:t>
                      </a:r>
                    </a:p>
                  </a:txBody>
                  <a:tcPr>
                    <a:solidFill>
                      <a:srgbClr val="56A0D3"/>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lt1"/>
                          </a:solidFill>
                          <a:latin typeface="+mn-lt"/>
                          <a:ea typeface="+mn-ea"/>
                          <a:cs typeface="+mn-cs"/>
                        </a:rPr>
                        <a:t>Description</a:t>
                      </a:r>
                    </a:p>
                  </a:txBody>
                  <a:tcPr>
                    <a:solidFill>
                      <a:srgbClr val="56A0D3"/>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lt1"/>
                          </a:solidFill>
                          <a:latin typeface="+mn-lt"/>
                          <a:ea typeface="+mn-ea"/>
                          <a:cs typeface="+mn-cs"/>
                        </a:rPr>
                        <a:t>Action Needed</a:t>
                      </a:r>
                    </a:p>
                  </a:txBody>
                  <a:tcPr>
                    <a:solidFill>
                      <a:srgbClr val="56A0D3"/>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lt1"/>
                          </a:solidFill>
                          <a:latin typeface="+mn-lt"/>
                          <a:ea typeface="+mn-ea"/>
                          <a:cs typeface="+mn-cs"/>
                        </a:rPr>
                        <a:t>Owner</a:t>
                      </a:r>
                    </a:p>
                  </a:txBody>
                  <a:tcPr>
                    <a:solidFill>
                      <a:srgbClr val="56A0D3"/>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kern="1200" dirty="0">
                          <a:solidFill>
                            <a:schemeClr val="lt1"/>
                          </a:solidFill>
                          <a:latin typeface="+mn-lt"/>
                          <a:ea typeface="+mn-ea"/>
                          <a:cs typeface="+mn-cs"/>
                        </a:rPr>
                        <a:t>Due Date</a:t>
                      </a:r>
                    </a:p>
                  </a:txBody>
                  <a:tcPr>
                    <a:solidFill>
                      <a:srgbClr val="56A0D3"/>
                    </a:solidFill>
                  </a:tcPr>
                </a:tc>
                <a:extLst>
                  <a:ext uri="{0D108BD9-81ED-4DB2-BD59-A6C34878D82A}">
                    <a16:rowId xmlns:a16="http://schemas.microsoft.com/office/drawing/2014/main" val="10001"/>
                  </a:ext>
                </a:extLst>
              </a:tr>
              <a:tr h="2824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i="0" kern="1200" dirty="0">
                        <a:solidFill>
                          <a:schemeClr val="accent1">
                            <a:lumMod val="50000"/>
                          </a:schemeClr>
                        </a:solidFill>
                        <a:latin typeface="+mn-lt"/>
                        <a:ea typeface="+mn-ea"/>
                        <a:cs typeface="+mn-cs"/>
                      </a:endParaRPr>
                    </a:p>
                  </a:txBody>
                  <a:tcP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i="1" kern="1200" dirty="0">
                        <a:solidFill>
                          <a:schemeClr val="accent1">
                            <a:lumMod val="50000"/>
                          </a:schemeClr>
                        </a:solidFill>
                        <a:latin typeface="+mn-lt"/>
                        <a:ea typeface="+mn-ea"/>
                        <a:cs typeface="+mn-cs"/>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i="1" kern="1200" dirty="0">
                        <a:solidFill>
                          <a:schemeClr val="accent1">
                            <a:lumMod val="50000"/>
                          </a:schemeClr>
                        </a:solidFill>
                        <a:latin typeface="+mn-lt"/>
                        <a:ea typeface="+mn-ea"/>
                        <a:cs typeface="+mn-cs"/>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i="1" kern="1200" dirty="0">
                        <a:solidFill>
                          <a:schemeClr val="accent1">
                            <a:lumMod val="50000"/>
                          </a:schemeClr>
                        </a:solidFill>
                        <a:latin typeface="+mn-lt"/>
                        <a:ea typeface="+mn-ea"/>
                        <a:cs typeface="+mn-cs"/>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i="1" kern="1200" dirty="0">
                        <a:solidFill>
                          <a:schemeClr val="accent1">
                            <a:lumMod val="50000"/>
                          </a:schemeClr>
                        </a:solidFill>
                        <a:latin typeface="+mn-lt"/>
                        <a:ea typeface="+mn-ea"/>
                        <a:cs typeface="+mn-cs"/>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i="1" kern="1200" dirty="0">
                        <a:solidFill>
                          <a:schemeClr val="accent1">
                            <a:lumMod val="50000"/>
                          </a:schemeClr>
                        </a:solidFill>
                        <a:latin typeface="+mn-lt"/>
                        <a:ea typeface="+mn-ea"/>
                        <a:cs typeface="+mn-cs"/>
                      </a:endParaRPr>
                    </a:p>
                  </a:txBody>
                  <a:tcPr anchor="ctr">
                    <a:solidFill>
                      <a:schemeClr val="accent1">
                        <a:lumMod val="20000"/>
                        <a:lumOff val="80000"/>
                      </a:schemeClr>
                    </a:solidFill>
                  </a:tcPr>
                </a:tc>
                <a:extLst>
                  <a:ext uri="{0D108BD9-81ED-4DB2-BD59-A6C34878D82A}">
                    <a16:rowId xmlns:a16="http://schemas.microsoft.com/office/drawing/2014/main" val="10002"/>
                  </a:ext>
                </a:extLst>
              </a:tr>
              <a:tr h="2824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i="0" kern="1200" dirty="0">
                        <a:solidFill>
                          <a:schemeClr val="accent1">
                            <a:lumMod val="50000"/>
                          </a:schemeClr>
                        </a:solidFill>
                        <a:latin typeface="+mn-lt"/>
                        <a:ea typeface="+mn-ea"/>
                        <a:cs typeface="+mn-cs"/>
                      </a:endParaRPr>
                    </a:p>
                  </a:txBody>
                  <a:tcP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i="1" kern="1200" dirty="0">
                        <a:solidFill>
                          <a:schemeClr val="accent1">
                            <a:lumMod val="50000"/>
                          </a:schemeClr>
                        </a:solidFill>
                        <a:latin typeface="+mn-lt"/>
                        <a:ea typeface="+mn-ea"/>
                        <a:cs typeface="+mn-cs"/>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i="1" kern="1200" dirty="0">
                        <a:solidFill>
                          <a:schemeClr val="accent1">
                            <a:lumMod val="50000"/>
                          </a:schemeClr>
                        </a:solidFill>
                        <a:latin typeface="+mn-lt"/>
                        <a:ea typeface="+mn-ea"/>
                        <a:cs typeface="+mn-cs"/>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i="1" kern="1200" dirty="0">
                        <a:solidFill>
                          <a:schemeClr val="accent1">
                            <a:lumMod val="50000"/>
                          </a:schemeClr>
                        </a:solidFill>
                        <a:latin typeface="+mn-lt"/>
                        <a:ea typeface="+mn-ea"/>
                        <a:cs typeface="+mn-cs"/>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i="1" kern="1200" dirty="0">
                        <a:solidFill>
                          <a:schemeClr val="accent1">
                            <a:lumMod val="50000"/>
                          </a:schemeClr>
                        </a:solidFill>
                        <a:latin typeface="+mn-lt"/>
                        <a:ea typeface="+mn-ea"/>
                        <a:cs typeface="+mn-cs"/>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i="1" kern="1200" dirty="0">
                        <a:solidFill>
                          <a:schemeClr val="accent1">
                            <a:lumMod val="50000"/>
                          </a:schemeClr>
                        </a:solidFill>
                        <a:latin typeface="+mn-lt"/>
                        <a:ea typeface="+mn-ea"/>
                        <a:cs typeface="+mn-cs"/>
                      </a:endParaRPr>
                    </a:p>
                  </a:txBody>
                  <a:tcPr anchor="ctr">
                    <a:solidFill>
                      <a:schemeClr val="accent1">
                        <a:lumMod val="20000"/>
                        <a:lumOff val="80000"/>
                      </a:schemeClr>
                    </a:solidFill>
                  </a:tcPr>
                </a:tc>
                <a:extLst>
                  <a:ext uri="{0D108BD9-81ED-4DB2-BD59-A6C34878D82A}">
                    <a16:rowId xmlns:a16="http://schemas.microsoft.com/office/drawing/2014/main" val="10003"/>
                  </a:ext>
                </a:extLst>
              </a:tr>
            </a:tbl>
          </a:graphicData>
        </a:graphic>
      </p:graphicFrame>
      <p:sp>
        <p:nvSpPr>
          <p:cNvPr id="20" name="Title 5"/>
          <p:cNvSpPr>
            <a:spLocks noGrp="1"/>
          </p:cNvSpPr>
          <p:nvPr>
            <p:ph type="title"/>
          </p:nvPr>
        </p:nvSpPr>
        <p:spPr>
          <a:xfrm>
            <a:off x="187781" y="60203"/>
            <a:ext cx="6858424" cy="428893"/>
          </a:xfrm>
        </p:spPr>
        <p:txBody>
          <a:bodyPr>
            <a:normAutofit/>
          </a:bodyPr>
          <a:lstStyle/>
          <a:p>
            <a:r>
              <a:rPr lang="en-US" sz="2000" dirty="0"/>
              <a:t>Update Rx Script Count Audit Issue for DEA– Project Status</a:t>
            </a:r>
          </a:p>
        </p:txBody>
      </p:sp>
      <p:sp>
        <p:nvSpPr>
          <p:cNvPr id="21" name="Rectangle 20"/>
          <p:cNvSpPr/>
          <p:nvPr/>
        </p:nvSpPr>
        <p:spPr>
          <a:xfrm>
            <a:off x="113350" y="504820"/>
            <a:ext cx="2494337" cy="311624"/>
          </a:xfrm>
          <a:prstGeom prst="rect">
            <a:avLst/>
          </a:prstGeom>
        </p:spPr>
        <p:txBody>
          <a:bodyPr wrap="none">
            <a:spAutoFit/>
          </a:bodyPr>
          <a:lstStyle/>
          <a:p>
            <a:pPr>
              <a:buNone/>
            </a:pPr>
            <a:r>
              <a:rPr lang="en-US" sz="1500" dirty="0">
                <a:solidFill>
                  <a:schemeClr val="bg1"/>
                </a:solidFill>
              </a:rPr>
              <a:t>Week Ending </a:t>
            </a:r>
            <a:r>
              <a:rPr lang="en-US" sz="1500" u="sng" dirty="0">
                <a:solidFill>
                  <a:schemeClr val="bg1"/>
                </a:solidFill>
              </a:rPr>
              <a:t>25 May 2015</a:t>
            </a:r>
            <a:endParaRPr lang="en-US" sz="1500" dirty="0">
              <a:solidFill>
                <a:schemeClr val="bg1"/>
              </a:solidFill>
            </a:endParaRPr>
          </a:p>
        </p:txBody>
      </p:sp>
      <p:sp>
        <p:nvSpPr>
          <p:cNvPr id="22" name="Rectangle 21"/>
          <p:cNvSpPr/>
          <p:nvPr/>
        </p:nvSpPr>
        <p:spPr>
          <a:xfrm>
            <a:off x="3156188" y="513244"/>
            <a:ext cx="2925801" cy="311624"/>
          </a:xfrm>
          <a:prstGeom prst="rect">
            <a:avLst/>
          </a:prstGeom>
        </p:spPr>
        <p:txBody>
          <a:bodyPr wrap="none">
            <a:spAutoFit/>
          </a:bodyPr>
          <a:lstStyle/>
          <a:p>
            <a:pPr>
              <a:buNone/>
            </a:pPr>
            <a:r>
              <a:rPr lang="en-US" sz="1500" dirty="0">
                <a:solidFill>
                  <a:schemeClr val="bg1"/>
                </a:solidFill>
              </a:rPr>
              <a:t>Project Manager: </a:t>
            </a:r>
            <a:r>
              <a:rPr lang="en-US" sz="1500" u="sng" dirty="0">
                <a:solidFill>
                  <a:schemeClr val="bg1"/>
                </a:solidFill>
              </a:rPr>
              <a:t>Kraig Keegan</a:t>
            </a:r>
            <a:endParaRPr lang="en-US" sz="1500" dirty="0">
              <a:solidFill>
                <a:schemeClr val="bg1"/>
              </a:solidFill>
            </a:endParaRPr>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781" y="1246926"/>
            <a:ext cx="8204580" cy="2342580"/>
          </a:xfrm>
          <a:prstGeom prst="rect">
            <a:avLst/>
          </a:prstGeom>
        </p:spPr>
      </p:pic>
    </p:spTree>
    <p:extLst>
      <p:ext uri="{BB962C8B-B14F-4D97-AF65-F5344CB8AC3E}">
        <p14:creationId xmlns:p14="http://schemas.microsoft.com/office/powerpoint/2010/main" val="2237376025"/>
      </p:ext>
    </p:extLst>
  </p:cSld>
  <p:clrMapOvr>
    <a:masterClrMapping/>
  </p:clrMapOvr>
</p:sld>
</file>

<file path=ppt/theme/theme1.xml><?xml version="1.0" encoding="utf-8"?>
<a:theme xmlns:a="http://schemas.openxmlformats.org/drawingml/2006/main" name="1_Walgreens Theme">
  <a:themeElements>
    <a:clrScheme name="HappyHealthyColor">
      <a:dk1>
        <a:srgbClr val="000000"/>
      </a:dk1>
      <a:lt1>
        <a:srgbClr val="FFFFFF"/>
      </a:lt1>
      <a:dk2>
        <a:srgbClr val="6A737B"/>
      </a:dk2>
      <a:lt2>
        <a:srgbClr val="E1E5E8"/>
      </a:lt2>
      <a:accent1>
        <a:srgbClr val="56A0D3"/>
      </a:accent1>
      <a:accent2>
        <a:srgbClr val="7AC143"/>
      </a:accent2>
      <a:accent3>
        <a:srgbClr val="E31837"/>
      </a:accent3>
      <a:accent4>
        <a:srgbClr val="FC9D3A"/>
      </a:accent4>
      <a:accent5>
        <a:srgbClr val="B890C2"/>
      </a:accent5>
      <a:accent6>
        <a:srgbClr val="75C7B9"/>
      </a:accent6>
      <a:hlink>
        <a:srgbClr val="70CDE3"/>
      </a:hlink>
      <a:folHlink>
        <a:srgbClr val="6A737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sz="900" dirty="0" smtClean="0"/>
        </a:defPPr>
      </a:lstStyle>
      <a:style>
        <a:lnRef idx="2">
          <a:schemeClr val="dk1"/>
        </a:lnRef>
        <a:fillRef idx="1">
          <a:schemeClr val="lt1"/>
        </a:fillRef>
        <a:effectRef idx="0">
          <a:schemeClr val="dk1"/>
        </a:effectRef>
        <a:fontRef idx="minor">
          <a:schemeClr val="dk1"/>
        </a:fontRef>
      </a:style>
    </a:spDef>
    <a:lnDef>
      <a:spPr>
        <a:ln w="38100" cap="rnd"/>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defRPr dirty="0" smtClean="0"/>
        </a:defPPr>
      </a:lstStyle>
    </a:txDef>
  </a:objectDefaults>
  <a:extraClrSchemeLst/>
  <a:custClrLst>
    <a:custClr name="Secondary 9">
      <a:srgbClr val="D3CAC5"/>
    </a:custClr>
    <a:custClr name="Secondary 10">
      <a:srgbClr val="857776"/>
    </a:custClr>
    <a:custClr name="Secondary 11">
      <a:srgbClr val="A69A8E"/>
    </a:custClr>
    <a:custClr name="Secondary 12">
      <a:srgbClr val="584528"/>
    </a:custClr>
    <a:custClr name="Secondary 13">
      <a:srgbClr val="EAD57D"/>
    </a:custClr>
    <a:custClr name="Secondary 14">
      <a:srgbClr val="CCC62C"/>
    </a:custClr>
    <a:custClr name="Secondary 15">
      <a:srgbClr val="A8CC96"/>
    </a:custClr>
    <a:custClr name="Secondary 16">
      <a:srgbClr val="ABACAD"/>
    </a:custClr>
    <a:custClr name="Secondary 17">
      <a:srgbClr val="9DBCB0"/>
    </a:custClr>
    <a:custClr name="Secondary 18">
      <a:srgbClr val="7D9AAA"/>
    </a:custClr>
    <a:custClr name="Secondary 19">
      <a:srgbClr val="7A82AA"/>
    </a:custClr>
    <a:custClr name="Secondary 20">
      <a:srgbClr val="475284"/>
    </a:custClr>
  </a:custClrLst>
</a:theme>
</file>

<file path=ppt/theme/theme2.xml><?xml version="1.0" encoding="utf-8"?>
<a:theme xmlns:a="http://schemas.openxmlformats.org/drawingml/2006/main" name="2_Walgreens Theme">
  <a:themeElements>
    <a:clrScheme name="HappyHealthyColor">
      <a:dk1>
        <a:srgbClr val="000000"/>
      </a:dk1>
      <a:lt1>
        <a:srgbClr val="FFFFFF"/>
      </a:lt1>
      <a:dk2>
        <a:srgbClr val="6A737B"/>
      </a:dk2>
      <a:lt2>
        <a:srgbClr val="E1E5E8"/>
      </a:lt2>
      <a:accent1>
        <a:srgbClr val="56A0D3"/>
      </a:accent1>
      <a:accent2>
        <a:srgbClr val="7AC143"/>
      </a:accent2>
      <a:accent3>
        <a:srgbClr val="E31837"/>
      </a:accent3>
      <a:accent4>
        <a:srgbClr val="FC9D3A"/>
      </a:accent4>
      <a:accent5>
        <a:srgbClr val="B890C2"/>
      </a:accent5>
      <a:accent6>
        <a:srgbClr val="75C7B9"/>
      </a:accent6>
      <a:hlink>
        <a:srgbClr val="70CDE3"/>
      </a:hlink>
      <a:folHlink>
        <a:srgbClr val="6A737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sz="900" dirty="0" smtClean="0"/>
        </a:defPPr>
      </a:lstStyle>
      <a:style>
        <a:lnRef idx="2">
          <a:schemeClr val="dk1"/>
        </a:lnRef>
        <a:fillRef idx="1">
          <a:schemeClr val="lt1"/>
        </a:fillRef>
        <a:effectRef idx="0">
          <a:schemeClr val="dk1"/>
        </a:effectRef>
        <a:fontRef idx="minor">
          <a:schemeClr val="dk1"/>
        </a:fontRef>
      </a:style>
    </a:spDef>
    <a:lnDef>
      <a:spPr>
        <a:ln w="38100" cap="rnd"/>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defRPr dirty="0" smtClean="0"/>
        </a:defPPr>
      </a:lstStyle>
    </a:txDef>
  </a:objectDefaults>
  <a:extraClrSchemeLst/>
  <a:custClrLst>
    <a:custClr name="Secondary 9">
      <a:srgbClr val="D3CAC5"/>
    </a:custClr>
    <a:custClr name="Secondary 10">
      <a:srgbClr val="857776"/>
    </a:custClr>
    <a:custClr name="Secondary 11">
      <a:srgbClr val="A69A8E"/>
    </a:custClr>
    <a:custClr name="Secondary 12">
      <a:srgbClr val="584528"/>
    </a:custClr>
    <a:custClr name="Secondary 13">
      <a:srgbClr val="EAD57D"/>
    </a:custClr>
    <a:custClr name="Secondary 14">
      <a:srgbClr val="CCC62C"/>
    </a:custClr>
    <a:custClr name="Secondary 15">
      <a:srgbClr val="A8CC96"/>
    </a:custClr>
    <a:custClr name="Secondary 16">
      <a:srgbClr val="ABACAD"/>
    </a:custClr>
    <a:custClr name="Secondary 17">
      <a:srgbClr val="9DBCB0"/>
    </a:custClr>
    <a:custClr name="Secondary 18">
      <a:srgbClr val="7D9AAA"/>
    </a:custClr>
    <a:custClr name="Secondary 19">
      <a:srgbClr val="7A82AA"/>
    </a:custClr>
    <a:custClr name="Secondary 20">
      <a:srgbClr val="475284"/>
    </a:custClr>
  </a:custClrLst>
</a:theme>
</file>

<file path=ppt/theme/theme3.xml><?xml version="1.0" encoding="utf-8"?>
<a:theme xmlns:a="http://schemas.openxmlformats.org/drawingml/2006/main" name="3_Walgreens Theme">
  <a:themeElements>
    <a:clrScheme name="HappyHealthyColor">
      <a:dk1>
        <a:srgbClr val="000000"/>
      </a:dk1>
      <a:lt1>
        <a:srgbClr val="FFFFFF"/>
      </a:lt1>
      <a:dk2>
        <a:srgbClr val="6A737B"/>
      </a:dk2>
      <a:lt2>
        <a:srgbClr val="E1E5E8"/>
      </a:lt2>
      <a:accent1>
        <a:srgbClr val="56A0D3"/>
      </a:accent1>
      <a:accent2>
        <a:srgbClr val="7AC143"/>
      </a:accent2>
      <a:accent3>
        <a:srgbClr val="E31837"/>
      </a:accent3>
      <a:accent4>
        <a:srgbClr val="FC9D3A"/>
      </a:accent4>
      <a:accent5>
        <a:srgbClr val="B890C2"/>
      </a:accent5>
      <a:accent6>
        <a:srgbClr val="75C7B9"/>
      </a:accent6>
      <a:hlink>
        <a:srgbClr val="70CDE3"/>
      </a:hlink>
      <a:folHlink>
        <a:srgbClr val="6A737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sz="900" dirty="0" smtClean="0"/>
        </a:defPPr>
      </a:lstStyle>
      <a:style>
        <a:lnRef idx="2">
          <a:schemeClr val="dk1"/>
        </a:lnRef>
        <a:fillRef idx="1">
          <a:schemeClr val="lt1"/>
        </a:fillRef>
        <a:effectRef idx="0">
          <a:schemeClr val="dk1"/>
        </a:effectRef>
        <a:fontRef idx="minor">
          <a:schemeClr val="dk1"/>
        </a:fontRef>
      </a:style>
    </a:spDef>
    <a:lnDef>
      <a:spPr>
        <a:ln w="38100" cap="rnd"/>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defRPr dirty="0" smtClean="0"/>
        </a:defPPr>
      </a:lstStyle>
    </a:txDef>
  </a:objectDefaults>
  <a:extraClrSchemeLst/>
  <a:custClrLst>
    <a:custClr name="Secondary 9">
      <a:srgbClr val="D3CAC5"/>
    </a:custClr>
    <a:custClr name="Secondary 10">
      <a:srgbClr val="857776"/>
    </a:custClr>
    <a:custClr name="Secondary 11">
      <a:srgbClr val="A69A8E"/>
    </a:custClr>
    <a:custClr name="Secondary 12">
      <a:srgbClr val="584528"/>
    </a:custClr>
    <a:custClr name="Secondary 13">
      <a:srgbClr val="EAD57D"/>
    </a:custClr>
    <a:custClr name="Secondary 14">
      <a:srgbClr val="CCC62C"/>
    </a:custClr>
    <a:custClr name="Secondary 15">
      <a:srgbClr val="A8CC96"/>
    </a:custClr>
    <a:custClr name="Secondary 16">
      <a:srgbClr val="ABACAD"/>
    </a:custClr>
    <a:custClr name="Secondary 17">
      <a:srgbClr val="9DBCB0"/>
    </a:custClr>
    <a:custClr name="Secondary 18">
      <a:srgbClr val="7D9AAA"/>
    </a:custClr>
    <a:custClr name="Secondary 19">
      <a:srgbClr val="7A82AA"/>
    </a:custClr>
    <a:custClr name="Secondary 20">
      <a:srgbClr val="475284"/>
    </a:custClr>
  </a:custClrLst>
</a:theme>
</file>

<file path=ppt/theme/theme4.xml><?xml version="1.0" encoding="utf-8"?>
<a:theme xmlns:a="http://schemas.openxmlformats.org/drawingml/2006/main" name="4_Walgreens Theme">
  <a:themeElements>
    <a:clrScheme name="HappyHealthyColor">
      <a:dk1>
        <a:srgbClr val="000000"/>
      </a:dk1>
      <a:lt1>
        <a:srgbClr val="FFFFFF"/>
      </a:lt1>
      <a:dk2>
        <a:srgbClr val="6A737B"/>
      </a:dk2>
      <a:lt2>
        <a:srgbClr val="E1E5E8"/>
      </a:lt2>
      <a:accent1>
        <a:srgbClr val="56A0D3"/>
      </a:accent1>
      <a:accent2>
        <a:srgbClr val="7AC143"/>
      </a:accent2>
      <a:accent3>
        <a:srgbClr val="E31837"/>
      </a:accent3>
      <a:accent4>
        <a:srgbClr val="FC9D3A"/>
      </a:accent4>
      <a:accent5>
        <a:srgbClr val="B890C2"/>
      </a:accent5>
      <a:accent6>
        <a:srgbClr val="75C7B9"/>
      </a:accent6>
      <a:hlink>
        <a:srgbClr val="70CDE3"/>
      </a:hlink>
      <a:folHlink>
        <a:srgbClr val="6A737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sz="900" dirty="0" smtClean="0"/>
        </a:defPPr>
      </a:lstStyle>
      <a:style>
        <a:lnRef idx="2">
          <a:schemeClr val="dk1"/>
        </a:lnRef>
        <a:fillRef idx="1">
          <a:schemeClr val="lt1"/>
        </a:fillRef>
        <a:effectRef idx="0">
          <a:schemeClr val="dk1"/>
        </a:effectRef>
        <a:fontRef idx="minor">
          <a:schemeClr val="dk1"/>
        </a:fontRef>
      </a:style>
    </a:spDef>
    <a:lnDef>
      <a:spPr>
        <a:ln w="38100" cap="rnd"/>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defRPr dirty="0" smtClean="0"/>
        </a:defPPr>
      </a:lstStyle>
    </a:txDef>
  </a:objectDefaults>
  <a:extraClrSchemeLst/>
  <a:custClrLst>
    <a:custClr name="Secondary 9">
      <a:srgbClr val="D3CAC5"/>
    </a:custClr>
    <a:custClr name="Secondary 10">
      <a:srgbClr val="857776"/>
    </a:custClr>
    <a:custClr name="Secondary 11">
      <a:srgbClr val="A69A8E"/>
    </a:custClr>
    <a:custClr name="Secondary 12">
      <a:srgbClr val="584528"/>
    </a:custClr>
    <a:custClr name="Secondary 13">
      <a:srgbClr val="EAD57D"/>
    </a:custClr>
    <a:custClr name="Secondary 14">
      <a:srgbClr val="CCC62C"/>
    </a:custClr>
    <a:custClr name="Secondary 15">
      <a:srgbClr val="A8CC96"/>
    </a:custClr>
    <a:custClr name="Secondary 16">
      <a:srgbClr val="ABACAD"/>
    </a:custClr>
    <a:custClr name="Secondary 17">
      <a:srgbClr val="9DBCB0"/>
    </a:custClr>
    <a:custClr name="Secondary 18">
      <a:srgbClr val="7D9AAA"/>
    </a:custClr>
    <a:custClr name="Secondary 19">
      <a:srgbClr val="7A82AA"/>
    </a:custClr>
    <a:custClr name="Secondary 20">
      <a:srgbClr val="475284"/>
    </a:custClr>
  </a:custClr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95cbf425-e74c-4c15-b890-d752adab81c5">P3FTCJYUQ2MW-195-80</_dlc_DocId>
    <_dlc_DocIdUrl xmlns="95cbf425-e74c-4c15-b890-d752adab81c5">
      <Url>https://walgreens.sharepoint.com/sites/apps/BSSRetail/_layouts/15/DocIdRedir.aspx?ID=P3FTCJYUQ2MW-195-80</Url>
      <Description>P3FTCJYUQ2MW-195-80</Description>
    </_dlc_DocIdUrl>
    <SharedWithUsers xmlns="d31d9121-f2cc-48db-b42d-6b97a931332e">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8650903D906C14FB73BDABF62E6CEEE" ma:contentTypeVersion="3" ma:contentTypeDescription="Create a new document." ma:contentTypeScope="" ma:versionID="e4227e9e4bb3e789981eab797171221f">
  <xsd:schema xmlns:xsd="http://www.w3.org/2001/XMLSchema" xmlns:xs="http://www.w3.org/2001/XMLSchema" xmlns:p="http://schemas.microsoft.com/office/2006/metadata/properties" xmlns:ns2="95cbf425-e74c-4c15-b890-d752adab81c5" xmlns:ns3="d31d9121-f2cc-48db-b42d-6b97a931332e" targetNamespace="http://schemas.microsoft.com/office/2006/metadata/properties" ma:root="true" ma:fieldsID="a5dd3ec8a17a6ab1d189fc1b25d1bcfc" ns2:_="" ns3:_="">
    <xsd:import namespace="95cbf425-e74c-4c15-b890-d752adab81c5"/>
    <xsd:import namespace="d31d9121-f2cc-48db-b42d-6b97a931332e"/>
    <xsd:element name="properties">
      <xsd:complexType>
        <xsd:sequence>
          <xsd:element name="documentManagement">
            <xsd:complexType>
              <xsd:all>
                <xsd:element ref="ns2:_dlc_DocId" minOccurs="0"/>
                <xsd:element ref="ns2:_dlc_DocIdUrl" minOccurs="0"/>
                <xsd:element ref="ns2:_dlc_DocIdPersistId" minOccurs="0"/>
                <xsd:element ref="ns3:SharedWithUsers" minOccurs="0"/>
                <xsd:element ref="ns3:SharingHintHash"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cbf425-e74c-4c15-b890-d752adab81c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d31d9121-f2cc-48db-b42d-6b97a931332e"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2" nillable="true" ma:displayName="Sharing Hint Hash" ma:internalName="SharingHintHash" ma:readOnly="true">
      <xsd:simpleType>
        <xsd:restriction base="dms:Text"/>
      </xsd:simple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4BA47C7-BF47-418B-8F96-E78C0CFDE92B}">
  <ds:schemaRefs>
    <ds:schemaRef ds:uri="95cbf425-e74c-4c15-b890-d752adab81c5"/>
    <ds:schemaRef ds:uri="http://schemas.microsoft.com/office/2006/metadata/properties"/>
    <ds:schemaRef ds:uri="http://schemas.openxmlformats.org/package/2006/metadata/core-properties"/>
    <ds:schemaRef ds:uri="http://purl.org/dc/terms/"/>
    <ds:schemaRef ds:uri="http://schemas.microsoft.com/office/infopath/2007/PartnerControls"/>
    <ds:schemaRef ds:uri="d31d9121-f2cc-48db-b42d-6b97a931332e"/>
    <ds:schemaRef ds:uri="http://schemas.microsoft.com/office/2006/documentManagement/types"/>
    <ds:schemaRef ds:uri="http://www.w3.org/XML/1998/namespace"/>
    <ds:schemaRef ds:uri="http://purl.org/dc/dcmitype/"/>
    <ds:schemaRef ds:uri="http://purl.org/dc/elements/1.1/"/>
  </ds:schemaRefs>
</ds:datastoreItem>
</file>

<file path=customXml/itemProps2.xml><?xml version="1.0" encoding="utf-8"?>
<ds:datastoreItem xmlns:ds="http://schemas.openxmlformats.org/officeDocument/2006/customXml" ds:itemID="{A80D6148-8470-43B1-9967-902C4B725A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cbf425-e74c-4c15-b890-d752adab81c5"/>
    <ds:schemaRef ds:uri="d31d9121-f2cc-48db-b42d-6b97a931332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F0CE6D4-8B22-49B2-90FF-F555BC37003F}">
  <ds:schemaRefs>
    <ds:schemaRef ds:uri="http://schemas.microsoft.com/sharepoint/events"/>
  </ds:schemaRefs>
</ds:datastoreItem>
</file>

<file path=customXml/itemProps4.xml><?xml version="1.0" encoding="utf-8"?>
<ds:datastoreItem xmlns:ds="http://schemas.openxmlformats.org/officeDocument/2006/customXml" ds:itemID="{A115C668-3417-4402-8C12-62B534E197F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12417</TotalTime>
  <Words>302</Words>
  <Application>Microsoft Office PowerPoint</Application>
  <PresentationFormat>On-screen Show (4:3)</PresentationFormat>
  <Paragraphs>112</Paragraphs>
  <Slides>2</Slides>
  <Notes>0</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2</vt:i4>
      </vt:variant>
    </vt:vector>
  </HeadingPairs>
  <TitlesOfParts>
    <vt:vector size="10" baseType="lpstr">
      <vt:lpstr>Arial</vt:lpstr>
      <vt:lpstr>Calibri</vt:lpstr>
      <vt:lpstr>HelveticaNeueLT Std Lt</vt:lpstr>
      <vt:lpstr>Lucida Grande</vt:lpstr>
      <vt:lpstr>1_Walgreens Theme</vt:lpstr>
      <vt:lpstr>2_Walgreens Theme</vt:lpstr>
      <vt:lpstr>3_Walgreens Theme</vt:lpstr>
      <vt:lpstr>4_Walgreens Theme</vt:lpstr>
      <vt:lpstr>Update Rx Script Count Audit Issue for DEA – Project Status</vt:lpstr>
      <vt:lpstr>Update Rx Script Count Audit Issue for DEA– Project Status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Holly Nighbert</cp:lastModifiedBy>
  <cp:revision>1260</cp:revision>
  <cp:lastPrinted>2013-05-20T11:57:12Z</cp:lastPrinted>
  <dcterms:created xsi:type="dcterms:W3CDTF">2012-10-04T18:34:14Z</dcterms:created>
  <dcterms:modified xsi:type="dcterms:W3CDTF">2021-03-19T19:49:09Z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0x01010068650903D906C14FB73BDABF62E6CEEE</vt:lpwstr>
  </property>
  <property fmtid="{D5CDD505-2E9C-101B-9397-08002B2CF9AE}" pid="3" name="_dlc_DocIdItemGuid">
    <vt:lpwstr>73560419-f0cd-4b51-b1a6-3a5153778f3e</vt:lpwstr>
  </property>
</Properties>
</file>