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theme/theme5.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72" r:id="rId1"/>
    <p:sldMasterId id="2147483670" r:id="rId2"/>
    <p:sldMasterId id="2147483668" r:id="rId3"/>
    <p:sldMasterId id="2147483666" r:id="rId4"/>
    <p:sldMasterId id="2147483675" r:id="rId5"/>
    <p:sldMasterId id="2147483677" r:id="rId6"/>
  </p:sldMasterIdLst>
  <p:notesMasterIdLst>
    <p:notesMasterId r:id="rId22"/>
  </p:notesMasterIdLst>
  <p:sldIdLst>
    <p:sldId id="408" r:id="rId7"/>
    <p:sldId id="409" r:id="rId8"/>
    <p:sldId id="418" r:id="rId9"/>
    <p:sldId id="425" r:id="rId10"/>
    <p:sldId id="424" r:id="rId11"/>
    <p:sldId id="423" r:id="rId12"/>
    <p:sldId id="435" r:id="rId13"/>
    <p:sldId id="427" r:id="rId14"/>
    <p:sldId id="421" r:id="rId15"/>
    <p:sldId id="422" r:id="rId16"/>
    <p:sldId id="416" r:id="rId17"/>
    <p:sldId id="419" r:id="rId18"/>
    <p:sldId id="428" r:id="rId19"/>
    <p:sldId id="436" r:id="rId20"/>
    <p:sldId id="429" r:id="rId2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uhrman-Kestler, Jennifer (CHI-GHI)" initials="FJ(" lastIdx="10" clrIdx="0"/>
  <p:cmAuthor id="1" name="Lumm, Jaimee (CHI-GHI)" initials="LJ(" lastIdx="31" clrIdx="1"/>
  <p:cmAuthor id="2" name="Heather Briddick" initials="" lastIdx="17" clrIdx="2"/>
  <p:cmAuthor id="3" name="Alice Carroll" initials="" lastIdx="1" clrIdx="3"/>
  <p:cmAuthor id="4" name="Hopper, David (CHI-GHI)" initials="DH" lastIdx="25" clrIdx="4"/>
  <p:cmAuthor id="5" name="Culbertson, Kallie (CHI-GHI)" initials="CK(" lastIdx="3"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EEFF"/>
    <a:srgbClr val="55D9FF"/>
    <a:srgbClr val="670000"/>
    <a:srgbClr val="FFC234"/>
    <a:srgbClr val="FFC342"/>
    <a:srgbClr val="FFC152"/>
    <a:srgbClr val="1F1F1F"/>
    <a:srgbClr val="141414"/>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88" autoAdjust="0"/>
    <p:restoredTop sz="96270" autoAdjust="0"/>
  </p:normalViewPr>
  <p:slideViewPr>
    <p:cSldViewPr snapToObjects="1">
      <p:cViewPr>
        <p:scale>
          <a:sx n="70" d="100"/>
          <a:sy n="70" d="100"/>
        </p:scale>
        <p:origin x="-1404" y="-48"/>
      </p:cViewPr>
      <p:guideLst>
        <p:guide orient="horz" pos="1584"/>
        <p:guide pos="52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830" tIns="46415" rIns="92830" bIns="46415"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2830" tIns="46415" rIns="92830" bIns="46415" rtlCol="0"/>
          <a:lstStyle>
            <a:lvl1pPr algn="r">
              <a:defRPr sz="1200"/>
            </a:lvl1pPr>
          </a:lstStyle>
          <a:p>
            <a:fld id="{A4AE801B-D68E-7C49-BC37-3EF336984705}" type="datetimeFigureOut">
              <a:rPr lang="en-US" smtClean="0"/>
              <a:pPr/>
              <a:t>11/4/2015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2830" tIns="46415" rIns="92830" bIns="46415"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2830" tIns="46415" rIns="92830" bIns="464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6"/>
            <a:ext cx="3037840" cy="464820"/>
          </a:xfrm>
          <a:prstGeom prst="rect">
            <a:avLst/>
          </a:prstGeom>
        </p:spPr>
        <p:txBody>
          <a:bodyPr vert="horz" lIns="92830" tIns="46415" rIns="92830" bIns="464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2830" tIns="46415" rIns="92830" bIns="46415" rtlCol="0" anchor="b"/>
          <a:lstStyle>
            <a:lvl1pPr algn="r">
              <a:defRPr sz="1200"/>
            </a:lvl1pPr>
          </a:lstStyle>
          <a:p>
            <a:fld id="{7BE38256-46A6-DA49-8907-096DF32D6BAE}" type="slidenum">
              <a:rPr lang="en-US" smtClean="0"/>
              <a:pPr/>
              <a:t>‹#›</a:t>
            </a:fld>
            <a:endParaRPr lang="en-US" dirty="0"/>
          </a:p>
        </p:txBody>
      </p:sp>
    </p:spTree>
    <p:extLst>
      <p:ext uri="{BB962C8B-B14F-4D97-AF65-F5344CB8AC3E}">
        <p14:creationId xmlns:p14="http://schemas.microsoft.com/office/powerpoint/2010/main" val="74454140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944AE5-FAF5-E948-87E3-C8D6A85B8814}"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100407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944AE5-FAF5-E948-87E3-C8D6A85B8814}"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100407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944AE5-FAF5-E948-87E3-C8D6A85B8814}"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100407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944AE5-FAF5-E948-87E3-C8D6A85B8814}"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448598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944AE5-FAF5-E948-87E3-C8D6A85B8814}"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100407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944AE5-FAF5-E948-87E3-C8D6A85B8814}"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100407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944AE5-FAF5-E948-87E3-C8D6A85B8814}"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100407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01815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08062"/>
          </a:xfrm>
          <a:prstGeom prst="rect">
            <a:avLst/>
          </a:prstGeom>
        </p:spPr>
        <p:txBody>
          <a:bodyPr lIns="91203" tIns="45602" rIns="91203" bIns="45602"/>
          <a:lstStyle/>
          <a:p>
            <a:r>
              <a:rPr lang="en-US" smtClean="0"/>
              <a:t>Click to edit Master title style</a:t>
            </a:r>
            <a:endParaRPr lang="en-US" dirty="0"/>
          </a:p>
        </p:txBody>
      </p:sp>
      <p:sp>
        <p:nvSpPr>
          <p:cNvPr id="3" name="Content Placeholder 2"/>
          <p:cNvSpPr>
            <a:spLocks noGrp="1"/>
          </p:cNvSpPr>
          <p:nvPr>
            <p:ph idx="1"/>
          </p:nvPr>
        </p:nvSpPr>
        <p:spPr>
          <a:xfrm>
            <a:off x="457200" y="1600250"/>
            <a:ext cx="8229600" cy="4525963"/>
          </a:xfrm>
          <a:prstGeom prst="rect">
            <a:avLst/>
          </a:prstGeom>
        </p:spPr>
        <p:txBody>
          <a:bodyPr lIns="91203" tIns="45602" rIns="91203" bIns="45602"/>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440093F-7E23-834F-994A-D124DC59E85E}" type="datetime1">
              <a:rPr lang="en-US">
                <a:solidFill>
                  <a:prstClr val="black">
                    <a:tint val="75000"/>
                  </a:prstClr>
                </a:solidFill>
                <a:latin typeface="Georgia"/>
              </a:rPr>
              <a:pPr>
                <a:defRPr/>
              </a:pPr>
              <a:t>11/4/2015</a:t>
            </a:fld>
            <a:endParaRPr lang="en-US" dirty="0">
              <a:solidFill>
                <a:prstClr val="black">
                  <a:tint val="75000"/>
                </a:prstClr>
              </a:solidFill>
              <a:latin typeface="Georgia"/>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Georgia"/>
            </a:endParaRPr>
          </a:p>
        </p:txBody>
      </p:sp>
      <p:sp>
        <p:nvSpPr>
          <p:cNvPr id="6" name="Slide Number Placeholder 5"/>
          <p:cNvSpPr>
            <a:spLocks noGrp="1"/>
          </p:cNvSpPr>
          <p:nvPr>
            <p:ph type="sldNum" sz="quarter" idx="12"/>
          </p:nvPr>
        </p:nvSpPr>
        <p:spPr/>
        <p:txBody>
          <a:bodyPr/>
          <a:lstStyle>
            <a:lvl1pPr>
              <a:defRPr/>
            </a:lvl1pPr>
          </a:lstStyle>
          <a:p>
            <a:pPr>
              <a:defRPr/>
            </a:pPr>
            <a:fld id="{134DCE84-F16F-3345-B3D6-5BA216C8AC8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433745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8903"/>
            <a:ext cx="8229600" cy="2653291"/>
          </a:xfrm>
          <a:prstGeom prst="rect">
            <a:avLst/>
          </a:prstGeom>
        </p:spPr>
        <p:txBody>
          <a:bodyPr lIns="91203" tIns="45602" rIns="91203" bIns="45602" anchor="b">
            <a:normAutofit/>
          </a:bodyPr>
          <a:lstStyle>
            <a:lvl1pPr algn="ctr">
              <a:defRPr sz="3800"/>
            </a:lvl1pPr>
          </a:lstStyle>
          <a:p>
            <a:pPr lvl="0"/>
            <a:r>
              <a:rPr lang="en-US" smtClean="0"/>
              <a:t>Click to edit Master text styles</a:t>
            </a:r>
          </a:p>
        </p:txBody>
      </p:sp>
      <p:sp>
        <p:nvSpPr>
          <p:cNvPr id="9" name="Content Placeholder 2"/>
          <p:cNvSpPr>
            <a:spLocks noGrp="1"/>
          </p:cNvSpPr>
          <p:nvPr>
            <p:ph idx="13"/>
          </p:nvPr>
        </p:nvSpPr>
        <p:spPr>
          <a:xfrm>
            <a:off x="457200" y="3797639"/>
            <a:ext cx="8229600" cy="2068787"/>
          </a:xfrm>
          <a:prstGeom prst="rect">
            <a:avLst/>
          </a:prstGeom>
        </p:spPr>
        <p:txBody>
          <a:bodyPr lIns="91203" tIns="45602" rIns="91203" bIns="45602">
            <a:normAutofit/>
          </a:bodyPr>
          <a:lstStyle>
            <a:lvl1pPr algn="ctr">
              <a:defRPr sz="2400" i="1"/>
            </a:lvl1pPr>
          </a:lstStyle>
          <a:p>
            <a:pPr lvl="0"/>
            <a:r>
              <a:rPr lang="en-US" smtClean="0"/>
              <a:t>Click to edit Master text styles</a:t>
            </a:r>
          </a:p>
        </p:txBody>
      </p:sp>
      <p:sp>
        <p:nvSpPr>
          <p:cNvPr id="4" name="Date Placeholder 3"/>
          <p:cNvSpPr>
            <a:spLocks noGrp="1"/>
          </p:cNvSpPr>
          <p:nvPr>
            <p:ph type="dt" sz="half" idx="14"/>
          </p:nvPr>
        </p:nvSpPr>
        <p:spPr/>
        <p:txBody>
          <a:bodyPr/>
          <a:lstStyle>
            <a:lvl1pPr>
              <a:defRPr/>
            </a:lvl1pPr>
          </a:lstStyle>
          <a:p>
            <a:pPr>
              <a:defRPr/>
            </a:pPr>
            <a:fld id="{B97F9514-4257-4A4F-A004-4D4BA7D4F58F}" type="datetime1">
              <a:rPr lang="en-US">
                <a:solidFill>
                  <a:prstClr val="black">
                    <a:tint val="75000"/>
                  </a:prstClr>
                </a:solidFill>
                <a:latin typeface="Georgia"/>
              </a:rPr>
              <a:pPr>
                <a:defRPr/>
              </a:pPr>
              <a:t>11/4/2015</a:t>
            </a:fld>
            <a:endParaRPr lang="en-US" dirty="0">
              <a:solidFill>
                <a:prstClr val="black">
                  <a:tint val="75000"/>
                </a:prstClr>
              </a:solidFill>
              <a:latin typeface="Georgia"/>
            </a:endParaRPr>
          </a:p>
        </p:txBody>
      </p:sp>
      <p:sp>
        <p:nvSpPr>
          <p:cNvPr id="5" name="Footer Placeholder 4"/>
          <p:cNvSpPr>
            <a:spLocks noGrp="1"/>
          </p:cNvSpPr>
          <p:nvPr>
            <p:ph type="ftr" sz="quarter" idx="15"/>
          </p:nvPr>
        </p:nvSpPr>
        <p:spPr/>
        <p:txBody>
          <a:bodyPr/>
          <a:lstStyle>
            <a:lvl1pPr>
              <a:defRPr/>
            </a:lvl1pPr>
          </a:lstStyle>
          <a:p>
            <a:pPr>
              <a:defRPr/>
            </a:pPr>
            <a:endParaRPr lang="en-US" dirty="0">
              <a:solidFill>
                <a:prstClr val="black">
                  <a:tint val="75000"/>
                </a:prstClr>
              </a:solidFill>
              <a:latin typeface="Georgia"/>
            </a:endParaRPr>
          </a:p>
        </p:txBody>
      </p:sp>
      <p:sp>
        <p:nvSpPr>
          <p:cNvPr id="6" name="Slide Number Placeholder 5"/>
          <p:cNvSpPr>
            <a:spLocks noGrp="1"/>
          </p:cNvSpPr>
          <p:nvPr>
            <p:ph type="sldNum" sz="quarter" idx="16"/>
          </p:nvPr>
        </p:nvSpPr>
        <p:spPr/>
        <p:txBody>
          <a:bodyPr/>
          <a:lstStyle>
            <a:lvl1pPr>
              <a:defRPr/>
            </a:lvl1pPr>
          </a:lstStyle>
          <a:p>
            <a:pPr>
              <a:defRPr/>
            </a:pPr>
            <a:fld id="{C1A9551A-5D34-7640-9BF7-7D7275F5BAA0}"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7212097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lIns="91203" tIns="45602" rIns="91203" bIns="45602"/>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lIns="91203" tIns="45602" rIns="91203" bIns="45602"/>
          <a:lstStyle>
            <a:lvl1pPr marL="0" indent="0" algn="ctr">
              <a:buNone/>
              <a:defRPr>
                <a:solidFill>
                  <a:schemeClr val="tx1">
                    <a:tint val="75000"/>
                  </a:schemeClr>
                </a:solidFill>
              </a:defRPr>
            </a:lvl1pPr>
            <a:lvl2pPr marL="456018" indent="0" algn="ctr">
              <a:buNone/>
              <a:defRPr>
                <a:solidFill>
                  <a:schemeClr val="tx1">
                    <a:tint val="75000"/>
                  </a:schemeClr>
                </a:solidFill>
              </a:defRPr>
            </a:lvl2pPr>
            <a:lvl3pPr marL="912059" indent="0" algn="ctr">
              <a:buNone/>
              <a:defRPr>
                <a:solidFill>
                  <a:schemeClr val="tx1">
                    <a:tint val="75000"/>
                  </a:schemeClr>
                </a:solidFill>
              </a:defRPr>
            </a:lvl3pPr>
            <a:lvl4pPr marL="1368100" indent="0" algn="ctr">
              <a:buNone/>
              <a:defRPr>
                <a:solidFill>
                  <a:schemeClr val="tx1">
                    <a:tint val="75000"/>
                  </a:schemeClr>
                </a:solidFill>
              </a:defRPr>
            </a:lvl4pPr>
            <a:lvl5pPr marL="1824127" indent="0" algn="ctr">
              <a:buNone/>
              <a:defRPr>
                <a:solidFill>
                  <a:schemeClr val="tx1">
                    <a:tint val="75000"/>
                  </a:schemeClr>
                </a:solidFill>
              </a:defRPr>
            </a:lvl5pPr>
            <a:lvl6pPr marL="2280158" indent="0" algn="ctr">
              <a:buNone/>
              <a:defRPr>
                <a:solidFill>
                  <a:schemeClr val="tx1">
                    <a:tint val="75000"/>
                  </a:schemeClr>
                </a:solidFill>
              </a:defRPr>
            </a:lvl6pPr>
            <a:lvl7pPr marL="2736195" indent="0" algn="ctr">
              <a:buNone/>
              <a:defRPr>
                <a:solidFill>
                  <a:schemeClr val="tx1">
                    <a:tint val="75000"/>
                  </a:schemeClr>
                </a:solidFill>
              </a:defRPr>
            </a:lvl7pPr>
            <a:lvl8pPr marL="3192222" indent="0" algn="ctr">
              <a:buNone/>
              <a:defRPr>
                <a:solidFill>
                  <a:schemeClr val="tx1">
                    <a:tint val="75000"/>
                  </a:schemeClr>
                </a:solidFill>
              </a:defRPr>
            </a:lvl8pPr>
            <a:lvl9pPr marL="364825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A8FD360-2CF0-3343-99C6-532A60BE3576}" type="datetimeFigureOut">
              <a:rPr lang="en-US" smtClean="0">
                <a:solidFill>
                  <a:prstClr val="black">
                    <a:lumMod val="75000"/>
                    <a:lumOff val="25000"/>
                  </a:prstClr>
                </a:solidFill>
              </a:rPr>
              <a:pPr/>
              <a:t>11/4/2015</a:t>
            </a:fld>
            <a:endParaRPr lang="en-US" dirty="0">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2E4DD470-6F96-6541-868A-A370134BE443}"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2398887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8FD360-2CF0-3343-99C6-532A60BE3576}" type="datetimeFigureOut">
              <a:rPr lang="en-US" smtClean="0">
                <a:solidFill>
                  <a:prstClr val="black">
                    <a:lumMod val="75000"/>
                    <a:lumOff val="25000"/>
                  </a:prstClr>
                </a:solidFill>
              </a:rPr>
              <a:pPr/>
              <a:t>11/4/2015</a:t>
            </a:fld>
            <a:endParaRPr lang="en-US" dirty="0">
              <a:solidFill>
                <a:prstClr val="black">
                  <a:lumMod val="75000"/>
                  <a:lumOff val="25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75000"/>
                  <a:lumOff val="25000"/>
                </a:prstClr>
              </a:solidFill>
            </a:endParaRPr>
          </a:p>
        </p:txBody>
      </p:sp>
      <p:sp>
        <p:nvSpPr>
          <p:cNvPr id="4" name="Slide Number Placeholder 3"/>
          <p:cNvSpPr>
            <a:spLocks noGrp="1"/>
          </p:cNvSpPr>
          <p:nvPr>
            <p:ph type="sldNum" sz="quarter" idx="12"/>
          </p:nvPr>
        </p:nvSpPr>
        <p:spPr/>
        <p:txBody>
          <a:bodyPr/>
          <a:lstStyle/>
          <a:p>
            <a:fld id="{2E4DD470-6F96-6541-868A-A370134BE443}"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1613698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32026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5495689" y="6433300"/>
            <a:ext cx="2133600" cy="365125"/>
          </a:xfrm>
          <a:prstGeom prst="rect">
            <a:avLst/>
          </a:prstGeom>
        </p:spPr>
        <p:txBody>
          <a:bodyPr/>
          <a:lstStyle>
            <a:lvl1pPr algn="r">
              <a:defRPr sz="1200"/>
            </a:lvl1pPr>
          </a:lstStyle>
          <a:p>
            <a:fld id="{4251665B-C24A-4702-B522-6A4334602E03}" type="datetimeFigureOut">
              <a:rPr lang="en-US" smtClean="0"/>
              <a:pPr/>
              <a:t>11/4/2015</a:t>
            </a:fld>
            <a:endParaRPr lang="en-US" dirty="0"/>
          </a:p>
        </p:txBody>
      </p:sp>
      <p:sp>
        <p:nvSpPr>
          <p:cNvPr id="15" name="Footer Placeholder 4"/>
          <p:cNvSpPr>
            <a:spLocks noGrp="1"/>
          </p:cNvSpPr>
          <p:nvPr>
            <p:ph type="ftr" sz="quarter" idx="3"/>
          </p:nvPr>
        </p:nvSpPr>
        <p:spPr>
          <a:xfrm>
            <a:off x="199699" y="6437032"/>
            <a:ext cx="2815180" cy="365125"/>
          </a:xfrm>
          <a:prstGeom prst="rect">
            <a:avLst/>
          </a:prstGeom>
        </p:spPr>
        <p:txBody>
          <a:bodyPr/>
          <a:lstStyle>
            <a:lvl1pPr>
              <a:defRPr sz="1200"/>
            </a:lvl1pPr>
          </a:lstStyle>
          <a:p>
            <a:endParaRPr lang="en-US" dirty="0"/>
          </a:p>
        </p:txBody>
      </p:sp>
      <p:sp>
        <p:nvSpPr>
          <p:cNvPr id="8" name="Slide Number Placeholder 5"/>
          <p:cNvSpPr>
            <a:spLocks noGrp="1"/>
          </p:cNvSpPr>
          <p:nvPr>
            <p:ph type="sldNum" sz="quarter" idx="4"/>
          </p:nvPr>
        </p:nvSpPr>
        <p:spPr>
          <a:xfrm>
            <a:off x="4182313" y="6442398"/>
            <a:ext cx="635586" cy="359760"/>
          </a:xfrm>
          <a:prstGeom prst="rect">
            <a:avLst/>
          </a:prstGeom>
        </p:spPr>
        <p:txBody>
          <a:bodyPr/>
          <a:lstStyle>
            <a:lvl1pPr algn="ctr">
              <a:defRPr sz="1200">
                <a:solidFill>
                  <a:schemeClr val="tx1">
                    <a:lumMod val="75000"/>
                    <a:lumOff val="25000"/>
                  </a:schemeClr>
                </a:solidFill>
              </a:defRPr>
            </a:lvl1pPr>
          </a:lstStyle>
          <a:p>
            <a:fld id="{5FD889E0-CAB2-4699-909D-B9A88D47ACBE}" type="slidenum">
              <a:rPr lang="en-US" smtClean="0"/>
              <a:pPr/>
              <a:t>‹#›</a:t>
            </a:fld>
            <a:endParaRPr lang="en-US" dirty="0"/>
          </a:p>
        </p:txBody>
      </p:sp>
    </p:spTree>
    <p:extLst>
      <p:ext uri="{BB962C8B-B14F-4D97-AF65-F5344CB8AC3E}">
        <p14:creationId xmlns:p14="http://schemas.microsoft.com/office/powerpoint/2010/main" val="271471798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Title 1"/>
          <p:cNvSpPr txBox="1">
            <a:spLocks/>
          </p:cNvSpPr>
          <p:nvPr userDrawn="1"/>
        </p:nvSpPr>
        <p:spPr>
          <a:xfrm>
            <a:off x="453637" y="2925974"/>
            <a:ext cx="8102203" cy="775805"/>
          </a:xfrm>
          <a:prstGeom prst="rect">
            <a:avLst/>
          </a:prstGeom>
          <a:ln>
            <a:noFill/>
          </a:ln>
        </p:spPr>
        <p:txBody>
          <a:bodyPr/>
          <a:lstStyle>
            <a:lvl1pPr algn="ctr" defTabSz="457200" rtl="0" eaLnBrk="1" latinLnBrk="0" hangingPunct="1">
              <a:spcBef>
                <a:spcPct val="0"/>
              </a:spcBef>
              <a:buNone/>
              <a:defRPr sz="4400" kern="1200">
                <a:solidFill>
                  <a:schemeClr val="bg1"/>
                </a:solidFill>
                <a:latin typeface="Source Sans Pro ExtraLight"/>
                <a:ea typeface="+mj-ea"/>
                <a:cs typeface="Source Sans Pro ExtraLight"/>
              </a:defRPr>
            </a:lvl1pPr>
          </a:lstStyle>
          <a:p>
            <a:pPr algn="ctr"/>
            <a:r>
              <a:rPr lang="en-US" dirty="0" smtClean="0">
                <a:latin typeface="Gill Sans Light"/>
                <a:cs typeface="Gill Sans Light"/>
              </a:rPr>
              <a:t>BREAKER</a:t>
            </a:r>
            <a:r>
              <a:rPr lang="en-US" baseline="0" dirty="0" smtClean="0">
                <a:latin typeface="Gill Sans Light"/>
                <a:cs typeface="Gill Sans Light"/>
              </a:rPr>
              <a:t> SLIDE</a:t>
            </a:r>
            <a:endParaRPr lang="en-US" dirty="0">
              <a:latin typeface="Gill Sans Light"/>
              <a:cs typeface="Gill Sans Light"/>
            </a:endParaRPr>
          </a:p>
        </p:txBody>
      </p:sp>
      <p:sp>
        <p:nvSpPr>
          <p:cNvPr id="6" name="Rectangle 5"/>
          <p:cNvSpPr/>
          <p:nvPr userDrawn="1"/>
        </p:nvSpPr>
        <p:spPr>
          <a:xfrm>
            <a:off x="0" y="3119"/>
            <a:ext cx="9162393" cy="6857999"/>
          </a:xfrm>
          <a:prstGeom prst="rect">
            <a:avLst/>
          </a:prstGeom>
          <a:solidFill>
            <a:srgbClr val="5A1D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pic>
        <p:nvPicPr>
          <p:cNvPr id="5" name="Picture 4" descr="logo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23510" y="5782010"/>
            <a:ext cx="950199" cy="950199"/>
          </a:xfrm>
          <a:prstGeom prst="rect">
            <a:avLst/>
          </a:prstGeom>
        </p:spPr>
      </p:pic>
    </p:spTree>
    <p:extLst>
      <p:ext uri="{BB962C8B-B14F-4D97-AF65-F5344CB8AC3E}">
        <p14:creationId xmlns:p14="http://schemas.microsoft.com/office/powerpoint/2010/main" val="3743431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293149" y="381000"/>
            <a:ext cx="8229600" cy="838200"/>
          </a:xfrm>
          <a:prstGeom prst="rect">
            <a:avLst/>
          </a:prstGeom>
        </p:spPr>
        <p:txBody>
          <a:bodyPr lIns="0" tIns="0" rIns="0" bIns="0" anchor="b"/>
          <a:lstStyle>
            <a:lvl1pPr marL="0" indent="0" algn="l">
              <a:lnSpc>
                <a:spcPct val="100000"/>
              </a:lnSpc>
              <a:spcBef>
                <a:spcPts val="0"/>
              </a:spcBef>
              <a:spcAft>
                <a:spcPts val="0"/>
              </a:spcAft>
              <a:defRPr sz="2800" u="none">
                <a:solidFill>
                  <a:srgbClr val="670000"/>
                </a:solidFill>
                <a:latin typeface="Gill Sans Light"/>
                <a:cs typeface="Gill Sans Light"/>
              </a:defRPr>
            </a:lvl1pPr>
          </a:lstStyle>
          <a:p>
            <a:r>
              <a:rPr lang="en-US" smtClean="0"/>
              <a:t>Click to edit Master title style</a:t>
            </a:r>
            <a:endParaRPr lang="en-US"/>
          </a:p>
        </p:txBody>
      </p:sp>
    </p:spTree>
    <p:extLst>
      <p:ext uri="{BB962C8B-B14F-4D97-AF65-F5344CB8AC3E}">
        <p14:creationId xmlns:p14="http://schemas.microsoft.com/office/powerpoint/2010/main" val="4250710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643121"/>
            <a:ext cx="8321675" cy="377851"/>
          </a:xfrm>
          <a:prstGeom prst="rect">
            <a:avLst/>
          </a:prstGeom>
        </p:spPr>
        <p:txBody>
          <a:bodyPr/>
          <a:lstStyle>
            <a:lvl1pPr>
              <a:defRPr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defRPr>
            </a:lvl1pPr>
          </a:lstStyle>
          <a:p>
            <a:r>
              <a:rPr lang="en-US" dirty="0" smtClean="0"/>
              <a:t>Click to edit Master title style</a:t>
            </a:r>
            <a:endParaRPr lang="en-US" dirty="0"/>
          </a:p>
        </p:txBody>
      </p:sp>
      <p:sp>
        <p:nvSpPr>
          <p:cNvPr id="5" name="Content Placeholder 4"/>
          <p:cNvSpPr>
            <a:spLocks noGrp="1"/>
          </p:cNvSpPr>
          <p:nvPr>
            <p:ph sz="quarter" idx="11"/>
          </p:nvPr>
        </p:nvSpPr>
        <p:spPr>
          <a:xfrm>
            <a:off x="457200" y="1245520"/>
            <a:ext cx="8229600" cy="4149439"/>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12"/>
          </p:nvPr>
        </p:nvSpPr>
        <p:spPr/>
        <p:txBody>
          <a:bodyPr/>
          <a:lstStyle>
            <a:lvl1pPr fontAlgn="auto">
              <a:spcBef>
                <a:spcPts val="0"/>
              </a:spcBef>
              <a:spcAft>
                <a:spcPts val="0"/>
              </a:spcAft>
              <a:defRPr>
                <a:latin typeface="Calibri" pitchFamily="34" charset="0"/>
                <a:ea typeface="+mn-ea"/>
              </a:defRPr>
            </a:lvl1pPr>
          </a:lstStyle>
          <a:p>
            <a:pPr>
              <a:defRPr/>
            </a:pPr>
            <a:fld id="{64C3D5FF-1D0D-4F7F-846C-7229B87AE829}" type="slidenum">
              <a:rPr lang="en-US"/>
              <a:pPr>
                <a:defRPr/>
              </a:pPr>
              <a:t>‹#›</a:t>
            </a:fld>
            <a:endParaRPr lang="en-US" dirty="0"/>
          </a:p>
        </p:txBody>
      </p:sp>
      <p:sp>
        <p:nvSpPr>
          <p:cNvPr id="6" name="Footer Placeholder 4"/>
          <p:cNvSpPr>
            <a:spLocks noGrp="1"/>
          </p:cNvSpPr>
          <p:nvPr>
            <p:ph type="ftr" sz="quarter" idx="13"/>
          </p:nvPr>
        </p:nvSpPr>
        <p:spPr>
          <a:xfrm>
            <a:off x="2854325" y="6569075"/>
            <a:ext cx="3435350" cy="188913"/>
          </a:xfrm>
        </p:spPr>
        <p:txBody>
          <a:bodyPr/>
          <a:lstStyle>
            <a:lvl1pPr fontAlgn="auto">
              <a:spcBef>
                <a:spcPts val="0"/>
              </a:spcBef>
              <a:spcAft>
                <a:spcPts val="0"/>
              </a:spcAft>
              <a:defRPr>
                <a:ea typeface="+mn-ea"/>
              </a:defRPr>
            </a:lvl1pPr>
          </a:lstStyle>
          <a:p>
            <a:pPr>
              <a:defRPr/>
            </a:pPr>
            <a:r>
              <a:rPr lang="en-US" dirty="0"/>
              <a:t>FOR INTERNAL US ONLY – NOT FOR USE IN PROMOTION</a:t>
            </a:r>
          </a:p>
        </p:txBody>
      </p:sp>
    </p:spTree>
    <p:extLst>
      <p:ext uri="{BB962C8B-B14F-4D97-AF65-F5344CB8AC3E}">
        <p14:creationId xmlns:p14="http://schemas.microsoft.com/office/powerpoint/2010/main" val="2279303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46146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996507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5495689" y="6433350"/>
            <a:ext cx="2133600" cy="365125"/>
          </a:xfrm>
          <a:prstGeom prst="rect">
            <a:avLst/>
          </a:prstGeom>
        </p:spPr>
        <p:txBody>
          <a:bodyPr/>
          <a:lstStyle>
            <a:lvl1pPr algn="r">
              <a:defRPr sz="1200"/>
            </a:lvl1pPr>
          </a:lstStyle>
          <a:p>
            <a:fld id="{4251665B-C24A-4702-B522-6A4334602E03}" type="datetimeFigureOut">
              <a:rPr lang="en-US" smtClean="0">
                <a:solidFill>
                  <a:prstClr val="black">
                    <a:lumMod val="75000"/>
                    <a:lumOff val="25000"/>
                  </a:prstClr>
                </a:solidFill>
              </a:rPr>
              <a:pPr/>
              <a:t>11/4/2015</a:t>
            </a:fld>
            <a:endParaRPr lang="en-US" dirty="0">
              <a:solidFill>
                <a:prstClr val="black">
                  <a:lumMod val="75000"/>
                  <a:lumOff val="25000"/>
                </a:prstClr>
              </a:solidFill>
            </a:endParaRPr>
          </a:p>
        </p:txBody>
      </p:sp>
      <p:sp>
        <p:nvSpPr>
          <p:cNvPr id="15" name="Footer Placeholder 4"/>
          <p:cNvSpPr>
            <a:spLocks noGrp="1"/>
          </p:cNvSpPr>
          <p:nvPr>
            <p:ph type="ftr" sz="quarter" idx="3"/>
          </p:nvPr>
        </p:nvSpPr>
        <p:spPr>
          <a:xfrm>
            <a:off x="199699" y="6437082"/>
            <a:ext cx="2815180" cy="365125"/>
          </a:xfrm>
          <a:prstGeom prst="rect">
            <a:avLst/>
          </a:prstGeom>
        </p:spPr>
        <p:txBody>
          <a:bodyPr/>
          <a:lstStyle>
            <a:lvl1pPr>
              <a:defRPr sz="1200"/>
            </a:lvl1pPr>
          </a:lstStyle>
          <a:p>
            <a:endParaRPr lang="en-US" dirty="0">
              <a:solidFill>
                <a:prstClr val="black">
                  <a:lumMod val="75000"/>
                  <a:lumOff val="25000"/>
                </a:prstClr>
              </a:solidFill>
            </a:endParaRPr>
          </a:p>
        </p:txBody>
      </p:sp>
      <p:sp>
        <p:nvSpPr>
          <p:cNvPr id="8" name="Slide Number Placeholder 5"/>
          <p:cNvSpPr>
            <a:spLocks noGrp="1"/>
          </p:cNvSpPr>
          <p:nvPr>
            <p:ph type="sldNum" sz="quarter" idx="4"/>
          </p:nvPr>
        </p:nvSpPr>
        <p:spPr>
          <a:xfrm>
            <a:off x="4182313" y="6442397"/>
            <a:ext cx="635586" cy="359760"/>
          </a:xfrm>
          <a:prstGeom prst="rect">
            <a:avLst/>
          </a:prstGeom>
        </p:spPr>
        <p:txBody>
          <a:bodyPr/>
          <a:lstStyle>
            <a:lvl1pPr algn="ctr">
              <a:defRPr sz="1200">
                <a:solidFill>
                  <a:schemeClr val="tx1">
                    <a:lumMod val="75000"/>
                    <a:lumOff val="25000"/>
                  </a:schemeClr>
                </a:solidFill>
              </a:defRPr>
            </a:lvl1pPr>
          </a:lstStyle>
          <a:p>
            <a:fld id="{5FD889E0-CAB2-4699-909D-B9A88D47ACBE}"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299697920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theme" Target="../theme/theme3.xml"/><Relationship Id="rId4"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5.xml"/><Relationship Id="rId1" Type="http://schemas.openxmlformats.org/officeDocument/2006/relationships/slideLayout" Target="../slideLayouts/slideLayout8.xml"/><Relationship Id="rId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6.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4575054" y="2"/>
            <a:ext cx="4568947" cy="6857999"/>
          </a:xfrm>
          <a:prstGeom prst="rect">
            <a:avLst/>
          </a:prstGeom>
          <a:solidFill>
            <a:srgbClr val="5A1D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5" name="Title 1"/>
          <p:cNvSpPr txBox="1">
            <a:spLocks/>
          </p:cNvSpPr>
          <p:nvPr userDrawn="1"/>
        </p:nvSpPr>
        <p:spPr>
          <a:xfrm>
            <a:off x="5608917" y="2429357"/>
            <a:ext cx="2800388" cy="1511018"/>
          </a:xfrm>
          <a:prstGeom prst="rect">
            <a:avLst/>
          </a:prstGeom>
          <a:ln>
            <a:noFill/>
          </a:ln>
        </p:spPr>
        <p:txBody>
          <a:bodyPr/>
          <a:lstStyle>
            <a:lvl1pPr algn="ctr" defTabSz="457200" rtl="0" eaLnBrk="1" latinLnBrk="0" hangingPunct="1">
              <a:spcBef>
                <a:spcPct val="0"/>
              </a:spcBef>
              <a:buNone/>
              <a:defRPr sz="4400" kern="1200">
                <a:solidFill>
                  <a:schemeClr val="bg1"/>
                </a:solidFill>
                <a:latin typeface="Source Sans Pro ExtraLight"/>
                <a:ea typeface="+mj-ea"/>
                <a:cs typeface="Source Sans Pro ExtraLight"/>
              </a:defRPr>
            </a:lvl1pPr>
          </a:lstStyle>
          <a:p>
            <a:pPr algn="ctr"/>
            <a:r>
              <a:rPr lang="en-US" dirty="0" smtClean="0"/>
              <a:t>COPY</a:t>
            </a:r>
          </a:p>
          <a:p>
            <a:pPr algn="ctr"/>
            <a:r>
              <a:rPr lang="en-US" dirty="0" smtClean="0"/>
              <a:t>GOES</a:t>
            </a:r>
          </a:p>
          <a:p>
            <a:pPr algn="ctr"/>
            <a:r>
              <a:rPr lang="en-US" dirty="0" smtClean="0"/>
              <a:t>HERE</a:t>
            </a:r>
            <a:endParaRPr lang="en-US" dirty="0"/>
          </a:p>
        </p:txBody>
      </p:sp>
      <p:sp>
        <p:nvSpPr>
          <p:cNvPr id="6" name="Title 1"/>
          <p:cNvSpPr txBox="1">
            <a:spLocks/>
          </p:cNvSpPr>
          <p:nvPr userDrawn="1"/>
        </p:nvSpPr>
        <p:spPr>
          <a:xfrm>
            <a:off x="854770" y="2429357"/>
            <a:ext cx="2800388" cy="1511018"/>
          </a:xfrm>
          <a:prstGeom prst="rect">
            <a:avLst/>
          </a:prstGeom>
          <a:ln>
            <a:noFill/>
          </a:ln>
        </p:spPr>
        <p:txBody>
          <a:bodyPr/>
          <a:lstStyle>
            <a:lvl1pPr algn="ctr" defTabSz="457200" rtl="0" eaLnBrk="1" latinLnBrk="0" hangingPunct="1">
              <a:spcBef>
                <a:spcPct val="0"/>
              </a:spcBef>
              <a:buNone/>
              <a:defRPr sz="4400" kern="1200">
                <a:solidFill>
                  <a:schemeClr val="bg1"/>
                </a:solidFill>
                <a:latin typeface="Source Sans Pro ExtraLight"/>
                <a:ea typeface="+mj-ea"/>
                <a:cs typeface="Source Sans Pro ExtraLight"/>
              </a:defRPr>
            </a:lvl1pPr>
          </a:lstStyle>
          <a:p>
            <a:pPr algn="ctr"/>
            <a:r>
              <a:rPr lang="en-US" dirty="0" smtClean="0">
                <a:solidFill>
                  <a:srgbClr val="404040"/>
                </a:solidFill>
              </a:rPr>
              <a:t>IMAGE GOES</a:t>
            </a:r>
          </a:p>
          <a:p>
            <a:pPr algn="ctr"/>
            <a:r>
              <a:rPr lang="en-US" dirty="0" smtClean="0">
                <a:solidFill>
                  <a:srgbClr val="404040"/>
                </a:solidFill>
              </a:rPr>
              <a:t>HERE</a:t>
            </a:r>
            <a:endParaRPr lang="en-US" dirty="0">
              <a:solidFill>
                <a:srgbClr val="404040"/>
              </a:solidFill>
            </a:endParaRPr>
          </a:p>
        </p:txBody>
      </p:sp>
      <p:pic>
        <p:nvPicPr>
          <p:cNvPr id="8" name="Picture 7" descr="logo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23510" y="5782010"/>
            <a:ext cx="950199" cy="950199"/>
          </a:xfrm>
          <a:prstGeom prst="rect">
            <a:avLst/>
          </a:prstGeom>
        </p:spPr>
      </p:pic>
    </p:spTree>
    <p:extLst>
      <p:ext uri="{BB962C8B-B14F-4D97-AF65-F5344CB8AC3E}">
        <p14:creationId xmlns:p14="http://schemas.microsoft.com/office/powerpoint/2010/main" val="4108883807"/>
      </p:ext>
    </p:extLst>
  </p:cSld>
  <p:clrMap bg1="lt1" tx1="dk1" bg2="lt2" tx2="dk2" accent1="accent1" accent2="accent2" accent3="accent3" accent4="accent4" accent5="accent5" accent6="accent6" hlink="hlink" folHlink="folHlink"/>
  <p:sldLayoutIdLst>
    <p:sldLayoutId id="2147483673" r:id="rId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2"/>
            <a:ext cx="9144000" cy="6857999"/>
          </a:xfrm>
          <a:prstGeom prst="rect">
            <a:avLst/>
          </a:prstGeom>
          <a:solidFill>
            <a:srgbClr val="5A1D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4" name="Title 1"/>
          <p:cNvSpPr txBox="1">
            <a:spLocks/>
          </p:cNvSpPr>
          <p:nvPr userDrawn="1"/>
        </p:nvSpPr>
        <p:spPr>
          <a:xfrm>
            <a:off x="453637" y="2925974"/>
            <a:ext cx="8102203" cy="775805"/>
          </a:xfrm>
          <a:prstGeom prst="rect">
            <a:avLst/>
          </a:prstGeom>
          <a:ln>
            <a:noFill/>
          </a:ln>
        </p:spPr>
        <p:txBody>
          <a:bodyPr/>
          <a:lstStyle>
            <a:lvl1pPr algn="ctr" defTabSz="457200" rtl="0" eaLnBrk="1" latinLnBrk="0" hangingPunct="1">
              <a:spcBef>
                <a:spcPct val="0"/>
              </a:spcBef>
              <a:buNone/>
              <a:defRPr sz="4400" kern="1200">
                <a:solidFill>
                  <a:schemeClr val="bg1"/>
                </a:solidFill>
                <a:latin typeface="Source Sans Pro ExtraLight"/>
                <a:ea typeface="+mj-ea"/>
                <a:cs typeface="Source Sans Pro ExtraLight"/>
              </a:defRPr>
            </a:lvl1pPr>
          </a:lstStyle>
          <a:p>
            <a:pPr algn="ctr"/>
            <a:r>
              <a:rPr lang="en-US" dirty="0" smtClean="0"/>
              <a:t>BREAKER</a:t>
            </a:r>
            <a:r>
              <a:rPr lang="en-US" baseline="0" dirty="0" smtClean="0"/>
              <a:t> SLIDE</a:t>
            </a:r>
            <a:endParaRPr lang="en-US" dirty="0"/>
          </a:p>
        </p:txBody>
      </p:sp>
      <p:pic>
        <p:nvPicPr>
          <p:cNvPr id="5" name="Picture 4" descr="logo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23510" y="5782010"/>
            <a:ext cx="950199" cy="950199"/>
          </a:xfrm>
          <a:prstGeom prst="rect">
            <a:avLst/>
          </a:prstGeom>
        </p:spPr>
      </p:pic>
    </p:spTree>
    <p:extLst>
      <p:ext uri="{BB962C8B-B14F-4D97-AF65-F5344CB8AC3E}">
        <p14:creationId xmlns:p14="http://schemas.microsoft.com/office/powerpoint/2010/main" val="411542088"/>
      </p:ext>
    </p:extLst>
  </p:cSld>
  <p:clrMap bg1="lt1" tx1="dk1" bg2="lt2" tx2="dk2" accent1="accent1" accent2="accent2" accent3="accent3" accent4="accent4" accent5="accent5" accent6="accent6" hlink="hlink" folHlink="folHlink"/>
  <p:sldLayoutIdLst>
    <p:sldLayoutId id="2147483671" r:id="rId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Footer Placeholder 4"/>
          <p:cNvSpPr>
            <a:spLocks noGrp="1"/>
          </p:cNvSpPr>
          <p:nvPr>
            <p:ph type="ftr" sz="quarter" idx="3"/>
          </p:nvPr>
        </p:nvSpPr>
        <p:spPr>
          <a:xfrm>
            <a:off x="199699" y="6437032"/>
            <a:ext cx="2815180" cy="365125"/>
          </a:xfrm>
          <a:prstGeom prst="rect">
            <a:avLst/>
          </a:prstGeom>
        </p:spPr>
        <p:txBody>
          <a:bodyPr/>
          <a:lstStyle>
            <a:lvl1pPr>
              <a:defRPr sz="1200">
                <a:solidFill>
                  <a:schemeClr val="tx1">
                    <a:lumMod val="75000"/>
                    <a:lumOff val="25000"/>
                  </a:schemeClr>
                </a:solidFill>
              </a:defRPr>
            </a:lvl1pPr>
          </a:lstStyle>
          <a:p>
            <a:endParaRPr lang="en-US" dirty="0"/>
          </a:p>
        </p:txBody>
      </p:sp>
      <p:sp>
        <p:nvSpPr>
          <p:cNvPr id="14" name="Slide Number Placeholder 5"/>
          <p:cNvSpPr>
            <a:spLocks noGrp="1"/>
          </p:cNvSpPr>
          <p:nvPr>
            <p:ph type="sldNum" sz="quarter" idx="4"/>
          </p:nvPr>
        </p:nvSpPr>
        <p:spPr>
          <a:xfrm>
            <a:off x="4182314" y="6442398"/>
            <a:ext cx="529041" cy="359760"/>
          </a:xfrm>
          <a:prstGeom prst="rect">
            <a:avLst/>
          </a:prstGeom>
        </p:spPr>
        <p:txBody>
          <a:bodyPr/>
          <a:lstStyle>
            <a:lvl1pPr>
              <a:defRPr>
                <a:solidFill>
                  <a:schemeClr val="tx1">
                    <a:lumMod val="75000"/>
                    <a:lumOff val="25000"/>
                  </a:schemeClr>
                </a:solidFill>
              </a:defRPr>
            </a:lvl1pPr>
          </a:lstStyle>
          <a:p>
            <a:fld id="{5FD889E0-CAB2-4699-909D-B9A88D47ACBE}" type="slidenum">
              <a:rPr lang="en-US" smtClean="0"/>
              <a:pPr/>
              <a:t>‹#›</a:t>
            </a:fld>
            <a:endParaRPr lang="en-US" dirty="0"/>
          </a:p>
        </p:txBody>
      </p:sp>
      <p:sp>
        <p:nvSpPr>
          <p:cNvPr id="20" name="Rectangle 19"/>
          <p:cNvSpPr/>
          <p:nvPr userDrawn="1"/>
        </p:nvSpPr>
        <p:spPr>
          <a:xfrm>
            <a:off x="284162" y="6348800"/>
            <a:ext cx="7614434" cy="45720"/>
          </a:xfrm>
          <a:prstGeom prst="rect">
            <a:avLst/>
          </a:prstGeom>
          <a:solidFill>
            <a:srgbClr val="5A1D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1" name="Rectangle 20"/>
          <p:cNvSpPr/>
          <p:nvPr userDrawn="1"/>
        </p:nvSpPr>
        <p:spPr>
          <a:xfrm>
            <a:off x="284165" y="1346406"/>
            <a:ext cx="1307571" cy="45718"/>
          </a:xfrm>
          <a:prstGeom prst="rect">
            <a:avLst/>
          </a:prstGeom>
          <a:solidFill>
            <a:srgbClr val="5A1D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2" name="Rectangle 21"/>
          <p:cNvSpPr/>
          <p:nvPr userDrawn="1"/>
        </p:nvSpPr>
        <p:spPr>
          <a:xfrm>
            <a:off x="7542046" y="1346406"/>
            <a:ext cx="1307571" cy="45718"/>
          </a:xfrm>
          <a:prstGeom prst="rect">
            <a:avLst/>
          </a:prstGeom>
          <a:solidFill>
            <a:srgbClr val="5A1D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3" name="Rectangle 22"/>
          <p:cNvSpPr/>
          <p:nvPr userDrawn="1"/>
        </p:nvSpPr>
        <p:spPr>
          <a:xfrm>
            <a:off x="1825098" y="1346406"/>
            <a:ext cx="5473171" cy="45718"/>
          </a:xfrm>
          <a:prstGeom prst="rect">
            <a:avLst/>
          </a:prstGeom>
          <a:solidFill>
            <a:srgbClr val="5A1D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6" name="Date Placeholder 3"/>
          <p:cNvSpPr>
            <a:spLocks noGrp="1"/>
          </p:cNvSpPr>
          <p:nvPr>
            <p:ph type="dt" sz="half" idx="2"/>
          </p:nvPr>
        </p:nvSpPr>
        <p:spPr>
          <a:xfrm>
            <a:off x="5855643" y="6433300"/>
            <a:ext cx="2133600" cy="365125"/>
          </a:xfrm>
          <a:prstGeom prst="rect">
            <a:avLst/>
          </a:prstGeom>
        </p:spPr>
        <p:txBody>
          <a:bodyPr/>
          <a:lstStyle>
            <a:lvl1pPr algn="r">
              <a:defRPr sz="1200">
                <a:solidFill>
                  <a:schemeClr val="tx1">
                    <a:lumMod val="75000"/>
                    <a:lumOff val="25000"/>
                  </a:schemeClr>
                </a:solidFill>
              </a:defRPr>
            </a:lvl1pPr>
          </a:lstStyle>
          <a:p>
            <a:fld id="{4251665B-C24A-4702-B522-6A4334602E03}" type="datetimeFigureOut">
              <a:rPr lang="en-US" smtClean="0"/>
              <a:pPr/>
              <a:t>11/4/2015</a:t>
            </a:fld>
            <a:endParaRPr lang="en-US" dirty="0"/>
          </a:p>
        </p:txBody>
      </p:sp>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023510" y="5782010"/>
            <a:ext cx="950199" cy="950199"/>
          </a:xfrm>
          <a:prstGeom prst="rect">
            <a:avLst/>
          </a:prstGeom>
        </p:spPr>
      </p:pic>
    </p:spTree>
    <p:extLst>
      <p:ext uri="{BB962C8B-B14F-4D97-AF65-F5344CB8AC3E}">
        <p14:creationId xmlns:p14="http://schemas.microsoft.com/office/powerpoint/2010/main" val="2105109801"/>
      </p:ext>
    </p:extLst>
  </p:cSld>
  <p:clrMap bg1="lt1" tx1="dk1" bg2="lt2" tx2="dk2" accent1="accent1" accent2="accent2" accent3="accent3" accent4="accent4" accent5="accent5" accent6="accent6" hlink="hlink" folHlink="folHlink"/>
  <p:sldLayoutIdLst>
    <p:sldLayoutId id="2147483669" r:id="rId1"/>
    <p:sldLayoutId id="2147483683" r:id="rId2"/>
    <p:sldLayoutId id="2147483684" r:id="rId3"/>
    <p:sldLayoutId id="2147483685" r:id="rId4"/>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 name="Rectangle 19"/>
          <p:cNvSpPr/>
          <p:nvPr userDrawn="1"/>
        </p:nvSpPr>
        <p:spPr>
          <a:xfrm>
            <a:off x="284162" y="6348800"/>
            <a:ext cx="7614434" cy="45720"/>
          </a:xfrm>
          <a:prstGeom prst="rect">
            <a:avLst/>
          </a:prstGeom>
          <a:solidFill>
            <a:srgbClr val="5A1D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pic>
        <p:nvPicPr>
          <p:cNvPr id="27" name="Picture 26" descr="logo_burgundy.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23510" y="5782010"/>
            <a:ext cx="950199" cy="950199"/>
          </a:xfrm>
          <a:prstGeom prst="rect">
            <a:avLst/>
          </a:prstGeom>
        </p:spPr>
      </p:pic>
      <p:sp>
        <p:nvSpPr>
          <p:cNvPr id="11" name="Rectangle 10"/>
          <p:cNvSpPr/>
          <p:nvPr userDrawn="1"/>
        </p:nvSpPr>
        <p:spPr>
          <a:xfrm>
            <a:off x="0" y="3626811"/>
            <a:ext cx="9144000" cy="3231188"/>
          </a:xfrm>
          <a:prstGeom prst="rect">
            <a:avLst/>
          </a:prstGeom>
          <a:solidFill>
            <a:srgbClr val="5A1D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pic>
        <p:nvPicPr>
          <p:cNvPr id="12" name="Picture 11" descr="logo_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01900" y="1703814"/>
            <a:ext cx="4138908" cy="4138908"/>
          </a:xfrm>
          <a:prstGeom prst="rect">
            <a:avLst/>
          </a:prstGeom>
        </p:spPr>
      </p:pic>
      <p:pic>
        <p:nvPicPr>
          <p:cNvPr id="9" name="Picture 8" descr="logo_burgundy.png"/>
          <p:cNvPicPr>
            <a:picLocks noChangeAspect="1"/>
          </p:cNvPicPr>
          <p:nvPr userDrawn="1"/>
        </p:nvPicPr>
        <p:blipFill rotWithShape="1">
          <a:blip r:embed="rId5">
            <a:extLst>
              <a:ext uri="{28A0092B-C50C-407E-A947-70E740481C1C}">
                <a14:useLocalDpi xmlns:a14="http://schemas.microsoft.com/office/drawing/2010/main" val="0"/>
              </a:ext>
            </a:extLst>
          </a:blip>
          <a:srcRect b="53548"/>
          <a:stretch/>
        </p:blipFill>
        <p:spPr>
          <a:xfrm>
            <a:off x="2501900" y="1704227"/>
            <a:ext cx="4138908" cy="1922584"/>
          </a:xfrm>
          <a:prstGeom prst="rect">
            <a:avLst/>
          </a:prstGeom>
        </p:spPr>
      </p:pic>
    </p:spTree>
    <p:extLst>
      <p:ext uri="{BB962C8B-B14F-4D97-AF65-F5344CB8AC3E}">
        <p14:creationId xmlns:p14="http://schemas.microsoft.com/office/powerpoint/2010/main" val="2388119033"/>
      </p:ext>
    </p:extLst>
  </p:cSld>
  <p:clrMap bg1="lt1" tx1="dk1" bg2="lt2" tx2="dk2" accent1="accent1" accent2="accent2" accent3="accent3" accent4="accent4" accent5="accent5" accent6="accent6" hlink="hlink" folHlink="folHlink"/>
  <p:sldLayoutIdLst>
    <p:sldLayoutId id="2147483667" r:id="rId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 name="Rectangle 19"/>
          <p:cNvSpPr/>
          <p:nvPr userDrawn="1"/>
        </p:nvSpPr>
        <p:spPr>
          <a:xfrm>
            <a:off x="284163" y="6348800"/>
            <a:ext cx="7614434" cy="45720"/>
          </a:xfrm>
          <a:prstGeom prst="rect">
            <a:avLst/>
          </a:prstGeom>
          <a:solidFill>
            <a:srgbClr val="5A1D2C"/>
          </a:solidFill>
          <a:ln>
            <a:noFill/>
          </a:ln>
        </p:spPr>
        <p:style>
          <a:lnRef idx="2">
            <a:schemeClr val="accent1">
              <a:shade val="50000"/>
            </a:schemeClr>
          </a:lnRef>
          <a:fillRef idx="1">
            <a:schemeClr val="accent1"/>
          </a:fillRef>
          <a:effectRef idx="0">
            <a:schemeClr val="accent1"/>
          </a:effectRef>
          <a:fontRef idx="minor">
            <a:schemeClr val="lt1"/>
          </a:fontRef>
        </p:style>
        <p:txBody>
          <a:bodyPr lIns="91203" tIns="45602" rIns="91203" bIns="45602" rtlCol="0" anchor="ctr"/>
          <a:lstStyle/>
          <a:p>
            <a:pPr algn="ctr" defTabSz="456018"/>
            <a:endParaRPr dirty="0">
              <a:solidFill>
                <a:prstClr val="white"/>
              </a:solidFill>
            </a:endParaRPr>
          </a:p>
        </p:txBody>
      </p:sp>
      <p:pic>
        <p:nvPicPr>
          <p:cNvPr id="27" name="Picture 26" descr="logo_burgundy.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23508" y="5782009"/>
            <a:ext cx="950199" cy="950199"/>
          </a:xfrm>
          <a:prstGeom prst="rect">
            <a:avLst/>
          </a:prstGeom>
        </p:spPr>
      </p:pic>
      <p:sp>
        <p:nvSpPr>
          <p:cNvPr id="11" name="Rectangle 10"/>
          <p:cNvSpPr/>
          <p:nvPr userDrawn="1"/>
        </p:nvSpPr>
        <p:spPr>
          <a:xfrm>
            <a:off x="0" y="3260104"/>
            <a:ext cx="9144000" cy="3597945"/>
          </a:xfrm>
          <a:prstGeom prst="rect">
            <a:avLst/>
          </a:prstGeom>
          <a:solidFill>
            <a:srgbClr val="5A1D2C"/>
          </a:solidFill>
          <a:ln>
            <a:noFill/>
          </a:ln>
        </p:spPr>
        <p:style>
          <a:lnRef idx="2">
            <a:schemeClr val="accent1">
              <a:shade val="50000"/>
            </a:schemeClr>
          </a:lnRef>
          <a:fillRef idx="1">
            <a:schemeClr val="accent1"/>
          </a:fillRef>
          <a:effectRef idx="0">
            <a:schemeClr val="accent1"/>
          </a:effectRef>
          <a:fontRef idx="minor">
            <a:schemeClr val="lt1"/>
          </a:fontRef>
        </p:style>
        <p:txBody>
          <a:bodyPr lIns="91203" tIns="45602" rIns="91203" bIns="45602" rtlCol="0" anchor="ctr"/>
          <a:lstStyle/>
          <a:p>
            <a:pPr algn="ctr" defTabSz="456018"/>
            <a:endParaRPr dirty="0">
              <a:solidFill>
                <a:prstClr val="white"/>
              </a:solidFill>
            </a:endParaRPr>
          </a:p>
        </p:txBody>
      </p:sp>
      <p:pic>
        <p:nvPicPr>
          <p:cNvPr id="8" name="Picture 7" descr="logo_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59347" y="3819877"/>
            <a:ext cx="2577951" cy="2577951"/>
          </a:xfrm>
          <a:prstGeom prst="rect">
            <a:avLst/>
          </a:prstGeom>
        </p:spPr>
      </p:pic>
    </p:spTree>
    <p:extLst>
      <p:ext uri="{BB962C8B-B14F-4D97-AF65-F5344CB8AC3E}">
        <p14:creationId xmlns:p14="http://schemas.microsoft.com/office/powerpoint/2010/main" val="1162676057"/>
      </p:ext>
    </p:extLst>
  </p:cSld>
  <p:clrMap bg1="lt1" tx1="dk1" bg2="lt2" tx2="dk2" accent1="accent1" accent2="accent2" accent3="accent3" accent4="accent4" accent5="accent5" accent6="accent6" hlink="hlink" folHlink="folHlink"/>
  <p:sldLayoutIdLst>
    <p:sldLayoutId id="2147483676" r:id="rId1"/>
  </p:sldLayoutIdLst>
  <p:timing>
    <p:tnLst>
      <p:par>
        <p:cTn id="1" dur="indefinite" restart="never" nodeType="tmRoot"/>
      </p:par>
    </p:tnLst>
  </p:timing>
  <p:txStyles>
    <p:titleStyle>
      <a:lvl1pPr algn="ctr" defTabSz="456018" rtl="0" eaLnBrk="1" latinLnBrk="0" hangingPunct="1">
        <a:spcBef>
          <a:spcPct val="0"/>
        </a:spcBef>
        <a:buNone/>
        <a:defRPr sz="4400" kern="1200">
          <a:solidFill>
            <a:schemeClr val="tx1"/>
          </a:solidFill>
          <a:latin typeface="+mj-lt"/>
          <a:ea typeface="+mj-ea"/>
          <a:cs typeface="+mj-cs"/>
        </a:defRPr>
      </a:lvl1pPr>
    </p:titleStyle>
    <p:bodyStyle>
      <a:lvl1pPr marL="342034" indent="-342034" algn="l" defTabSz="456018" rtl="0" eaLnBrk="1" latinLnBrk="0" hangingPunct="1">
        <a:spcBef>
          <a:spcPct val="20000"/>
        </a:spcBef>
        <a:buFont typeface="Arial"/>
        <a:buChar char="•"/>
        <a:defRPr sz="3200" kern="1200">
          <a:solidFill>
            <a:schemeClr val="tx1"/>
          </a:solidFill>
          <a:latin typeface="+mn-lt"/>
          <a:ea typeface="+mn-ea"/>
          <a:cs typeface="+mn-cs"/>
        </a:defRPr>
      </a:lvl1pPr>
      <a:lvl2pPr marL="741050" indent="-285035" algn="l" defTabSz="456018" rtl="0" eaLnBrk="1" latinLnBrk="0" hangingPunct="1">
        <a:spcBef>
          <a:spcPct val="20000"/>
        </a:spcBef>
        <a:buFont typeface="Arial"/>
        <a:buChar char="–"/>
        <a:defRPr sz="2800" kern="1200">
          <a:solidFill>
            <a:schemeClr val="tx1"/>
          </a:solidFill>
          <a:latin typeface="+mn-lt"/>
          <a:ea typeface="+mn-ea"/>
          <a:cs typeface="+mn-cs"/>
        </a:defRPr>
      </a:lvl2pPr>
      <a:lvl3pPr marL="1140076" indent="-228008" algn="l" defTabSz="456018" rtl="0" eaLnBrk="1" latinLnBrk="0" hangingPunct="1">
        <a:spcBef>
          <a:spcPct val="20000"/>
        </a:spcBef>
        <a:buFont typeface="Arial"/>
        <a:buChar char="•"/>
        <a:defRPr sz="2400" kern="1200">
          <a:solidFill>
            <a:schemeClr val="tx1"/>
          </a:solidFill>
          <a:latin typeface="+mn-lt"/>
          <a:ea typeface="+mn-ea"/>
          <a:cs typeface="+mn-cs"/>
        </a:defRPr>
      </a:lvl3pPr>
      <a:lvl4pPr marL="1596104" indent="-228008" algn="l" defTabSz="456018" rtl="0" eaLnBrk="1" latinLnBrk="0" hangingPunct="1">
        <a:spcBef>
          <a:spcPct val="20000"/>
        </a:spcBef>
        <a:buFont typeface="Arial"/>
        <a:buChar char="–"/>
        <a:defRPr sz="2000" kern="1200">
          <a:solidFill>
            <a:schemeClr val="tx1"/>
          </a:solidFill>
          <a:latin typeface="+mn-lt"/>
          <a:ea typeface="+mn-ea"/>
          <a:cs typeface="+mn-cs"/>
        </a:defRPr>
      </a:lvl4pPr>
      <a:lvl5pPr marL="2052150" indent="-228008" algn="l" defTabSz="456018" rtl="0" eaLnBrk="1" latinLnBrk="0" hangingPunct="1">
        <a:spcBef>
          <a:spcPct val="20000"/>
        </a:spcBef>
        <a:buFont typeface="Arial"/>
        <a:buChar char="»"/>
        <a:defRPr sz="2000" kern="1200">
          <a:solidFill>
            <a:schemeClr val="tx1"/>
          </a:solidFill>
          <a:latin typeface="+mn-lt"/>
          <a:ea typeface="+mn-ea"/>
          <a:cs typeface="+mn-cs"/>
        </a:defRPr>
      </a:lvl5pPr>
      <a:lvl6pPr marL="2508181" indent="-228008" algn="l" defTabSz="456018" rtl="0" eaLnBrk="1" latinLnBrk="0" hangingPunct="1">
        <a:spcBef>
          <a:spcPct val="20000"/>
        </a:spcBef>
        <a:buFont typeface="Arial"/>
        <a:buChar char="•"/>
        <a:defRPr sz="2000" kern="1200">
          <a:solidFill>
            <a:schemeClr val="tx1"/>
          </a:solidFill>
          <a:latin typeface="+mn-lt"/>
          <a:ea typeface="+mn-ea"/>
          <a:cs typeface="+mn-cs"/>
        </a:defRPr>
      </a:lvl6pPr>
      <a:lvl7pPr marL="2964204" indent="-228008" algn="l" defTabSz="456018" rtl="0" eaLnBrk="1" latinLnBrk="0" hangingPunct="1">
        <a:spcBef>
          <a:spcPct val="20000"/>
        </a:spcBef>
        <a:buFont typeface="Arial"/>
        <a:buChar char="•"/>
        <a:defRPr sz="2000" kern="1200">
          <a:solidFill>
            <a:schemeClr val="tx1"/>
          </a:solidFill>
          <a:latin typeface="+mn-lt"/>
          <a:ea typeface="+mn-ea"/>
          <a:cs typeface="+mn-cs"/>
        </a:defRPr>
      </a:lvl7pPr>
      <a:lvl8pPr marL="3420242" indent="-228008" algn="l" defTabSz="456018" rtl="0" eaLnBrk="1" latinLnBrk="0" hangingPunct="1">
        <a:spcBef>
          <a:spcPct val="20000"/>
        </a:spcBef>
        <a:buFont typeface="Arial"/>
        <a:buChar char="•"/>
        <a:defRPr sz="2000" kern="1200">
          <a:solidFill>
            <a:schemeClr val="tx1"/>
          </a:solidFill>
          <a:latin typeface="+mn-lt"/>
          <a:ea typeface="+mn-ea"/>
          <a:cs typeface="+mn-cs"/>
        </a:defRPr>
      </a:lvl8pPr>
      <a:lvl9pPr marL="3876254" indent="-228008" algn="l" defTabSz="45601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018" rtl="0" eaLnBrk="1" latinLnBrk="0" hangingPunct="1">
        <a:defRPr sz="1800" kern="1200">
          <a:solidFill>
            <a:schemeClr val="tx1"/>
          </a:solidFill>
          <a:latin typeface="+mn-lt"/>
          <a:ea typeface="+mn-ea"/>
          <a:cs typeface="+mn-cs"/>
        </a:defRPr>
      </a:lvl1pPr>
      <a:lvl2pPr marL="456018" algn="l" defTabSz="456018" rtl="0" eaLnBrk="1" latinLnBrk="0" hangingPunct="1">
        <a:defRPr sz="1800" kern="1200">
          <a:solidFill>
            <a:schemeClr val="tx1"/>
          </a:solidFill>
          <a:latin typeface="+mn-lt"/>
          <a:ea typeface="+mn-ea"/>
          <a:cs typeface="+mn-cs"/>
        </a:defRPr>
      </a:lvl2pPr>
      <a:lvl3pPr marL="912059" algn="l" defTabSz="456018" rtl="0" eaLnBrk="1" latinLnBrk="0" hangingPunct="1">
        <a:defRPr sz="1800" kern="1200">
          <a:solidFill>
            <a:schemeClr val="tx1"/>
          </a:solidFill>
          <a:latin typeface="+mn-lt"/>
          <a:ea typeface="+mn-ea"/>
          <a:cs typeface="+mn-cs"/>
        </a:defRPr>
      </a:lvl3pPr>
      <a:lvl4pPr marL="1368100" algn="l" defTabSz="456018" rtl="0" eaLnBrk="1" latinLnBrk="0" hangingPunct="1">
        <a:defRPr sz="1800" kern="1200">
          <a:solidFill>
            <a:schemeClr val="tx1"/>
          </a:solidFill>
          <a:latin typeface="+mn-lt"/>
          <a:ea typeface="+mn-ea"/>
          <a:cs typeface="+mn-cs"/>
        </a:defRPr>
      </a:lvl4pPr>
      <a:lvl5pPr marL="1824127" algn="l" defTabSz="456018" rtl="0" eaLnBrk="1" latinLnBrk="0" hangingPunct="1">
        <a:defRPr sz="1800" kern="1200">
          <a:solidFill>
            <a:schemeClr val="tx1"/>
          </a:solidFill>
          <a:latin typeface="+mn-lt"/>
          <a:ea typeface="+mn-ea"/>
          <a:cs typeface="+mn-cs"/>
        </a:defRPr>
      </a:lvl5pPr>
      <a:lvl6pPr marL="2280158" algn="l" defTabSz="456018" rtl="0" eaLnBrk="1" latinLnBrk="0" hangingPunct="1">
        <a:defRPr sz="1800" kern="1200">
          <a:solidFill>
            <a:schemeClr val="tx1"/>
          </a:solidFill>
          <a:latin typeface="+mn-lt"/>
          <a:ea typeface="+mn-ea"/>
          <a:cs typeface="+mn-cs"/>
        </a:defRPr>
      </a:lvl6pPr>
      <a:lvl7pPr marL="2736195" algn="l" defTabSz="456018" rtl="0" eaLnBrk="1" latinLnBrk="0" hangingPunct="1">
        <a:defRPr sz="1800" kern="1200">
          <a:solidFill>
            <a:schemeClr val="tx1"/>
          </a:solidFill>
          <a:latin typeface="+mn-lt"/>
          <a:ea typeface="+mn-ea"/>
          <a:cs typeface="+mn-cs"/>
        </a:defRPr>
      </a:lvl7pPr>
      <a:lvl8pPr marL="3192222" algn="l" defTabSz="456018" rtl="0" eaLnBrk="1" latinLnBrk="0" hangingPunct="1">
        <a:defRPr sz="1800" kern="1200">
          <a:solidFill>
            <a:schemeClr val="tx1"/>
          </a:solidFill>
          <a:latin typeface="+mn-lt"/>
          <a:ea typeface="+mn-ea"/>
          <a:cs typeface="+mn-cs"/>
        </a:defRPr>
      </a:lvl8pPr>
      <a:lvl9pPr marL="3648250" algn="l" defTabSz="45601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Footer Placeholder 4"/>
          <p:cNvSpPr>
            <a:spLocks noGrp="1"/>
          </p:cNvSpPr>
          <p:nvPr>
            <p:ph type="ftr" sz="quarter" idx="3"/>
          </p:nvPr>
        </p:nvSpPr>
        <p:spPr>
          <a:xfrm>
            <a:off x="199699" y="6437082"/>
            <a:ext cx="2815180" cy="365125"/>
          </a:xfrm>
          <a:prstGeom prst="rect">
            <a:avLst/>
          </a:prstGeom>
        </p:spPr>
        <p:txBody>
          <a:bodyPr lIns="91203" tIns="45602" rIns="91203" bIns="45602"/>
          <a:lstStyle>
            <a:lvl1pPr>
              <a:defRPr sz="1200">
                <a:solidFill>
                  <a:schemeClr val="tx1">
                    <a:lumMod val="75000"/>
                    <a:lumOff val="25000"/>
                  </a:schemeClr>
                </a:solidFill>
              </a:defRPr>
            </a:lvl1pPr>
          </a:lstStyle>
          <a:p>
            <a:pPr defTabSz="456018"/>
            <a:endParaRPr lang="en-US" dirty="0">
              <a:solidFill>
                <a:prstClr val="black">
                  <a:lumMod val="75000"/>
                  <a:lumOff val="25000"/>
                </a:prstClr>
              </a:solidFill>
            </a:endParaRPr>
          </a:p>
        </p:txBody>
      </p:sp>
      <p:sp>
        <p:nvSpPr>
          <p:cNvPr id="14" name="Slide Number Placeholder 5"/>
          <p:cNvSpPr>
            <a:spLocks noGrp="1"/>
          </p:cNvSpPr>
          <p:nvPr>
            <p:ph type="sldNum" sz="quarter" idx="4"/>
          </p:nvPr>
        </p:nvSpPr>
        <p:spPr>
          <a:xfrm>
            <a:off x="4182311" y="6442397"/>
            <a:ext cx="529041" cy="359760"/>
          </a:xfrm>
          <a:prstGeom prst="rect">
            <a:avLst/>
          </a:prstGeom>
        </p:spPr>
        <p:txBody>
          <a:bodyPr lIns="91203" tIns="45602" rIns="91203" bIns="45602"/>
          <a:lstStyle>
            <a:lvl1pPr>
              <a:defRPr>
                <a:solidFill>
                  <a:schemeClr val="tx1">
                    <a:lumMod val="75000"/>
                    <a:lumOff val="25000"/>
                  </a:schemeClr>
                </a:solidFill>
              </a:defRPr>
            </a:lvl1pPr>
          </a:lstStyle>
          <a:p>
            <a:pPr defTabSz="456018"/>
            <a:fld id="{5FD889E0-CAB2-4699-909D-B9A88D47ACBE}" type="slidenum">
              <a:rPr lang="en-US" smtClean="0">
                <a:solidFill>
                  <a:prstClr val="black">
                    <a:lumMod val="75000"/>
                    <a:lumOff val="25000"/>
                  </a:prstClr>
                </a:solidFill>
              </a:rPr>
              <a:pPr defTabSz="456018"/>
              <a:t>‹#›</a:t>
            </a:fld>
            <a:endParaRPr lang="en-US" dirty="0">
              <a:solidFill>
                <a:prstClr val="black">
                  <a:lumMod val="75000"/>
                  <a:lumOff val="25000"/>
                </a:prstClr>
              </a:solidFill>
            </a:endParaRPr>
          </a:p>
        </p:txBody>
      </p:sp>
      <p:sp>
        <p:nvSpPr>
          <p:cNvPr id="26" name="Date Placeholder 3"/>
          <p:cNvSpPr>
            <a:spLocks noGrp="1"/>
          </p:cNvSpPr>
          <p:nvPr>
            <p:ph type="dt" sz="half" idx="2"/>
          </p:nvPr>
        </p:nvSpPr>
        <p:spPr>
          <a:xfrm>
            <a:off x="5855644" y="6433350"/>
            <a:ext cx="2133600" cy="365125"/>
          </a:xfrm>
          <a:prstGeom prst="rect">
            <a:avLst/>
          </a:prstGeom>
        </p:spPr>
        <p:txBody>
          <a:bodyPr lIns="91203" tIns="45602" rIns="91203" bIns="45602"/>
          <a:lstStyle>
            <a:lvl1pPr algn="r">
              <a:defRPr sz="1200">
                <a:solidFill>
                  <a:schemeClr val="tx1">
                    <a:lumMod val="75000"/>
                    <a:lumOff val="25000"/>
                  </a:schemeClr>
                </a:solidFill>
              </a:defRPr>
            </a:lvl1pPr>
          </a:lstStyle>
          <a:p>
            <a:pPr defTabSz="456018"/>
            <a:fld id="{4251665B-C24A-4702-B522-6A4334602E03}" type="datetimeFigureOut">
              <a:rPr lang="en-US" smtClean="0">
                <a:solidFill>
                  <a:prstClr val="black">
                    <a:lumMod val="75000"/>
                    <a:lumOff val="25000"/>
                  </a:prstClr>
                </a:solidFill>
              </a:rPr>
              <a:pPr defTabSz="456018"/>
              <a:t>11/4/2015</a:t>
            </a:fld>
            <a:endParaRPr lang="en-US" dirty="0">
              <a:solidFill>
                <a:prstClr val="black">
                  <a:lumMod val="75000"/>
                  <a:lumOff val="25000"/>
                </a:prstClr>
              </a:solidFill>
            </a:endParaRPr>
          </a:p>
        </p:txBody>
      </p:sp>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023508" y="5782009"/>
            <a:ext cx="950199" cy="950199"/>
          </a:xfrm>
          <a:prstGeom prst="rect">
            <a:avLst/>
          </a:prstGeom>
        </p:spPr>
      </p:pic>
    </p:spTree>
    <p:extLst>
      <p:ext uri="{BB962C8B-B14F-4D97-AF65-F5344CB8AC3E}">
        <p14:creationId xmlns:p14="http://schemas.microsoft.com/office/powerpoint/2010/main" val="175605367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Lst>
  <p:timing>
    <p:tnLst>
      <p:par>
        <p:cTn id="1" dur="indefinite" restart="never" nodeType="tmRoot"/>
      </p:par>
    </p:tnLst>
  </p:timing>
  <p:txStyles>
    <p:titleStyle>
      <a:lvl1pPr algn="ctr" defTabSz="456018" rtl="0" eaLnBrk="1" latinLnBrk="0" hangingPunct="1">
        <a:spcBef>
          <a:spcPct val="0"/>
        </a:spcBef>
        <a:buNone/>
        <a:defRPr sz="4400" kern="1200">
          <a:solidFill>
            <a:schemeClr val="tx1"/>
          </a:solidFill>
          <a:latin typeface="+mj-lt"/>
          <a:ea typeface="+mj-ea"/>
          <a:cs typeface="+mj-cs"/>
        </a:defRPr>
      </a:lvl1pPr>
    </p:titleStyle>
    <p:bodyStyle>
      <a:lvl1pPr marL="342034" indent="-342034" algn="l" defTabSz="456018" rtl="0" eaLnBrk="1" latinLnBrk="0" hangingPunct="1">
        <a:spcBef>
          <a:spcPct val="20000"/>
        </a:spcBef>
        <a:buFont typeface="Arial"/>
        <a:buChar char="•"/>
        <a:defRPr sz="3200" kern="1200">
          <a:solidFill>
            <a:schemeClr val="tx1"/>
          </a:solidFill>
          <a:latin typeface="+mn-lt"/>
          <a:ea typeface="+mn-ea"/>
          <a:cs typeface="+mn-cs"/>
        </a:defRPr>
      </a:lvl1pPr>
      <a:lvl2pPr marL="741050" indent="-285035" algn="l" defTabSz="456018" rtl="0" eaLnBrk="1" latinLnBrk="0" hangingPunct="1">
        <a:spcBef>
          <a:spcPct val="20000"/>
        </a:spcBef>
        <a:buFont typeface="Arial"/>
        <a:buChar char="–"/>
        <a:defRPr sz="2800" kern="1200">
          <a:solidFill>
            <a:schemeClr val="tx1"/>
          </a:solidFill>
          <a:latin typeface="+mn-lt"/>
          <a:ea typeface="+mn-ea"/>
          <a:cs typeface="+mn-cs"/>
        </a:defRPr>
      </a:lvl2pPr>
      <a:lvl3pPr marL="1140076" indent="-228008" algn="l" defTabSz="456018" rtl="0" eaLnBrk="1" latinLnBrk="0" hangingPunct="1">
        <a:spcBef>
          <a:spcPct val="20000"/>
        </a:spcBef>
        <a:buFont typeface="Arial"/>
        <a:buChar char="•"/>
        <a:defRPr sz="2400" kern="1200">
          <a:solidFill>
            <a:schemeClr val="tx1"/>
          </a:solidFill>
          <a:latin typeface="+mn-lt"/>
          <a:ea typeface="+mn-ea"/>
          <a:cs typeface="+mn-cs"/>
        </a:defRPr>
      </a:lvl3pPr>
      <a:lvl4pPr marL="1596104" indent="-228008" algn="l" defTabSz="456018" rtl="0" eaLnBrk="1" latinLnBrk="0" hangingPunct="1">
        <a:spcBef>
          <a:spcPct val="20000"/>
        </a:spcBef>
        <a:buFont typeface="Arial"/>
        <a:buChar char="–"/>
        <a:defRPr sz="2000" kern="1200">
          <a:solidFill>
            <a:schemeClr val="tx1"/>
          </a:solidFill>
          <a:latin typeface="+mn-lt"/>
          <a:ea typeface="+mn-ea"/>
          <a:cs typeface="+mn-cs"/>
        </a:defRPr>
      </a:lvl4pPr>
      <a:lvl5pPr marL="2052150" indent="-228008" algn="l" defTabSz="456018" rtl="0" eaLnBrk="1" latinLnBrk="0" hangingPunct="1">
        <a:spcBef>
          <a:spcPct val="20000"/>
        </a:spcBef>
        <a:buFont typeface="Arial"/>
        <a:buChar char="»"/>
        <a:defRPr sz="2000" kern="1200">
          <a:solidFill>
            <a:schemeClr val="tx1"/>
          </a:solidFill>
          <a:latin typeface="+mn-lt"/>
          <a:ea typeface="+mn-ea"/>
          <a:cs typeface="+mn-cs"/>
        </a:defRPr>
      </a:lvl5pPr>
      <a:lvl6pPr marL="2508181" indent="-228008" algn="l" defTabSz="456018" rtl="0" eaLnBrk="1" latinLnBrk="0" hangingPunct="1">
        <a:spcBef>
          <a:spcPct val="20000"/>
        </a:spcBef>
        <a:buFont typeface="Arial"/>
        <a:buChar char="•"/>
        <a:defRPr sz="2000" kern="1200">
          <a:solidFill>
            <a:schemeClr val="tx1"/>
          </a:solidFill>
          <a:latin typeface="+mn-lt"/>
          <a:ea typeface="+mn-ea"/>
          <a:cs typeface="+mn-cs"/>
        </a:defRPr>
      </a:lvl6pPr>
      <a:lvl7pPr marL="2964204" indent="-228008" algn="l" defTabSz="456018" rtl="0" eaLnBrk="1" latinLnBrk="0" hangingPunct="1">
        <a:spcBef>
          <a:spcPct val="20000"/>
        </a:spcBef>
        <a:buFont typeface="Arial"/>
        <a:buChar char="•"/>
        <a:defRPr sz="2000" kern="1200">
          <a:solidFill>
            <a:schemeClr val="tx1"/>
          </a:solidFill>
          <a:latin typeface="+mn-lt"/>
          <a:ea typeface="+mn-ea"/>
          <a:cs typeface="+mn-cs"/>
        </a:defRPr>
      </a:lvl7pPr>
      <a:lvl8pPr marL="3420242" indent="-228008" algn="l" defTabSz="456018" rtl="0" eaLnBrk="1" latinLnBrk="0" hangingPunct="1">
        <a:spcBef>
          <a:spcPct val="20000"/>
        </a:spcBef>
        <a:buFont typeface="Arial"/>
        <a:buChar char="•"/>
        <a:defRPr sz="2000" kern="1200">
          <a:solidFill>
            <a:schemeClr val="tx1"/>
          </a:solidFill>
          <a:latin typeface="+mn-lt"/>
          <a:ea typeface="+mn-ea"/>
          <a:cs typeface="+mn-cs"/>
        </a:defRPr>
      </a:lvl8pPr>
      <a:lvl9pPr marL="3876254" indent="-228008" algn="l" defTabSz="45601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018" rtl="0" eaLnBrk="1" latinLnBrk="0" hangingPunct="1">
        <a:defRPr sz="1800" kern="1200">
          <a:solidFill>
            <a:schemeClr val="tx1"/>
          </a:solidFill>
          <a:latin typeface="+mn-lt"/>
          <a:ea typeface="+mn-ea"/>
          <a:cs typeface="+mn-cs"/>
        </a:defRPr>
      </a:lvl1pPr>
      <a:lvl2pPr marL="456018" algn="l" defTabSz="456018" rtl="0" eaLnBrk="1" latinLnBrk="0" hangingPunct="1">
        <a:defRPr sz="1800" kern="1200">
          <a:solidFill>
            <a:schemeClr val="tx1"/>
          </a:solidFill>
          <a:latin typeface="+mn-lt"/>
          <a:ea typeface="+mn-ea"/>
          <a:cs typeface="+mn-cs"/>
        </a:defRPr>
      </a:lvl2pPr>
      <a:lvl3pPr marL="912059" algn="l" defTabSz="456018" rtl="0" eaLnBrk="1" latinLnBrk="0" hangingPunct="1">
        <a:defRPr sz="1800" kern="1200">
          <a:solidFill>
            <a:schemeClr val="tx1"/>
          </a:solidFill>
          <a:latin typeface="+mn-lt"/>
          <a:ea typeface="+mn-ea"/>
          <a:cs typeface="+mn-cs"/>
        </a:defRPr>
      </a:lvl3pPr>
      <a:lvl4pPr marL="1368100" algn="l" defTabSz="456018" rtl="0" eaLnBrk="1" latinLnBrk="0" hangingPunct="1">
        <a:defRPr sz="1800" kern="1200">
          <a:solidFill>
            <a:schemeClr val="tx1"/>
          </a:solidFill>
          <a:latin typeface="+mn-lt"/>
          <a:ea typeface="+mn-ea"/>
          <a:cs typeface="+mn-cs"/>
        </a:defRPr>
      </a:lvl4pPr>
      <a:lvl5pPr marL="1824127" algn="l" defTabSz="456018" rtl="0" eaLnBrk="1" latinLnBrk="0" hangingPunct="1">
        <a:defRPr sz="1800" kern="1200">
          <a:solidFill>
            <a:schemeClr val="tx1"/>
          </a:solidFill>
          <a:latin typeface="+mn-lt"/>
          <a:ea typeface="+mn-ea"/>
          <a:cs typeface="+mn-cs"/>
        </a:defRPr>
      </a:lvl5pPr>
      <a:lvl6pPr marL="2280158" algn="l" defTabSz="456018" rtl="0" eaLnBrk="1" latinLnBrk="0" hangingPunct="1">
        <a:defRPr sz="1800" kern="1200">
          <a:solidFill>
            <a:schemeClr val="tx1"/>
          </a:solidFill>
          <a:latin typeface="+mn-lt"/>
          <a:ea typeface="+mn-ea"/>
          <a:cs typeface="+mn-cs"/>
        </a:defRPr>
      </a:lvl6pPr>
      <a:lvl7pPr marL="2736195" algn="l" defTabSz="456018" rtl="0" eaLnBrk="1" latinLnBrk="0" hangingPunct="1">
        <a:defRPr sz="1800" kern="1200">
          <a:solidFill>
            <a:schemeClr val="tx1"/>
          </a:solidFill>
          <a:latin typeface="+mn-lt"/>
          <a:ea typeface="+mn-ea"/>
          <a:cs typeface="+mn-cs"/>
        </a:defRPr>
      </a:lvl7pPr>
      <a:lvl8pPr marL="3192222" algn="l" defTabSz="456018" rtl="0" eaLnBrk="1" latinLnBrk="0" hangingPunct="1">
        <a:defRPr sz="1800" kern="1200">
          <a:solidFill>
            <a:schemeClr val="tx1"/>
          </a:solidFill>
          <a:latin typeface="+mn-lt"/>
          <a:ea typeface="+mn-ea"/>
          <a:cs typeface="+mn-cs"/>
        </a:defRPr>
      </a:lvl8pPr>
      <a:lvl9pPr marL="3648250" algn="l" defTabSz="45601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jpe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166" y="838200"/>
            <a:ext cx="9144000" cy="1905000"/>
          </a:xfrm>
          <a:prstGeom prst="rect">
            <a:avLst/>
          </a:prstGeom>
        </p:spPr>
        <p:txBody>
          <a:bodyPr lIns="91203" tIns="45602" rIns="91203" bIns="45602"/>
          <a:lstStyle/>
          <a:p>
            <a:r>
              <a:rPr lang="en-US" sz="4000" dirty="0" smtClean="0">
                <a:solidFill>
                  <a:schemeClr val="tx1">
                    <a:lumMod val="75000"/>
                    <a:lumOff val="25000"/>
                  </a:schemeClr>
                </a:solidFill>
                <a:latin typeface="Helvetica" panose="020B0604020202020204" pitchFamily="34" charset="0"/>
                <a:cs typeface="Helvetica" panose="020B0604020202020204" pitchFamily="34" charset="0"/>
              </a:rPr>
              <a:t>Pain Matters</a:t>
            </a:r>
            <a:br>
              <a:rPr lang="en-US" sz="4000" dirty="0" smtClean="0">
                <a:solidFill>
                  <a:schemeClr val="tx1">
                    <a:lumMod val="75000"/>
                    <a:lumOff val="25000"/>
                  </a:schemeClr>
                </a:solidFill>
                <a:latin typeface="Helvetica" panose="020B0604020202020204" pitchFamily="34" charset="0"/>
                <a:cs typeface="Helvetica" panose="020B0604020202020204" pitchFamily="34" charset="0"/>
              </a:rPr>
            </a:br>
            <a:r>
              <a:rPr lang="en-US" sz="4000" dirty="0" smtClean="0">
                <a:solidFill>
                  <a:schemeClr val="tx1">
                    <a:lumMod val="75000"/>
                    <a:lumOff val="25000"/>
                  </a:schemeClr>
                </a:solidFill>
                <a:latin typeface="Helvetica" panose="020B0604020202020204" pitchFamily="34" charset="0"/>
                <a:cs typeface="Helvetica" panose="020B0604020202020204" pitchFamily="34" charset="0"/>
              </a:rPr>
              <a:t>Q4 Recommendations</a:t>
            </a:r>
            <a:r>
              <a:rPr lang="en-US" dirty="0" smtClean="0">
                <a:solidFill>
                  <a:schemeClr val="tx1">
                    <a:lumMod val="75000"/>
                    <a:lumOff val="25000"/>
                  </a:schemeClr>
                </a:solidFill>
                <a:latin typeface="Helvetica" panose="020B0604020202020204" pitchFamily="34" charset="0"/>
                <a:cs typeface="Helvetica" panose="020B0604020202020204" pitchFamily="34" charset="0"/>
              </a:rPr>
              <a:t/>
            </a:r>
            <a:br>
              <a:rPr lang="en-US" dirty="0" smtClean="0">
                <a:solidFill>
                  <a:schemeClr val="tx1">
                    <a:lumMod val="75000"/>
                    <a:lumOff val="25000"/>
                  </a:schemeClr>
                </a:solidFill>
                <a:latin typeface="Helvetica" panose="020B0604020202020204" pitchFamily="34" charset="0"/>
                <a:cs typeface="Helvetica" panose="020B0604020202020204" pitchFamily="34" charset="0"/>
              </a:rPr>
            </a:br>
            <a:r>
              <a:rPr lang="en-US" sz="2800" dirty="0" smtClean="0">
                <a:solidFill>
                  <a:schemeClr val="tx1">
                    <a:lumMod val="75000"/>
                    <a:lumOff val="25000"/>
                  </a:schemeClr>
                </a:solidFill>
                <a:latin typeface="Helvetica" panose="020B0604020202020204" pitchFamily="34" charset="0"/>
                <a:cs typeface="Helvetica" panose="020B0604020202020204" pitchFamily="34" charset="0"/>
              </a:rPr>
              <a:t>November 4, 2015</a:t>
            </a:r>
            <a:endParaRPr lang="en-US" sz="2000" dirty="0"/>
          </a:p>
        </p:txBody>
      </p:sp>
      <p:sp>
        <p:nvSpPr>
          <p:cNvPr id="4" name="Footer Placeholder 2"/>
          <p:cNvSpPr txBox="1">
            <a:spLocks/>
          </p:cNvSpPr>
          <p:nvPr/>
        </p:nvSpPr>
        <p:spPr>
          <a:xfrm>
            <a:off x="181531" y="6492875"/>
            <a:ext cx="4847669" cy="365125"/>
          </a:xfrm>
          <a:prstGeom prst="rect">
            <a:avLst/>
          </a:prstGeom>
        </p:spPr>
        <p:txBody>
          <a:bodyPr lIns="91203" tIns="45602" rIns="91203" bIns="45602"/>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dirty="0">
                <a:solidFill>
                  <a:srgbClr val="A2A2A2"/>
                </a:solidFill>
                <a:latin typeface="Futura Lt BT Light"/>
                <a:cs typeface="Futura Lt BT Light"/>
              </a:rPr>
              <a:t>DRAFT - CONFIDENTIAL - FOR INTERNAL DISCUSSION PURPOSES ONLY – </a:t>
            </a:r>
            <a:br>
              <a:rPr lang="en-US" sz="900" dirty="0">
                <a:solidFill>
                  <a:srgbClr val="A2A2A2"/>
                </a:solidFill>
                <a:latin typeface="Futura Lt BT Light"/>
                <a:cs typeface="Futura Lt BT Light"/>
              </a:rPr>
            </a:br>
            <a:r>
              <a:rPr lang="en-US" sz="900" dirty="0">
                <a:solidFill>
                  <a:srgbClr val="A2A2A2"/>
                </a:solidFill>
                <a:latin typeface="Futura Lt BT Light"/>
                <a:cs typeface="Futura Lt BT Light"/>
              </a:rPr>
              <a:t>NOT FOR USE IN PROMOTION</a:t>
            </a:r>
          </a:p>
        </p:txBody>
      </p:sp>
    </p:spTree>
    <p:extLst>
      <p:ext uri="{BB962C8B-B14F-4D97-AF65-F5344CB8AC3E}">
        <p14:creationId xmlns:p14="http://schemas.microsoft.com/office/powerpoint/2010/main" val="31556221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Estimated Incremental 2015 Budget</a:t>
            </a:r>
            <a:endParaRPr lang="en-US" dirty="0"/>
          </a:p>
        </p:txBody>
      </p:sp>
      <p:graphicFrame>
        <p:nvGraphicFramePr>
          <p:cNvPr id="3" name="Content Placeholder 3"/>
          <p:cNvGraphicFramePr>
            <a:graphicFrameLocks/>
          </p:cNvGraphicFramePr>
          <p:nvPr>
            <p:extLst>
              <p:ext uri="{D42A27DB-BD31-4B8C-83A1-F6EECF244321}">
                <p14:modId xmlns:p14="http://schemas.microsoft.com/office/powerpoint/2010/main" val="131796215"/>
              </p:ext>
            </p:extLst>
          </p:nvPr>
        </p:nvGraphicFramePr>
        <p:xfrm>
          <a:off x="351149" y="1447800"/>
          <a:ext cx="8506247" cy="4536519"/>
        </p:xfrm>
        <a:graphic>
          <a:graphicData uri="http://schemas.openxmlformats.org/drawingml/2006/table">
            <a:tbl>
              <a:tblPr firstRow="1" bandRow="1">
                <a:tableStyleId>{21E4AEA4-8DFA-4A89-87EB-49C32662AFE0}</a:tableStyleId>
              </a:tblPr>
              <a:tblGrid>
                <a:gridCol w="6777731"/>
                <a:gridCol w="1728516"/>
              </a:tblGrid>
              <a:tr h="284848">
                <a:tc>
                  <a:txBody>
                    <a:bodyPr/>
                    <a:lstStyle/>
                    <a:p>
                      <a:r>
                        <a:rPr lang="en-US" sz="1300" dirty="0" smtClean="0"/>
                        <a:t>Activity </a:t>
                      </a:r>
                      <a:endParaRPr lang="en-US" sz="1300" dirty="0"/>
                    </a:p>
                  </a:txBody>
                  <a:tcPr>
                    <a:solidFill>
                      <a:srgbClr val="63252D"/>
                    </a:solidFill>
                  </a:tcPr>
                </a:tc>
                <a:tc>
                  <a:txBody>
                    <a:bodyPr/>
                    <a:lstStyle/>
                    <a:p>
                      <a:r>
                        <a:rPr lang="en-US" sz="1300" dirty="0" smtClean="0"/>
                        <a:t>Budget</a:t>
                      </a:r>
                      <a:endParaRPr lang="en-US" sz="1300" dirty="0"/>
                    </a:p>
                  </a:txBody>
                  <a:tcPr>
                    <a:solidFill>
                      <a:srgbClr val="63252D"/>
                    </a:solidFill>
                  </a:tcPr>
                </a:tc>
              </a:tr>
              <a:tr h="215151">
                <a:tc gridSpan="2">
                  <a:txBody>
                    <a:bodyPr/>
                    <a:lstStyle/>
                    <a:p>
                      <a:r>
                        <a:rPr lang="en-US" sz="1300" b="1" dirty="0" smtClean="0"/>
                        <a:t>Amplifying</a:t>
                      </a:r>
                      <a:r>
                        <a:rPr lang="en-US" sz="1300" b="1" baseline="0" dirty="0" smtClean="0"/>
                        <a:t> Current Assets</a:t>
                      </a:r>
                      <a:r>
                        <a:rPr lang="en-US" sz="1300" b="1" dirty="0" smtClean="0"/>
                        <a:t> (November)</a:t>
                      </a:r>
                      <a:endParaRPr lang="en-US" sz="1300" b="1" dirty="0"/>
                    </a:p>
                  </a:txBody>
                  <a:tcPr/>
                </a:tc>
                <a:tc hMerge="1">
                  <a:txBody>
                    <a:bodyPr/>
                    <a:lstStyle/>
                    <a:p>
                      <a:pPr algn="r"/>
                      <a:endParaRPr lang="en-US" sz="1300" dirty="0"/>
                    </a:p>
                  </a:txBody>
                  <a:tcPr/>
                </a:tc>
              </a:tr>
              <a:tr h="215151">
                <a:tc>
                  <a:txBody>
                    <a:bodyPr/>
                    <a:lstStyle/>
                    <a:p>
                      <a:r>
                        <a:rPr lang="en-US" sz="1200" dirty="0" smtClean="0"/>
                        <a:t>Additional promotional spend behind NPP plan (Nov/Dec)</a:t>
                      </a:r>
                      <a:endParaRPr lang="en-US" sz="1200" dirty="0"/>
                    </a:p>
                  </a:txBody>
                  <a:tcPr/>
                </a:tc>
                <a:tc>
                  <a:txBody>
                    <a:bodyPr/>
                    <a:lstStyle/>
                    <a:p>
                      <a:pPr algn="r"/>
                      <a:endParaRPr lang="en-US" sz="1200" dirty="0"/>
                    </a:p>
                  </a:txBody>
                  <a:tcPr/>
                </a:tc>
              </a:tr>
              <a:tr h="215151">
                <a:tc>
                  <a:txBody>
                    <a:bodyPr/>
                    <a:lstStyle/>
                    <a:p>
                      <a:r>
                        <a:rPr lang="en-US" sz="1200" dirty="0" smtClean="0"/>
                        <a:t>    ~Paid search</a:t>
                      </a:r>
                      <a:endParaRPr lang="en-US" sz="1200" dirty="0"/>
                    </a:p>
                  </a:txBody>
                  <a:tcPr/>
                </a:tc>
                <a:tc>
                  <a:txBody>
                    <a:bodyPr/>
                    <a:lstStyle/>
                    <a:p>
                      <a:pPr algn="r" fontAlgn="ctr"/>
                      <a:r>
                        <a:rPr lang="en-US" sz="1200" b="0" i="0" u="none" strike="noStrike" dirty="0">
                          <a:solidFill>
                            <a:srgbClr val="343434"/>
                          </a:solidFill>
                          <a:effectLst/>
                          <a:latin typeface="Calibri"/>
                        </a:rPr>
                        <a:t>$50,000</a:t>
                      </a:r>
                    </a:p>
                  </a:txBody>
                  <a:tcPr marL="12700" marR="12700" marT="12700" marB="0" anchor="ctr"/>
                </a:tc>
              </a:tr>
              <a:tr h="215151">
                <a:tc>
                  <a:txBody>
                    <a:bodyPr/>
                    <a:lstStyle/>
                    <a:p>
                      <a:r>
                        <a:rPr lang="en-US" sz="1200" dirty="0" smtClean="0"/>
                        <a:t>    ~Print promotion</a:t>
                      </a:r>
                      <a:endParaRPr lang="en-US" sz="1200" dirty="0"/>
                    </a:p>
                  </a:txBody>
                  <a:tcPr/>
                </a:tc>
                <a:tc>
                  <a:txBody>
                    <a:bodyPr/>
                    <a:lstStyle/>
                    <a:p>
                      <a:pPr algn="r" fontAlgn="ctr"/>
                      <a:r>
                        <a:rPr lang="en-US" sz="1200" b="0" i="0" u="none" strike="noStrike" dirty="0">
                          <a:solidFill>
                            <a:srgbClr val="343434"/>
                          </a:solidFill>
                          <a:effectLst/>
                          <a:latin typeface="Calibri"/>
                        </a:rPr>
                        <a:t>$75,000</a:t>
                      </a:r>
                    </a:p>
                  </a:txBody>
                  <a:tcPr marL="12700" marR="12700" marT="12700" marB="0" anchor="ctr"/>
                </a:tc>
              </a:tr>
              <a:tr h="215151">
                <a:tc>
                  <a:txBody>
                    <a:bodyPr/>
                    <a:lstStyle/>
                    <a:p>
                      <a:r>
                        <a:rPr lang="en-US" sz="1200" dirty="0" smtClean="0"/>
                        <a:t>    ~Specific Media (Contobox</a:t>
                      </a:r>
                      <a:r>
                        <a:rPr lang="en-US" sz="1200" baseline="0" dirty="0" smtClean="0"/>
                        <a:t>) Ad</a:t>
                      </a:r>
                      <a:endParaRPr lang="en-US" sz="1200" dirty="0"/>
                    </a:p>
                  </a:txBody>
                  <a:tcPr/>
                </a:tc>
                <a:tc>
                  <a:txBody>
                    <a:bodyPr/>
                    <a:lstStyle/>
                    <a:p>
                      <a:pPr algn="r" fontAlgn="ctr"/>
                      <a:r>
                        <a:rPr lang="en-US" sz="1200" b="0" i="0" u="none" strike="noStrike" dirty="0" smtClean="0">
                          <a:solidFill>
                            <a:srgbClr val="343434"/>
                          </a:solidFill>
                          <a:effectLst/>
                          <a:latin typeface="Calibri"/>
                        </a:rPr>
                        <a:t>$75,000</a:t>
                      </a:r>
                      <a:endParaRPr lang="en-US" sz="1200" b="0" i="0" u="none" strike="noStrike" dirty="0">
                        <a:solidFill>
                          <a:srgbClr val="343434"/>
                        </a:solidFill>
                        <a:effectLst/>
                        <a:latin typeface="Calibri"/>
                      </a:endParaRPr>
                    </a:p>
                  </a:txBody>
                  <a:tcPr marL="12700" marR="12700" marT="12700" marB="0" anchor="ctr"/>
                </a:tc>
              </a:tr>
              <a:tr h="215151">
                <a:tc>
                  <a:txBody>
                    <a:bodyPr/>
                    <a:lstStyle/>
                    <a:p>
                      <a:r>
                        <a:rPr lang="en-US" sz="1200" dirty="0" smtClean="0"/>
                        <a:t>    ~HCP-Specific </a:t>
                      </a:r>
                      <a:r>
                        <a:rPr lang="en-US" sz="1200" baseline="0" dirty="0" smtClean="0"/>
                        <a:t> digital promotion</a:t>
                      </a:r>
                      <a:endParaRPr lang="en-US" sz="1200" dirty="0"/>
                    </a:p>
                  </a:txBody>
                  <a:tcPr/>
                </a:tc>
                <a:tc>
                  <a:txBody>
                    <a:bodyPr/>
                    <a:lstStyle/>
                    <a:p>
                      <a:pPr algn="r" fontAlgn="ctr"/>
                      <a:r>
                        <a:rPr lang="en-US" sz="1200" b="0" i="0" u="none" strike="noStrike" dirty="0" smtClean="0">
                          <a:solidFill>
                            <a:srgbClr val="343434"/>
                          </a:solidFill>
                          <a:effectLst/>
                          <a:latin typeface="Calibri"/>
                        </a:rPr>
                        <a:t>$75,000</a:t>
                      </a:r>
                      <a:endParaRPr lang="en-US" sz="1200" b="0" i="0" u="none" strike="noStrike" dirty="0">
                        <a:solidFill>
                          <a:srgbClr val="343434"/>
                        </a:solidFill>
                        <a:effectLst/>
                        <a:latin typeface="Calibri"/>
                      </a:endParaRPr>
                    </a:p>
                  </a:txBody>
                  <a:tcPr marL="12700" marR="12700" marT="12700" marB="0" anchor="ctr"/>
                </a:tc>
              </a:tr>
              <a:tr h="215151">
                <a:tc gridSpan="2">
                  <a:txBody>
                    <a:bodyPr/>
                    <a:lstStyle/>
                    <a:p>
                      <a:r>
                        <a:rPr lang="en-US" sz="1300" b="1" dirty="0" smtClean="0"/>
                        <a:t>Expanding</a:t>
                      </a:r>
                      <a:r>
                        <a:rPr lang="en-US" sz="1300" b="1" baseline="0" dirty="0" smtClean="0"/>
                        <a:t> Reach with New Assets</a:t>
                      </a:r>
                      <a:r>
                        <a:rPr lang="en-US" sz="1300" b="1" dirty="0" smtClean="0"/>
                        <a:t> (December)</a:t>
                      </a:r>
                      <a:endParaRPr lang="en-US" sz="1300" b="1" dirty="0"/>
                    </a:p>
                  </a:txBody>
                  <a:tcPr/>
                </a:tc>
                <a:tc hMerge="1">
                  <a:txBody>
                    <a:bodyPr/>
                    <a:lstStyle/>
                    <a:p>
                      <a:pPr algn="r" fontAlgn="ctr"/>
                      <a:endParaRPr lang="en-US" sz="1200" b="0" i="0" u="none" strike="noStrike" dirty="0">
                        <a:solidFill>
                          <a:srgbClr val="343434"/>
                        </a:solidFill>
                        <a:effectLst/>
                        <a:latin typeface="Calibri"/>
                      </a:endParaRPr>
                    </a:p>
                  </a:txBody>
                  <a:tcPr marL="12700" marR="12700" marT="12700" marB="0" anchor="ctr"/>
                </a:tc>
              </a:tr>
              <a:tr h="215151">
                <a:tc>
                  <a:txBody>
                    <a:bodyPr/>
                    <a:lstStyle/>
                    <a:p>
                      <a:r>
                        <a:rPr lang="en-US" sz="1200" dirty="0" smtClean="0"/>
                        <a:t>New video creation (creation</a:t>
                      </a:r>
                      <a:r>
                        <a:rPr lang="en-US" sz="1200" baseline="0" dirty="0" smtClean="0"/>
                        <a:t> &amp; production)</a:t>
                      </a:r>
                      <a:endParaRPr lang="en-US" sz="1200" dirty="0"/>
                    </a:p>
                  </a:txBody>
                  <a:tcPr/>
                </a:tc>
                <a:tc>
                  <a:txBody>
                    <a:bodyPr/>
                    <a:lstStyle/>
                    <a:p>
                      <a:pPr algn="r" fontAlgn="ctr"/>
                      <a:r>
                        <a:rPr lang="en-US" sz="1200" b="0" i="0" u="none" strike="noStrike" dirty="0" smtClean="0">
                          <a:solidFill>
                            <a:srgbClr val="343434"/>
                          </a:solidFill>
                          <a:effectLst/>
                          <a:latin typeface="Calibri"/>
                        </a:rPr>
                        <a:t>$385,000</a:t>
                      </a:r>
                      <a:endParaRPr lang="en-US" sz="1200" b="0" i="0" u="none" strike="noStrike" dirty="0">
                        <a:solidFill>
                          <a:srgbClr val="343434"/>
                        </a:solidFill>
                        <a:effectLst/>
                        <a:latin typeface="Calibri"/>
                      </a:endParaRPr>
                    </a:p>
                  </a:txBody>
                  <a:tcPr marL="12700" marR="12700" marT="12700" marB="0" anchor="ctr"/>
                </a:tc>
              </a:tr>
              <a:tr h="21515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Paid</a:t>
                      </a:r>
                      <a:r>
                        <a:rPr lang="en-US" sz="1200" baseline="0" dirty="0" smtClean="0"/>
                        <a:t> s</a:t>
                      </a:r>
                      <a:r>
                        <a:rPr lang="en-US" sz="1200" dirty="0" smtClean="0"/>
                        <a:t>ocial </a:t>
                      </a:r>
                      <a:r>
                        <a:rPr lang="en-US" sz="1200" dirty="0" smtClean="0"/>
                        <a:t>media</a:t>
                      </a:r>
                      <a:r>
                        <a:rPr lang="en-US" sz="1200" baseline="0" dirty="0" smtClean="0"/>
                        <a:t> </a:t>
                      </a:r>
                      <a:r>
                        <a:rPr lang="en-US" sz="1200" baseline="0" dirty="0" smtClean="0"/>
                        <a:t>spend</a:t>
                      </a:r>
                      <a:endParaRPr lang="en-US" sz="1200" dirty="0"/>
                    </a:p>
                  </a:txBody>
                  <a:tcPr/>
                </a:tc>
                <a:tc>
                  <a:txBody>
                    <a:bodyPr/>
                    <a:lstStyle/>
                    <a:p>
                      <a:pPr algn="r" fontAlgn="ctr"/>
                      <a:r>
                        <a:rPr lang="en-US" sz="1200" b="0" i="0" u="none" strike="noStrike" dirty="0" smtClean="0">
                          <a:solidFill>
                            <a:srgbClr val="343434"/>
                          </a:solidFill>
                          <a:effectLst/>
                          <a:latin typeface="Calibri"/>
                        </a:rPr>
                        <a:t>$120,000</a:t>
                      </a:r>
                      <a:endParaRPr lang="en-US" sz="1200" b="0" i="0" u="none" strike="noStrike" dirty="0">
                        <a:solidFill>
                          <a:srgbClr val="343434"/>
                        </a:solidFill>
                        <a:effectLst/>
                        <a:latin typeface="Calibri"/>
                      </a:endParaRPr>
                    </a:p>
                  </a:txBody>
                  <a:tcPr marL="12700" marR="12700" marT="12700" marB="0" anchor="ctr"/>
                </a:tc>
              </a:tr>
              <a:tr h="21515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Radio PSA spot</a:t>
                      </a:r>
                      <a:endParaRPr lang="en-US" sz="1200" dirty="0"/>
                    </a:p>
                  </a:txBody>
                  <a:tcPr/>
                </a:tc>
                <a:tc>
                  <a:txBody>
                    <a:bodyPr/>
                    <a:lstStyle/>
                    <a:p>
                      <a:pPr algn="r" fontAlgn="ctr"/>
                      <a:r>
                        <a:rPr lang="en-US" sz="1200" b="0" i="0" u="none" strike="noStrike" dirty="0" smtClean="0">
                          <a:solidFill>
                            <a:srgbClr val="343434"/>
                          </a:solidFill>
                          <a:effectLst/>
                          <a:latin typeface="Calibri"/>
                        </a:rPr>
                        <a:t>$50,000</a:t>
                      </a:r>
                      <a:endParaRPr lang="en-US" sz="1200" b="0" i="0" u="none" strike="noStrike" dirty="0">
                        <a:solidFill>
                          <a:srgbClr val="343434"/>
                        </a:solidFill>
                        <a:effectLst/>
                        <a:latin typeface="Calibri"/>
                      </a:endParaRPr>
                    </a:p>
                  </a:txBody>
                  <a:tcPr marL="12700" marR="12700" marT="12700" marB="0" anchor="ctr"/>
                </a:tc>
              </a:tr>
              <a:tr h="215151">
                <a:tc>
                  <a:txBody>
                    <a:bodyPr/>
                    <a:lstStyle/>
                    <a:p>
                      <a:r>
                        <a:rPr lang="en-US" sz="1200" kern="1200" baseline="0" dirty="0" smtClean="0">
                          <a:solidFill>
                            <a:schemeClr val="dk1"/>
                          </a:solidFill>
                          <a:latin typeface="+mn-lt"/>
                          <a:ea typeface="+mn-ea"/>
                          <a:cs typeface="+mn-cs"/>
                        </a:rPr>
                        <a:t>Updates to Existing NPP Materials </a:t>
                      </a:r>
                      <a:endParaRPr lang="en-US" sz="1200" kern="1200" baseline="0" dirty="0">
                        <a:solidFill>
                          <a:schemeClr val="dk1"/>
                        </a:solidFill>
                        <a:latin typeface="+mn-lt"/>
                        <a:ea typeface="+mn-ea"/>
                        <a:cs typeface="+mn-cs"/>
                      </a:endParaRPr>
                    </a:p>
                  </a:txBody>
                  <a:tcPr/>
                </a:tc>
                <a:tc>
                  <a:txBody>
                    <a:bodyPr/>
                    <a:lstStyle/>
                    <a:p>
                      <a:pPr algn="r" fontAlgn="ctr"/>
                      <a:r>
                        <a:rPr lang="en-US" sz="1200" b="0" i="0" u="none" strike="noStrike" dirty="0" smtClean="0">
                          <a:solidFill>
                            <a:srgbClr val="343434"/>
                          </a:solidFill>
                          <a:effectLst/>
                          <a:latin typeface="Calibri"/>
                        </a:rPr>
                        <a:t>$15,000</a:t>
                      </a:r>
                      <a:endParaRPr lang="en-US" sz="1200" b="0" i="0" u="none" strike="noStrike" dirty="0">
                        <a:solidFill>
                          <a:srgbClr val="343434"/>
                        </a:solidFill>
                        <a:effectLst/>
                        <a:latin typeface="Calibri"/>
                      </a:endParaRPr>
                    </a:p>
                  </a:txBody>
                  <a:tcPr marL="12700" marR="12700" marT="12700" marB="0" anchor="ctr"/>
                </a:tc>
              </a:tr>
              <a:tr h="308213">
                <a:tc>
                  <a:txBody>
                    <a:bodyPr/>
                    <a:lstStyle/>
                    <a:p>
                      <a:pPr marL="0" indent="0" defTabSz="931863" eaLnBrk="0" hangingPunct="0">
                        <a:spcAft>
                          <a:spcPts val="200"/>
                        </a:spcAft>
                        <a:buFont typeface="Arial" panose="020B0604020202020204" pitchFamily="34" charset="0"/>
                        <a:buNone/>
                      </a:pPr>
                      <a:r>
                        <a:rPr lang="en-US" sz="1200" dirty="0" smtClean="0"/>
                        <a:t>Pain Matters Phase 6 </a:t>
                      </a:r>
                      <a:r>
                        <a:rPr lang="en-US" sz="1200" baseline="0" dirty="0" smtClean="0"/>
                        <a:t>Expansion</a:t>
                      </a:r>
                      <a:endParaRPr lang="en-US" sz="1200" dirty="0" smtClean="0">
                        <a:solidFill>
                          <a:schemeClr val="tx1"/>
                        </a:solidFill>
                        <a:cs typeface="Arial" pitchFamily="34" charset="0"/>
                      </a:endParaRPr>
                    </a:p>
                  </a:txBody>
                  <a:tcPr/>
                </a:tc>
                <a:tc>
                  <a:txBody>
                    <a:bodyPr/>
                    <a:lstStyle/>
                    <a:p>
                      <a:pPr algn="r" fontAlgn="ctr"/>
                      <a:r>
                        <a:rPr lang="en-US" sz="1200" b="0" i="0" u="none" strike="noStrike" dirty="0">
                          <a:solidFill>
                            <a:srgbClr val="343434"/>
                          </a:solidFill>
                          <a:effectLst/>
                          <a:latin typeface="Calibri"/>
                        </a:rPr>
                        <a:t>$</a:t>
                      </a:r>
                      <a:r>
                        <a:rPr lang="en-US" sz="1200" b="0" i="0" u="none" strike="noStrike" dirty="0" smtClean="0">
                          <a:solidFill>
                            <a:srgbClr val="343434"/>
                          </a:solidFill>
                          <a:effectLst/>
                          <a:latin typeface="Calibri"/>
                        </a:rPr>
                        <a:t>40,000</a:t>
                      </a:r>
                      <a:endParaRPr lang="en-US" sz="1200" b="0" i="0" u="none" strike="noStrike" dirty="0">
                        <a:solidFill>
                          <a:srgbClr val="343434"/>
                        </a:solidFill>
                        <a:effectLst/>
                        <a:latin typeface="Calibri"/>
                      </a:endParaRPr>
                    </a:p>
                  </a:txBody>
                  <a:tcPr marL="12700" marR="12700" marT="12700" marB="0" anchor="ctr"/>
                </a:tc>
              </a:tr>
              <a:tr h="308213">
                <a:tc>
                  <a:txBody>
                    <a:bodyPr/>
                    <a:lstStyle/>
                    <a:p>
                      <a:pPr marL="0" indent="0" defTabSz="931863" eaLnBrk="0" hangingPunct="0">
                        <a:spcAft>
                          <a:spcPts val="200"/>
                        </a:spcAft>
                        <a:buFont typeface="Arial" panose="020B0604020202020204" pitchFamily="34" charset="0"/>
                        <a:buNone/>
                      </a:pPr>
                      <a:r>
                        <a:rPr lang="en-US" sz="1200" dirty="0" smtClean="0"/>
                        <a:t>Traditional &amp;</a:t>
                      </a:r>
                      <a:r>
                        <a:rPr lang="en-US" sz="1200" baseline="0" dirty="0" smtClean="0"/>
                        <a:t> Social Media </a:t>
                      </a:r>
                      <a:r>
                        <a:rPr lang="en-US" sz="1200" baseline="0" dirty="0" smtClean="0"/>
                        <a:t> Assets (media materials, </a:t>
                      </a:r>
                      <a:r>
                        <a:rPr lang="en-US" sz="1200" baseline="0" dirty="0" smtClean="0"/>
                        <a:t>YouTube refresh; FB posts; Advocacy comms)</a:t>
                      </a:r>
                      <a:endParaRPr lang="en-US" sz="1200" dirty="0" smtClean="0">
                        <a:solidFill>
                          <a:schemeClr val="tx1"/>
                        </a:solidFill>
                        <a:cs typeface="Arial" pitchFamily="34" charset="0"/>
                      </a:endParaRPr>
                    </a:p>
                  </a:txBody>
                  <a:tcPr/>
                </a:tc>
                <a:tc>
                  <a:txBody>
                    <a:bodyPr/>
                    <a:lstStyle/>
                    <a:p>
                      <a:pPr algn="r" fontAlgn="ctr"/>
                      <a:r>
                        <a:rPr lang="en-US" sz="1200" b="0" i="0" u="none" strike="noStrike" dirty="0" smtClean="0">
                          <a:solidFill>
                            <a:srgbClr val="343434"/>
                          </a:solidFill>
                          <a:effectLst/>
                          <a:latin typeface="Calibri"/>
                        </a:rPr>
                        <a:t>$65,000</a:t>
                      </a:r>
                      <a:endParaRPr lang="en-US" sz="1200" b="0" i="0" u="none" strike="noStrike" dirty="0">
                        <a:solidFill>
                          <a:srgbClr val="343434"/>
                        </a:solidFill>
                        <a:effectLst/>
                        <a:latin typeface="Calibri"/>
                      </a:endParaRPr>
                    </a:p>
                  </a:txBody>
                  <a:tcPr marL="12700" marR="12700" marT="12700" marB="0" anchor="ctr"/>
                </a:tc>
              </a:tr>
              <a:tr h="308213">
                <a:tc>
                  <a:txBody>
                    <a:bodyPr/>
                    <a:lstStyle/>
                    <a:p>
                      <a:r>
                        <a:rPr lang="en-US" sz="1200" dirty="0" smtClean="0"/>
                        <a:t>Targeted</a:t>
                      </a:r>
                      <a:r>
                        <a:rPr lang="en-US" sz="1200" baseline="0" dirty="0" smtClean="0"/>
                        <a:t> e-communication for HCPs (creation, list purchase, &amp; distribution)</a:t>
                      </a:r>
                      <a:endParaRPr lang="en-US" sz="1200" dirty="0"/>
                    </a:p>
                  </a:txBody>
                  <a:tcPr/>
                </a:tc>
                <a:tc>
                  <a:txBody>
                    <a:bodyPr/>
                    <a:lstStyle/>
                    <a:p>
                      <a:pPr algn="r" fontAlgn="ctr"/>
                      <a:r>
                        <a:rPr lang="en-US" sz="1200" b="0" i="0" u="none" strike="noStrike" dirty="0" smtClean="0">
                          <a:solidFill>
                            <a:srgbClr val="343434"/>
                          </a:solidFill>
                          <a:effectLst/>
                          <a:latin typeface="Calibri"/>
                        </a:rPr>
                        <a:t>$50,000</a:t>
                      </a:r>
                      <a:endParaRPr lang="en-US" sz="1200" b="0" i="0" u="none" strike="noStrike" dirty="0">
                        <a:solidFill>
                          <a:srgbClr val="343434"/>
                        </a:solidFill>
                        <a:effectLst/>
                        <a:latin typeface="Calibri"/>
                      </a:endParaRPr>
                    </a:p>
                  </a:txBody>
                  <a:tcPr marL="12700" marR="12700" marT="12700" marB="0" anchor="ctr"/>
                </a:tc>
              </a:tr>
              <a:tr h="27200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rPr>
                        <a:t>Total</a:t>
                      </a:r>
                      <a:endParaRPr lang="en-US" sz="1200" b="1" dirty="0" smtClean="0">
                        <a:solidFill>
                          <a:schemeClr val="tx1"/>
                        </a:solidFill>
                        <a:cs typeface="Arial" pitchFamily="34" charset="0"/>
                      </a:endParaRPr>
                    </a:p>
                  </a:txBody>
                  <a:tcPr anchor="ctr"/>
                </a:tc>
                <a:tc>
                  <a:txBody>
                    <a:bodyPr/>
                    <a:lstStyle/>
                    <a:p>
                      <a:pPr algn="r" fontAlgn="ctr"/>
                      <a:r>
                        <a:rPr lang="en-US" sz="1200" b="1" i="0" u="none" strike="noStrike" dirty="0" smtClean="0">
                          <a:solidFill>
                            <a:srgbClr val="343434"/>
                          </a:solidFill>
                          <a:effectLst/>
                          <a:latin typeface="Calibri"/>
                        </a:rPr>
                        <a:t>1,000,000</a:t>
                      </a:r>
                      <a:endParaRPr lang="en-US" sz="1200" b="1" i="0" u="none" strike="noStrike" dirty="0">
                        <a:solidFill>
                          <a:srgbClr val="343434"/>
                        </a:solidFill>
                        <a:effectLst/>
                        <a:latin typeface="Calibri"/>
                      </a:endParaRPr>
                    </a:p>
                  </a:txBody>
                  <a:tcPr marL="12700" marR="12700" marT="12700" marB="0" anchor="ctr"/>
                </a:tc>
              </a:tr>
            </a:tbl>
          </a:graphicData>
        </a:graphic>
      </p:graphicFrame>
      <p:sp>
        <p:nvSpPr>
          <p:cNvPr id="4" name="Footer Placeholder 2"/>
          <p:cNvSpPr txBox="1">
            <a:spLocks/>
          </p:cNvSpPr>
          <p:nvPr/>
        </p:nvSpPr>
        <p:spPr>
          <a:xfrm>
            <a:off x="293149" y="6409140"/>
            <a:ext cx="4847669" cy="365125"/>
          </a:xfrm>
          <a:prstGeom prst="rect">
            <a:avLst/>
          </a:prstGeom>
        </p:spPr>
        <p:txBody>
          <a:bodyPr lIns="91203" tIns="45602" rIns="91203" bIns="45602"/>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dirty="0">
                <a:solidFill>
                  <a:prstClr val="black"/>
                </a:solidFill>
                <a:latin typeface="Futura Lt BT Light"/>
                <a:cs typeface="Futura Lt BT Light"/>
              </a:rPr>
              <a:t>DRAFT - CONFIDENTIAL - FOR INTERNAL DISCUSSION PURPOSES ONLY – </a:t>
            </a:r>
            <a:br>
              <a:rPr lang="en-US" sz="900" dirty="0">
                <a:solidFill>
                  <a:prstClr val="black"/>
                </a:solidFill>
                <a:latin typeface="Futura Lt BT Light"/>
                <a:cs typeface="Futura Lt BT Light"/>
              </a:rPr>
            </a:br>
            <a:r>
              <a:rPr lang="en-US" sz="900" dirty="0">
                <a:solidFill>
                  <a:prstClr val="black"/>
                </a:solidFill>
                <a:latin typeface="Futura Lt BT Light"/>
                <a:cs typeface="Futura Lt BT Light"/>
              </a:rPr>
              <a:t>NOT FOR USE IN PROMOTION</a:t>
            </a:r>
          </a:p>
        </p:txBody>
      </p:sp>
    </p:spTree>
    <p:extLst>
      <p:ext uri="{BB962C8B-B14F-4D97-AF65-F5344CB8AC3E}">
        <p14:creationId xmlns:p14="http://schemas.microsoft.com/office/powerpoint/2010/main" val="10065513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3890" y="2667000"/>
            <a:ext cx="5943600" cy="1015663"/>
          </a:xfrm>
          <a:prstGeom prst="rect">
            <a:avLst/>
          </a:prstGeom>
          <a:noFill/>
        </p:spPr>
        <p:txBody>
          <a:bodyPr wrap="square" rtlCol="0">
            <a:spAutoFit/>
          </a:bodyPr>
          <a:lstStyle/>
          <a:p>
            <a:pPr algn="ctr"/>
            <a:r>
              <a:rPr lang="en-US" sz="6000" dirty="0" smtClean="0">
                <a:solidFill>
                  <a:schemeClr val="bg1"/>
                </a:solidFill>
                <a:latin typeface="Helvetica" panose="020B0604020202020204" pitchFamily="34" charset="0"/>
                <a:cs typeface="Helvetica" panose="020B0604020202020204" pitchFamily="34" charset="0"/>
              </a:rPr>
              <a:t>Appendix</a:t>
            </a:r>
            <a:endParaRPr lang="en-US" sz="6000" dirty="0">
              <a:solidFill>
                <a:schemeClr val="bg1"/>
              </a:solidFill>
              <a:latin typeface="Helvetica" panose="020B0604020202020204" pitchFamily="34" charset="0"/>
              <a:cs typeface="Helvetica" panose="020B0604020202020204" pitchFamily="34" charset="0"/>
            </a:endParaRPr>
          </a:p>
        </p:txBody>
      </p:sp>
      <p:sp>
        <p:nvSpPr>
          <p:cNvPr id="3" name="Footer Placeholder 2"/>
          <p:cNvSpPr txBox="1">
            <a:spLocks/>
          </p:cNvSpPr>
          <p:nvPr/>
        </p:nvSpPr>
        <p:spPr>
          <a:xfrm>
            <a:off x="-4116" y="6475150"/>
            <a:ext cx="4847669" cy="365125"/>
          </a:xfrm>
          <a:prstGeom prst="rect">
            <a:avLst/>
          </a:prstGeom>
        </p:spPr>
        <p:txBody>
          <a:bodyPr lIns="91203" tIns="45602" rIns="91203" bIns="45602"/>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dirty="0">
                <a:solidFill>
                  <a:schemeClr val="bg1">
                    <a:lumMod val="85000"/>
                  </a:schemeClr>
                </a:solidFill>
                <a:latin typeface="Futura Lt BT Light"/>
                <a:cs typeface="Futura Lt BT Light"/>
              </a:rPr>
              <a:t>DRAFT - CONFIDENTIAL - FOR INTERNAL DISCUSSION PURPOSES ONLY – </a:t>
            </a:r>
            <a:br>
              <a:rPr lang="en-US" sz="900" dirty="0">
                <a:solidFill>
                  <a:schemeClr val="bg1">
                    <a:lumMod val="85000"/>
                  </a:schemeClr>
                </a:solidFill>
                <a:latin typeface="Futura Lt BT Light"/>
                <a:cs typeface="Futura Lt BT Light"/>
              </a:rPr>
            </a:br>
            <a:r>
              <a:rPr lang="en-US" sz="900" dirty="0">
                <a:solidFill>
                  <a:schemeClr val="bg1">
                    <a:lumMod val="85000"/>
                  </a:schemeClr>
                </a:solidFill>
                <a:latin typeface="Futura Lt BT Light"/>
                <a:cs typeface="Futura Lt BT Light"/>
              </a:rPr>
              <a:t>NOT FOR USE IN PROMOTION</a:t>
            </a:r>
          </a:p>
        </p:txBody>
      </p:sp>
    </p:spTree>
    <p:extLst>
      <p:ext uri="{BB962C8B-B14F-4D97-AF65-F5344CB8AC3E}">
        <p14:creationId xmlns:p14="http://schemas.microsoft.com/office/powerpoint/2010/main" val="920500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6"/>
          <p:cNvSpPr txBox="1">
            <a:spLocks/>
          </p:cNvSpPr>
          <p:nvPr/>
        </p:nvSpPr>
        <p:spPr>
          <a:xfrm>
            <a:off x="228092" y="283634"/>
            <a:ext cx="8664224" cy="1014587"/>
          </a:xfrm>
          <a:prstGeom prst="rect">
            <a:avLst/>
          </a:prstGeom>
        </p:spPr>
        <p:txBody>
          <a:bodyPr/>
          <a:lstStyle>
            <a:lvl1pPr algn="ctr" defTabSz="456018" rtl="0" eaLnBrk="1" latinLnBrk="0" hangingPunct="1">
              <a:spcBef>
                <a:spcPct val="0"/>
              </a:spcBef>
              <a:buNone/>
              <a:defRPr sz="4400" kern="1200">
                <a:solidFill>
                  <a:schemeClr val="tx1"/>
                </a:solidFill>
                <a:latin typeface="+mj-lt"/>
                <a:ea typeface="+mj-ea"/>
                <a:cs typeface="+mj-cs"/>
              </a:defRPr>
            </a:lvl1pPr>
          </a:lstStyle>
          <a:p>
            <a:pPr algn="l"/>
            <a:endParaRPr lang="en-US" sz="2800" dirty="0" smtClean="0">
              <a:solidFill>
                <a:srgbClr val="670000"/>
              </a:solidFill>
              <a:latin typeface="Gill Sans Light"/>
              <a:cs typeface="Gill Sans Light"/>
            </a:endParaRPr>
          </a:p>
          <a:p>
            <a:pPr algn="l"/>
            <a:r>
              <a:rPr lang="en-US" sz="2800" dirty="0" smtClean="0">
                <a:solidFill>
                  <a:srgbClr val="670000"/>
                </a:solidFill>
                <a:latin typeface="Gill Sans Light"/>
                <a:cs typeface="Gill Sans Light"/>
              </a:rPr>
              <a:t>Update PainMatters.com to Highlight New Video</a:t>
            </a:r>
            <a:endParaRPr lang="en-US" sz="2800" dirty="0">
              <a:solidFill>
                <a:srgbClr val="670000"/>
              </a:solidFill>
              <a:latin typeface="Gill Sans Light"/>
              <a:cs typeface="Gill Sans Light"/>
            </a:endParaRPr>
          </a:p>
        </p:txBody>
      </p:sp>
      <p:sp>
        <p:nvSpPr>
          <p:cNvPr id="3" name="Content Placeholder 2"/>
          <p:cNvSpPr txBox="1">
            <a:spLocks/>
          </p:cNvSpPr>
          <p:nvPr/>
        </p:nvSpPr>
        <p:spPr>
          <a:xfrm>
            <a:off x="316091" y="1467556"/>
            <a:ext cx="4594576" cy="5007594"/>
          </a:xfrm>
          <a:prstGeom prst="rect">
            <a:avLst/>
          </a:prstGeom>
        </p:spPr>
        <p:txBody>
          <a:bodyPr lIns="91203" tIns="45602" rIns="91203" bIns="45602">
            <a:normAutofit/>
          </a:bodyPr>
          <a:lstStyle>
            <a:defPPr>
              <a:defRPr lang="en-US"/>
            </a:defPPr>
            <a:lvl1pPr marL="0" algn="r" defTabSz="456018" rtl="0" eaLnBrk="1" latinLnBrk="0" hangingPunct="1">
              <a:defRPr sz="1200" kern="1200">
                <a:solidFill>
                  <a:schemeClr val="tx1">
                    <a:lumMod val="75000"/>
                    <a:lumOff val="25000"/>
                  </a:schemeClr>
                </a:solidFill>
                <a:latin typeface="+mn-lt"/>
                <a:ea typeface="+mn-ea"/>
                <a:cs typeface="+mn-cs"/>
              </a:defRPr>
            </a:lvl1pPr>
            <a:lvl2pPr marL="456018" algn="l" defTabSz="456018" rtl="0" eaLnBrk="1" latinLnBrk="0" hangingPunct="1">
              <a:defRPr sz="1800" kern="1200">
                <a:solidFill>
                  <a:schemeClr val="tx1"/>
                </a:solidFill>
                <a:latin typeface="+mn-lt"/>
                <a:ea typeface="+mn-ea"/>
                <a:cs typeface="+mn-cs"/>
              </a:defRPr>
            </a:lvl2pPr>
            <a:lvl3pPr marL="912059" algn="l" defTabSz="456018" rtl="0" eaLnBrk="1" latinLnBrk="0" hangingPunct="1">
              <a:defRPr sz="1800" kern="1200">
                <a:solidFill>
                  <a:schemeClr val="tx1"/>
                </a:solidFill>
                <a:latin typeface="+mn-lt"/>
                <a:ea typeface="+mn-ea"/>
                <a:cs typeface="+mn-cs"/>
              </a:defRPr>
            </a:lvl3pPr>
            <a:lvl4pPr marL="1368100" algn="l" defTabSz="456018" rtl="0" eaLnBrk="1" latinLnBrk="0" hangingPunct="1">
              <a:defRPr sz="1800" kern="1200">
                <a:solidFill>
                  <a:schemeClr val="tx1"/>
                </a:solidFill>
                <a:latin typeface="+mn-lt"/>
                <a:ea typeface="+mn-ea"/>
                <a:cs typeface="+mn-cs"/>
              </a:defRPr>
            </a:lvl4pPr>
            <a:lvl5pPr marL="1824127" algn="l" defTabSz="456018" rtl="0" eaLnBrk="1" latinLnBrk="0" hangingPunct="1">
              <a:defRPr sz="1800" kern="1200">
                <a:solidFill>
                  <a:schemeClr val="tx1"/>
                </a:solidFill>
                <a:latin typeface="+mn-lt"/>
                <a:ea typeface="+mn-ea"/>
                <a:cs typeface="+mn-cs"/>
              </a:defRPr>
            </a:lvl5pPr>
            <a:lvl6pPr marL="2280158" algn="l" defTabSz="456018" rtl="0" eaLnBrk="1" latinLnBrk="0" hangingPunct="1">
              <a:defRPr sz="1800" kern="1200">
                <a:solidFill>
                  <a:schemeClr val="tx1"/>
                </a:solidFill>
                <a:latin typeface="+mn-lt"/>
                <a:ea typeface="+mn-ea"/>
                <a:cs typeface="+mn-cs"/>
              </a:defRPr>
            </a:lvl6pPr>
            <a:lvl7pPr marL="2736195" algn="l" defTabSz="456018" rtl="0" eaLnBrk="1" latinLnBrk="0" hangingPunct="1">
              <a:defRPr sz="1800" kern="1200">
                <a:solidFill>
                  <a:schemeClr val="tx1"/>
                </a:solidFill>
                <a:latin typeface="+mn-lt"/>
                <a:ea typeface="+mn-ea"/>
                <a:cs typeface="+mn-cs"/>
              </a:defRPr>
            </a:lvl7pPr>
            <a:lvl8pPr marL="3192222" algn="l" defTabSz="456018" rtl="0" eaLnBrk="1" latinLnBrk="0" hangingPunct="1">
              <a:defRPr sz="1800" kern="1200">
                <a:solidFill>
                  <a:schemeClr val="tx1"/>
                </a:solidFill>
                <a:latin typeface="+mn-lt"/>
                <a:ea typeface="+mn-ea"/>
                <a:cs typeface="+mn-cs"/>
              </a:defRPr>
            </a:lvl8pPr>
            <a:lvl9pPr marL="3648250" algn="l" defTabSz="456018" rtl="0" eaLnBrk="1" latinLnBrk="0" hangingPunct="1">
              <a:defRPr sz="1800" kern="1200">
                <a:solidFill>
                  <a:schemeClr val="tx1"/>
                </a:solidFill>
                <a:latin typeface="+mn-lt"/>
                <a:ea typeface="+mn-ea"/>
                <a:cs typeface="+mn-cs"/>
              </a:defRPr>
            </a:lvl9pPr>
          </a:lstStyle>
          <a:p>
            <a:pPr algn="l">
              <a:spcAft>
                <a:spcPts val="600"/>
              </a:spcAft>
            </a:pPr>
            <a:r>
              <a:rPr lang="en-US" sz="1500" b="1" dirty="0" smtClean="0">
                <a:solidFill>
                  <a:schemeClr val="tx1">
                    <a:lumMod val="75000"/>
                  </a:schemeClr>
                </a:solidFill>
                <a:latin typeface="Gill Sans"/>
                <a:cs typeface="Gill Sans"/>
              </a:rPr>
              <a:t>Strategic Purpose: </a:t>
            </a:r>
            <a:r>
              <a:rPr lang="en-US" sz="1500" dirty="0" smtClean="0">
                <a:solidFill>
                  <a:schemeClr val="tx1">
                    <a:lumMod val="75000"/>
                  </a:schemeClr>
                </a:solidFill>
                <a:latin typeface="Gill Sans Light"/>
                <a:cs typeface="Gill Sans Light"/>
              </a:rPr>
              <a:t>Enhance engagement with new video content and drive increased CRM enrollments</a:t>
            </a:r>
            <a:endParaRPr lang="en-US" sz="1500" dirty="0">
              <a:solidFill>
                <a:schemeClr val="tx1">
                  <a:lumMod val="75000"/>
                </a:schemeClr>
              </a:solidFill>
              <a:latin typeface="Gill Sans Light"/>
              <a:cs typeface="Gill Sans Light"/>
            </a:endParaRPr>
          </a:p>
          <a:p>
            <a:pPr marL="285750" indent="-285750" algn="l">
              <a:spcAft>
                <a:spcPts val="600"/>
              </a:spcAft>
              <a:buFont typeface="Arial"/>
              <a:buChar char="•"/>
            </a:pPr>
            <a:r>
              <a:rPr lang="en-US" sz="1400" dirty="0" smtClean="0">
                <a:solidFill>
                  <a:schemeClr val="tx1">
                    <a:lumMod val="75000"/>
                  </a:schemeClr>
                </a:solidFill>
                <a:latin typeface="Gill Sans Light"/>
                <a:cs typeface="Gill Sans Light"/>
              </a:rPr>
              <a:t>Update homepage to replace the “About Pain Matters” video with new video content (keeping “About Pain Matters” in Community Engagement)</a:t>
            </a:r>
          </a:p>
          <a:p>
            <a:pPr marL="285750" indent="-285750" algn="l">
              <a:spcAft>
                <a:spcPts val="600"/>
              </a:spcAft>
              <a:buFont typeface="Arial"/>
              <a:buChar char="•"/>
            </a:pPr>
            <a:r>
              <a:rPr lang="en-US" sz="1400" dirty="0" smtClean="0">
                <a:solidFill>
                  <a:schemeClr val="tx1">
                    <a:lumMod val="75000"/>
                  </a:schemeClr>
                </a:solidFill>
                <a:latin typeface="Gill Sans Light"/>
                <a:cs typeface="Gill Sans Light"/>
              </a:rPr>
              <a:t>New KOL-authored Pain Perspectives post highlights solutions to support responsible pain management including:</a:t>
            </a:r>
          </a:p>
          <a:p>
            <a:pPr marL="741768" lvl="1" indent="-285750">
              <a:spcAft>
                <a:spcPts val="600"/>
              </a:spcAft>
              <a:buFont typeface="Arial"/>
              <a:buChar char="•"/>
            </a:pPr>
            <a:r>
              <a:rPr lang="en-US" sz="1400" dirty="0" smtClean="0">
                <a:solidFill>
                  <a:schemeClr val="tx1">
                    <a:lumMod val="75000"/>
                  </a:schemeClr>
                </a:solidFill>
                <a:latin typeface="Gill Sans Light"/>
                <a:cs typeface="Gill Sans Light"/>
              </a:rPr>
              <a:t>Responsible use, storage, and disposal</a:t>
            </a:r>
          </a:p>
          <a:p>
            <a:pPr marL="741768" lvl="1" indent="-285750">
              <a:spcAft>
                <a:spcPts val="600"/>
              </a:spcAft>
              <a:buFont typeface="Arial"/>
              <a:buChar char="•"/>
            </a:pPr>
            <a:r>
              <a:rPr lang="en-US" sz="1400" dirty="0" smtClean="0">
                <a:solidFill>
                  <a:schemeClr val="tx1">
                    <a:lumMod val="75000"/>
                  </a:schemeClr>
                </a:solidFill>
                <a:latin typeface="Gill Sans Light"/>
                <a:cs typeface="Gill Sans Light"/>
              </a:rPr>
              <a:t>Advancements in ADT</a:t>
            </a:r>
          </a:p>
          <a:p>
            <a:pPr marL="285750" indent="-285750" algn="l">
              <a:spcAft>
                <a:spcPts val="600"/>
              </a:spcAft>
              <a:buFont typeface="Arial"/>
              <a:buChar char="•"/>
            </a:pPr>
            <a:r>
              <a:rPr lang="en-US" sz="1400" dirty="0" smtClean="0">
                <a:solidFill>
                  <a:schemeClr val="tx1">
                    <a:lumMod val="75000"/>
                  </a:schemeClr>
                </a:solidFill>
                <a:latin typeface="Gill Sans Light"/>
                <a:cs typeface="Gill Sans Light"/>
              </a:rPr>
              <a:t>Promote new website content through a CRM email</a:t>
            </a:r>
          </a:p>
          <a:p>
            <a:pPr marL="0" lvl="1">
              <a:spcAft>
                <a:spcPts val="600"/>
              </a:spcAft>
            </a:pPr>
            <a:r>
              <a:rPr lang="en-US" sz="1500" b="1" dirty="0">
                <a:solidFill>
                  <a:schemeClr val="tx1">
                    <a:lumMod val="75000"/>
                  </a:schemeClr>
                </a:solidFill>
                <a:latin typeface="Gill Sans"/>
                <a:cs typeface="Gill Sans"/>
              </a:rPr>
              <a:t>KPI: </a:t>
            </a:r>
            <a:r>
              <a:rPr lang="en-US" sz="1500" dirty="0" smtClean="0">
                <a:solidFill>
                  <a:schemeClr val="tx1">
                    <a:lumMod val="75000"/>
                  </a:schemeClr>
                </a:solidFill>
                <a:latin typeface="Gill Sans Light"/>
                <a:cs typeface="Gill Sans"/>
              </a:rPr>
              <a:t>Increase </a:t>
            </a:r>
            <a:r>
              <a:rPr lang="en-US" sz="1500" dirty="0" smtClean="0">
                <a:solidFill>
                  <a:schemeClr val="tx1">
                    <a:lumMod val="75000"/>
                  </a:schemeClr>
                </a:solidFill>
                <a:latin typeface="Gill Sans Light"/>
                <a:cs typeface="Gill Sans Light"/>
              </a:rPr>
              <a:t>in website engagement and interaction metrics; video views</a:t>
            </a:r>
          </a:p>
          <a:p>
            <a:pPr marL="0" lvl="1">
              <a:spcAft>
                <a:spcPts val="600"/>
              </a:spcAft>
            </a:pPr>
            <a:r>
              <a:rPr lang="en-US" sz="1500" b="1" dirty="0" smtClean="0">
                <a:solidFill>
                  <a:schemeClr val="tx1">
                    <a:lumMod val="75000"/>
                  </a:schemeClr>
                </a:solidFill>
                <a:latin typeface="Gill Sans"/>
                <a:cs typeface="Gill Sans"/>
              </a:rPr>
              <a:t>Timing</a:t>
            </a:r>
            <a:r>
              <a:rPr lang="en-US" sz="1500" dirty="0" smtClean="0">
                <a:solidFill>
                  <a:schemeClr val="tx1">
                    <a:lumMod val="75000"/>
                  </a:schemeClr>
                </a:solidFill>
                <a:latin typeface="Gill Sans"/>
                <a:cs typeface="Gill Sans"/>
              </a:rPr>
              <a:t>: </a:t>
            </a:r>
            <a:r>
              <a:rPr lang="en-US" sz="1500" dirty="0">
                <a:solidFill>
                  <a:schemeClr val="tx1">
                    <a:lumMod val="75000"/>
                  </a:schemeClr>
                </a:solidFill>
                <a:latin typeface="Gill Sans Light"/>
                <a:cs typeface="Gill Sans Light"/>
              </a:rPr>
              <a:t>December 2015</a:t>
            </a:r>
          </a:p>
          <a:p>
            <a:pPr marL="0" lvl="1">
              <a:spcAft>
                <a:spcPts val="600"/>
              </a:spcAft>
            </a:pPr>
            <a:r>
              <a:rPr lang="en-US" sz="1500" b="1" dirty="0" smtClean="0">
                <a:solidFill>
                  <a:schemeClr val="tx1">
                    <a:lumMod val="75000"/>
                  </a:schemeClr>
                </a:solidFill>
                <a:latin typeface="Gill Sans"/>
                <a:cs typeface="Gill Sans"/>
              </a:rPr>
              <a:t>Budget</a:t>
            </a:r>
            <a:r>
              <a:rPr lang="en-US" sz="1500" b="1" dirty="0">
                <a:solidFill>
                  <a:schemeClr val="tx1">
                    <a:lumMod val="75000"/>
                  </a:schemeClr>
                </a:solidFill>
                <a:latin typeface="Gill Sans"/>
                <a:cs typeface="Gill Sans"/>
              </a:rPr>
              <a:t>: </a:t>
            </a:r>
            <a:r>
              <a:rPr lang="en-US" sz="1500" dirty="0" smtClean="0">
                <a:solidFill>
                  <a:schemeClr val="tx1">
                    <a:lumMod val="75000"/>
                  </a:schemeClr>
                </a:solidFill>
                <a:latin typeface="Gill Sans Light"/>
              </a:rPr>
              <a:t>$40,000 </a:t>
            </a:r>
            <a:r>
              <a:rPr lang="en-US" sz="1500" dirty="0" smtClean="0">
                <a:solidFill>
                  <a:schemeClr val="tx1">
                    <a:lumMod val="75000"/>
                  </a:schemeClr>
                </a:solidFill>
                <a:latin typeface="Gill Sans Light"/>
              </a:rPr>
              <a:t>includes design and production</a:t>
            </a:r>
            <a:endParaRPr lang="en-US" sz="1500" dirty="0">
              <a:solidFill>
                <a:schemeClr val="tx1">
                  <a:lumMod val="75000"/>
                </a:schemeClr>
              </a:solidFill>
              <a:latin typeface="Gill Sans Light"/>
              <a:cs typeface="Gill Sans Light"/>
            </a:endParaRPr>
          </a:p>
          <a:p>
            <a:pPr marL="457200" lvl="1" indent="-457200"/>
            <a:endParaRPr lang="en-US" sz="1500" dirty="0">
              <a:solidFill>
                <a:prstClr val="black"/>
              </a:solidFill>
              <a:latin typeface="Gill Sans Light"/>
              <a:cs typeface="Gill Sans Light"/>
            </a:endParaRPr>
          </a:p>
        </p:txBody>
      </p:sp>
      <p:sp>
        <p:nvSpPr>
          <p:cNvPr id="7" name="Footer Placeholder 2"/>
          <p:cNvSpPr txBox="1">
            <a:spLocks/>
          </p:cNvSpPr>
          <p:nvPr/>
        </p:nvSpPr>
        <p:spPr>
          <a:xfrm>
            <a:off x="228600" y="6400800"/>
            <a:ext cx="4847669" cy="365125"/>
          </a:xfrm>
          <a:prstGeom prst="rect">
            <a:avLst/>
          </a:prstGeom>
        </p:spPr>
        <p:txBody>
          <a:bodyPr lIns="91203" tIns="45602" rIns="91203" bIns="45602"/>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dirty="0">
                <a:solidFill>
                  <a:prstClr val="black"/>
                </a:solidFill>
                <a:latin typeface="Futura Lt BT Light"/>
                <a:cs typeface="Futura Lt BT Light"/>
              </a:rPr>
              <a:t>DRAFT - CONFIDENTIAL - FOR INTERNAL DISCUSSION PURPOSES ONLY – </a:t>
            </a:r>
            <a:br>
              <a:rPr lang="en-US" sz="900" dirty="0">
                <a:solidFill>
                  <a:prstClr val="black"/>
                </a:solidFill>
                <a:latin typeface="Futura Lt BT Light"/>
                <a:cs typeface="Futura Lt BT Light"/>
              </a:rPr>
            </a:br>
            <a:r>
              <a:rPr lang="en-US" sz="900" dirty="0">
                <a:solidFill>
                  <a:prstClr val="black"/>
                </a:solidFill>
                <a:latin typeface="Futura Lt BT Light"/>
                <a:cs typeface="Futura Lt BT Light"/>
              </a:rPr>
              <a:t>NOT FOR USE IN PROMOTION</a:t>
            </a:r>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5410200" y="1524000"/>
            <a:ext cx="3581400" cy="2466199"/>
          </a:xfrm>
          <a:prstGeom prst="rect">
            <a:avLst/>
          </a:prstGeom>
        </p:spPr>
      </p:pic>
      <p:grpSp>
        <p:nvGrpSpPr>
          <p:cNvPr id="6" name="Group 5"/>
          <p:cNvGrpSpPr/>
          <p:nvPr/>
        </p:nvGrpSpPr>
        <p:grpSpPr>
          <a:xfrm>
            <a:off x="7239001" y="1437260"/>
            <a:ext cx="1828801" cy="391536"/>
            <a:chOff x="7239000" y="2085201"/>
            <a:chExt cx="1777666" cy="276997"/>
          </a:xfrm>
          <a:solidFill>
            <a:srgbClr val="FFFFFF"/>
          </a:solidFill>
        </p:grpSpPr>
        <p:sp>
          <p:nvSpPr>
            <p:cNvPr id="8" name="Rounded Rectangular Callout 7"/>
            <p:cNvSpPr/>
            <p:nvPr/>
          </p:nvSpPr>
          <p:spPr>
            <a:xfrm>
              <a:off x="7239000" y="2085201"/>
              <a:ext cx="1653316" cy="276997"/>
            </a:xfrm>
            <a:prstGeom prst="wedgeRoundRectCallout">
              <a:avLst>
                <a:gd name="adj1" fmla="val -69747"/>
                <a:gd name="adj2" fmla="val 263421"/>
                <a:gd name="adj3" fmla="val 16667"/>
              </a:avLst>
            </a:prstGeom>
            <a:grp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7363350" y="2139112"/>
              <a:ext cx="1653316" cy="195966"/>
            </a:xfrm>
            <a:prstGeom prst="rect">
              <a:avLst/>
            </a:prstGeom>
            <a:noFill/>
          </p:spPr>
          <p:txBody>
            <a:bodyPr wrap="square" rtlCol="0">
              <a:spAutoFit/>
            </a:bodyPr>
            <a:lstStyle/>
            <a:p>
              <a:r>
                <a:rPr lang="en-US" sz="1200" dirty="0" smtClean="0"/>
                <a:t>Promote new video</a:t>
              </a:r>
              <a:endParaRPr lang="en-US" sz="1200" dirty="0"/>
            </a:p>
          </p:txBody>
        </p:sp>
      </p:grpSp>
      <p:grpSp>
        <p:nvGrpSpPr>
          <p:cNvPr id="11" name="Group 10"/>
          <p:cNvGrpSpPr/>
          <p:nvPr/>
        </p:nvGrpSpPr>
        <p:grpSpPr>
          <a:xfrm>
            <a:off x="4876800" y="3936096"/>
            <a:ext cx="3581400" cy="2362200"/>
            <a:chOff x="4419600" y="3886201"/>
            <a:chExt cx="3581400" cy="2362200"/>
          </a:xfrm>
        </p:grpSpPr>
        <p:pic>
          <p:nvPicPr>
            <p:cNvPr id="10" name="Picture 9"/>
            <p:cNvPicPr/>
            <p:nvPr/>
          </p:nvPicPr>
          <p:blipFill>
            <a:blip r:embed="rId3" cstate="print">
              <a:extLst>
                <a:ext uri="{28A0092B-C50C-407E-A947-70E740481C1C}">
                  <a14:useLocalDpi xmlns:a14="http://schemas.microsoft.com/office/drawing/2010/main" val="0"/>
                </a:ext>
              </a:extLst>
            </a:blip>
            <a:stretch>
              <a:fillRect/>
            </a:stretch>
          </p:blipFill>
          <p:spPr>
            <a:xfrm>
              <a:off x="4419600" y="3886201"/>
              <a:ext cx="3581400" cy="2362200"/>
            </a:xfrm>
            <a:prstGeom prst="rect">
              <a:avLst/>
            </a:prstGeom>
          </p:spPr>
        </p:pic>
        <p:pic>
          <p:nvPicPr>
            <p:cNvPr id="4" name="Picture 3" descr="Screen Shot 2015-11-02 at 1.56.4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4191000"/>
              <a:ext cx="2667000" cy="1741125"/>
            </a:xfrm>
            <a:prstGeom prst="rect">
              <a:avLst/>
            </a:prstGeom>
          </p:spPr>
        </p:pic>
      </p:grpSp>
      <p:grpSp>
        <p:nvGrpSpPr>
          <p:cNvPr id="12" name="Group 11"/>
          <p:cNvGrpSpPr/>
          <p:nvPr/>
        </p:nvGrpSpPr>
        <p:grpSpPr>
          <a:xfrm>
            <a:off x="7290725" y="3886200"/>
            <a:ext cx="1777075" cy="1015663"/>
            <a:chOff x="7239000" y="2080582"/>
            <a:chExt cx="1727386" cy="718543"/>
          </a:xfrm>
          <a:solidFill>
            <a:srgbClr val="FFFFFF"/>
          </a:solidFill>
        </p:grpSpPr>
        <p:sp>
          <p:nvSpPr>
            <p:cNvPr id="13" name="Rounded Rectangular Callout 12"/>
            <p:cNvSpPr/>
            <p:nvPr/>
          </p:nvSpPr>
          <p:spPr>
            <a:xfrm>
              <a:off x="7239000" y="2085200"/>
              <a:ext cx="1653316" cy="713925"/>
            </a:xfrm>
            <a:prstGeom prst="wedgeRoundRectCallout">
              <a:avLst>
                <a:gd name="adj1" fmla="val -89161"/>
                <a:gd name="adj2" fmla="val 98232"/>
                <a:gd name="adj3" fmla="val 16667"/>
              </a:avLst>
            </a:prstGeom>
            <a:grp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7313070" y="2080582"/>
              <a:ext cx="1653316" cy="718543"/>
            </a:xfrm>
            <a:prstGeom prst="rect">
              <a:avLst/>
            </a:prstGeom>
            <a:noFill/>
          </p:spPr>
          <p:txBody>
            <a:bodyPr wrap="square" rtlCol="0">
              <a:spAutoFit/>
            </a:bodyPr>
            <a:lstStyle/>
            <a:p>
              <a:r>
                <a:rPr lang="en-US" sz="1200" dirty="0" smtClean="0"/>
                <a:t>New entry highlights solutions to support responsible pain management &amp; the role of ADT</a:t>
              </a:r>
              <a:endParaRPr lang="en-US" sz="1200" dirty="0"/>
            </a:p>
          </p:txBody>
        </p:sp>
      </p:grpSp>
    </p:spTree>
    <p:extLst>
      <p:ext uri="{BB962C8B-B14F-4D97-AF65-F5344CB8AC3E}">
        <p14:creationId xmlns:p14="http://schemas.microsoft.com/office/powerpoint/2010/main" val="19134946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6"/>
          <p:cNvSpPr txBox="1">
            <a:spLocks/>
          </p:cNvSpPr>
          <p:nvPr/>
        </p:nvSpPr>
        <p:spPr>
          <a:xfrm>
            <a:off x="228091" y="609600"/>
            <a:ext cx="8735403" cy="764821"/>
          </a:xfrm>
          <a:prstGeom prst="rect">
            <a:avLst/>
          </a:prstGeom>
        </p:spPr>
        <p:txBody>
          <a:bodyPr/>
          <a:lstStyle>
            <a:lvl1pPr algn="ctr" defTabSz="456018"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rgbClr val="670000"/>
                </a:solidFill>
                <a:latin typeface="Gill Sans Light"/>
                <a:cs typeface="Gill Sans Light"/>
              </a:rPr>
              <a:t>Broaden Exposure through Social &amp; Traditional Media</a:t>
            </a:r>
            <a:endParaRPr lang="en-US" sz="2800" dirty="0">
              <a:solidFill>
                <a:srgbClr val="670000"/>
              </a:solidFill>
              <a:latin typeface="Gill Sans Light"/>
              <a:cs typeface="Gill Sans Light"/>
            </a:endParaRPr>
          </a:p>
        </p:txBody>
      </p:sp>
      <p:sp>
        <p:nvSpPr>
          <p:cNvPr id="3" name="Content Placeholder 2"/>
          <p:cNvSpPr txBox="1">
            <a:spLocks/>
          </p:cNvSpPr>
          <p:nvPr/>
        </p:nvSpPr>
        <p:spPr>
          <a:xfrm>
            <a:off x="316091" y="1467556"/>
            <a:ext cx="4594576" cy="5007594"/>
          </a:xfrm>
          <a:prstGeom prst="rect">
            <a:avLst/>
          </a:prstGeom>
        </p:spPr>
        <p:txBody>
          <a:bodyPr lIns="91203" tIns="45602" rIns="91203" bIns="45602">
            <a:normAutofit lnSpcReduction="10000"/>
          </a:bodyPr>
          <a:lstStyle>
            <a:defPPr>
              <a:defRPr lang="en-US"/>
            </a:defPPr>
            <a:lvl1pPr marL="0" algn="r" defTabSz="456018" rtl="0" eaLnBrk="1" latinLnBrk="0" hangingPunct="1">
              <a:defRPr sz="1200" kern="1200">
                <a:solidFill>
                  <a:schemeClr val="tx1">
                    <a:lumMod val="75000"/>
                    <a:lumOff val="25000"/>
                  </a:schemeClr>
                </a:solidFill>
                <a:latin typeface="+mn-lt"/>
                <a:ea typeface="+mn-ea"/>
                <a:cs typeface="+mn-cs"/>
              </a:defRPr>
            </a:lvl1pPr>
            <a:lvl2pPr marL="456018" algn="l" defTabSz="456018" rtl="0" eaLnBrk="1" latinLnBrk="0" hangingPunct="1">
              <a:defRPr sz="1800" kern="1200">
                <a:solidFill>
                  <a:schemeClr val="tx1"/>
                </a:solidFill>
                <a:latin typeface="+mn-lt"/>
                <a:ea typeface="+mn-ea"/>
                <a:cs typeface="+mn-cs"/>
              </a:defRPr>
            </a:lvl2pPr>
            <a:lvl3pPr marL="912059" algn="l" defTabSz="456018" rtl="0" eaLnBrk="1" latinLnBrk="0" hangingPunct="1">
              <a:defRPr sz="1800" kern="1200">
                <a:solidFill>
                  <a:schemeClr val="tx1"/>
                </a:solidFill>
                <a:latin typeface="+mn-lt"/>
                <a:ea typeface="+mn-ea"/>
                <a:cs typeface="+mn-cs"/>
              </a:defRPr>
            </a:lvl3pPr>
            <a:lvl4pPr marL="1368100" algn="l" defTabSz="456018" rtl="0" eaLnBrk="1" latinLnBrk="0" hangingPunct="1">
              <a:defRPr sz="1800" kern="1200">
                <a:solidFill>
                  <a:schemeClr val="tx1"/>
                </a:solidFill>
                <a:latin typeface="+mn-lt"/>
                <a:ea typeface="+mn-ea"/>
                <a:cs typeface="+mn-cs"/>
              </a:defRPr>
            </a:lvl4pPr>
            <a:lvl5pPr marL="1824127" algn="l" defTabSz="456018" rtl="0" eaLnBrk="1" latinLnBrk="0" hangingPunct="1">
              <a:defRPr sz="1800" kern="1200">
                <a:solidFill>
                  <a:schemeClr val="tx1"/>
                </a:solidFill>
                <a:latin typeface="+mn-lt"/>
                <a:ea typeface="+mn-ea"/>
                <a:cs typeface="+mn-cs"/>
              </a:defRPr>
            </a:lvl5pPr>
            <a:lvl6pPr marL="2280158" algn="l" defTabSz="456018" rtl="0" eaLnBrk="1" latinLnBrk="0" hangingPunct="1">
              <a:defRPr sz="1800" kern="1200">
                <a:solidFill>
                  <a:schemeClr val="tx1"/>
                </a:solidFill>
                <a:latin typeface="+mn-lt"/>
                <a:ea typeface="+mn-ea"/>
                <a:cs typeface="+mn-cs"/>
              </a:defRPr>
            </a:lvl6pPr>
            <a:lvl7pPr marL="2736195" algn="l" defTabSz="456018" rtl="0" eaLnBrk="1" latinLnBrk="0" hangingPunct="1">
              <a:defRPr sz="1800" kern="1200">
                <a:solidFill>
                  <a:schemeClr val="tx1"/>
                </a:solidFill>
                <a:latin typeface="+mn-lt"/>
                <a:ea typeface="+mn-ea"/>
                <a:cs typeface="+mn-cs"/>
              </a:defRPr>
            </a:lvl7pPr>
            <a:lvl8pPr marL="3192222" algn="l" defTabSz="456018" rtl="0" eaLnBrk="1" latinLnBrk="0" hangingPunct="1">
              <a:defRPr sz="1800" kern="1200">
                <a:solidFill>
                  <a:schemeClr val="tx1"/>
                </a:solidFill>
                <a:latin typeface="+mn-lt"/>
                <a:ea typeface="+mn-ea"/>
                <a:cs typeface="+mn-cs"/>
              </a:defRPr>
            </a:lvl8pPr>
            <a:lvl9pPr marL="3648250" algn="l" defTabSz="456018" rtl="0" eaLnBrk="1" latinLnBrk="0" hangingPunct="1">
              <a:defRPr sz="1800" kern="1200">
                <a:solidFill>
                  <a:schemeClr val="tx1"/>
                </a:solidFill>
                <a:latin typeface="+mn-lt"/>
                <a:ea typeface="+mn-ea"/>
                <a:cs typeface="+mn-cs"/>
              </a:defRPr>
            </a:lvl9pPr>
          </a:lstStyle>
          <a:p>
            <a:pPr algn="l">
              <a:spcAft>
                <a:spcPts val="600"/>
              </a:spcAft>
            </a:pPr>
            <a:r>
              <a:rPr lang="en-US" sz="1500" b="1" dirty="0" smtClean="0">
                <a:solidFill>
                  <a:schemeClr val="tx1">
                    <a:lumMod val="75000"/>
                  </a:schemeClr>
                </a:solidFill>
                <a:latin typeface="Gill Sans"/>
                <a:cs typeface="Gill Sans"/>
              </a:rPr>
              <a:t>Strategic Purpose:</a:t>
            </a:r>
            <a:r>
              <a:rPr lang="en-US" sz="1500" b="1" dirty="0">
                <a:solidFill>
                  <a:schemeClr val="tx1">
                    <a:lumMod val="75000"/>
                  </a:schemeClr>
                </a:solidFill>
                <a:latin typeface="Gill Sans Light"/>
                <a:cs typeface="Gill Sans Light"/>
              </a:rPr>
              <a:t> </a:t>
            </a:r>
            <a:r>
              <a:rPr lang="en-US" sz="1500" dirty="0" smtClean="0">
                <a:solidFill>
                  <a:schemeClr val="tx1">
                    <a:lumMod val="75000"/>
                  </a:schemeClr>
                </a:solidFill>
                <a:latin typeface="Gill Sans Light"/>
                <a:cs typeface="Gill Sans Light"/>
              </a:rPr>
              <a:t>Deliver relevant content to our target audience segments through earned and owned media and via third parties</a:t>
            </a:r>
          </a:p>
          <a:p>
            <a:pPr marL="285750" indent="-285750" algn="l">
              <a:spcAft>
                <a:spcPts val="600"/>
              </a:spcAft>
              <a:buFont typeface="Arial"/>
              <a:buChar char="•"/>
            </a:pPr>
            <a:r>
              <a:rPr lang="en-US" sz="1400" dirty="0" smtClean="0">
                <a:solidFill>
                  <a:schemeClr val="tx1">
                    <a:lumMod val="75000"/>
                  </a:schemeClr>
                </a:solidFill>
                <a:latin typeface="Gill Sans Light"/>
                <a:cs typeface="Gill Sans Light"/>
              </a:rPr>
              <a:t>Develop pitch letter and conduct targeted media outreach </a:t>
            </a:r>
          </a:p>
          <a:p>
            <a:pPr marL="285750" indent="-285750" algn="l">
              <a:spcAft>
                <a:spcPts val="600"/>
              </a:spcAft>
              <a:buFont typeface="Arial"/>
              <a:buChar char="•"/>
            </a:pPr>
            <a:r>
              <a:rPr lang="en-US" sz="1400" dirty="0" smtClean="0">
                <a:solidFill>
                  <a:schemeClr val="tx1">
                    <a:lumMod val="75000"/>
                  </a:schemeClr>
                </a:solidFill>
                <a:latin typeface="Gill Sans Light"/>
                <a:cs typeface="Gill Sans Light"/>
              </a:rPr>
              <a:t>Create new post content on Pain Matters Facebook page and promote posts to targeted audience segments</a:t>
            </a:r>
          </a:p>
          <a:p>
            <a:pPr marL="285750" indent="-285750" algn="l">
              <a:spcAft>
                <a:spcPts val="600"/>
              </a:spcAft>
              <a:buFont typeface="Arial"/>
              <a:buChar char="•"/>
            </a:pPr>
            <a:r>
              <a:rPr lang="en-US" sz="1400" dirty="0" smtClean="0">
                <a:solidFill>
                  <a:schemeClr val="tx1">
                    <a:lumMod val="75000"/>
                  </a:schemeClr>
                </a:solidFill>
                <a:latin typeface="Gill Sans Light"/>
                <a:cs typeface="Gill Sans Light"/>
              </a:rPr>
              <a:t>Upload new video resource on Pain Matters YouTube</a:t>
            </a:r>
          </a:p>
          <a:p>
            <a:pPr marL="285750" indent="-285750" algn="l">
              <a:spcAft>
                <a:spcPts val="600"/>
              </a:spcAft>
              <a:buFont typeface="Arial"/>
              <a:buChar char="•"/>
            </a:pPr>
            <a:r>
              <a:rPr lang="en-US" sz="1400" dirty="0" smtClean="0">
                <a:solidFill>
                  <a:schemeClr val="tx1">
                    <a:lumMod val="75000"/>
                  </a:schemeClr>
                </a:solidFill>
                <a:latin typeface="Gill Sans Light"/>
                <a:cs typeface="Gill Sans Light"/>
              </a:rPr>
              <a:t>Provide key partners with content to increase exposure to qualified target audience segments</a:t>
            </a:r>
          </a:p>
          <a:p>
            <a:pPr marL="285750" indent="-285750" algn="l">
              <a:spcAft>
                <a:spcPts val="600"/>
              </a:spcAft>
              <a:buFont typeface="Arial"/>
              <a:buChar char="•"/>
            </a:pPr>
            <a:r>
              <a:rPr lang="en-US" sz="1400" dirty="0" smtClean="0">
                <a:solidFill>
                  <a:schemeClr val="tx1">
                    <a:lumMod val="75000"/>
                  </a:schemeClr>
                </a:solidFill>
                <a:latin typeface="Gill Sans Light"/>
                <a:cs typeface="Gill Sans Light"/>
              </a:rPr>
              <a:t>Create and disseminate social media promotions through 2016</a:t>
            </a:r>
          </a:p>
          <a:p>
            <a:pPr marL="0" lvl="1">
              <a:spcAft>
                <a:spcPts val="600"/>
              </a:spcAft>
            </a:pPr>
            <a:r>
              <a:rPr lang="en-US" sz="1500" b="1" dirty="0">
                <a:solidFill>
                  <a:schemeClr val="tx1">
                    <a:lumMod val="75000"/>
                  </a:schemeClr>
                </a:solidFill>
                <a:latin typeface="Gill Sans"/>
                <a:cs typeface="Gill Sans"/>
              </a:rPr>
              <a:t>KPI</a:t>
            </a:r>
            <a:r>
              <a:rPr lang="en-US" sz="1500" dirty="0">
                <a:solidFill>
                  <a:schemeClr val="tx1">
                    <a:lumMod val="75000"/>
                  </a:schemeClr>
                </a:solidFill>
                <a:latin typeface="Gill Sans"/>
                <a:cs typeface="Gill Sans"/>
              </a:rPr>
              <a:t>: </a:t>
            </a:r>
            <a:r>
              <a:rPr lang="en-US" sz="1500" dirty="0" smtClean="0">
                <a:solidFill>
                  <a:schemeClr val="tx1">
                    <a:lumMod val="75000"/>
                  </a:schemeClr>
                </a:solidFill>
                <a:latin typeface="Gill Sans Light"/>
                <a:cs typeface="Gill Sans Light"/>
              </a:rPr>
              <a:t>Engagements, video views, advocacy partnership engagements/follower uptake</a:t>
            </a:r>
          </a:p>
          <a:p>
            <a:pPr marL="0" lvl="1">
              <a:spcAft>
                <a:spcPts val="600"/>
              </a:spcAft>
            </a:pPr>
            <a:r>
              <a:rPr lang="en-US" sz="1500" b="1" dirty="0">
                <a:solidFill>
                  <a:schemeClr val="tx1">
                    <a:lumMod val="75000"/>
                  </a:schemeClr>
                </a:solidFill>
                <a:latin typeface="Gill Sans"/>
                <a:cs typeface="Gill Sans"/>
              </a:rPr>
              <a:t>Timing: </a:t>
            </a:r>
            <a:r>
              <a:rPr lang="en-US" sz="1500" dirty="0">
                <a:solidFill>
                  <a:schemeClr val="tx1">
                    <a:lumMod val="75000"/>
                  </a:schemeClr>
                </a:solidFill>
                <a:latin typeface="Gill Sans Light"/>
                <a:cs typeface="Gill Sans Light"/>
              </a:rPr>
              <a:t>December 2015</a:t>
            </a:r>
          </a:p>
          <a:p>
            <a:pPr marL="0" lvl="1">
              <a:spcAft>
                <a:spcPts val="600"/>
              </a:spcAft>
            </a:pPr>
            <a:r>
              <a:rPr lang="en-US" sz="1500" b="1" dirty="0" smtClean="0">
                <a:solidFill>
                  <a:schemeClr val="tx1">
                    <a:lumMod val="75000"/>
                  </a:schemeClr>
                </a:solidFill>
                <a:latin typeface="Gill Sans"/>
                <a:cs typeface="Gill Sans"/>
              </a:rPr>
              <a:t>Budge</a:t>
            </a:r>
            <a:r>
              <a:rPr lang="en-US" sz="1500" b="1" dirty="0">
                <a:solidFill>
                  <a:schemeClr val="tx1">
                    <a:lumMod val="75000"/>
                  </a:schemeClr>
                </a:solidFill>
                <a:latin typeface="Gill Sans"/>
                <a:cs typeface="Gill Sans"/>
              </a:rPr>
              <a:t>t: </a:t>
            </a:r>
            <a:r>
              <a:rPr lang="en-US" sz="1500" dirty="0" smtClean="0">
                <a:solidFill>
                  <a:schemeClr val="tx1">
                    <a:lumMod val="75000"/>
                  </a:schemeClr>
                </a:solidFill>
                <a:latin typeface="Gill Sans Light"/>
                <a:cs typeface="Gill Sans Light"/>
              </a:rPr>
              <a:t>$185,000 includes asset creation and promotion via earned and owned media, advocacy channels and paid social media</a:t>
            </a:r>
            <a:endParaRPr lang="en-US" sz="1500" dirty="0">
              <a:solidFill>
                <a:schemeClr val="tx1">
                  <a:lumMod val="75000"/>
                </a:schemeClr>
              </a:solidFill>
              <a:latin typeface="Gill Sans Light"/>
              <a:cs typeface="Gill Sans Light"/>
            </a:endParaRPr>
          </a:p>
          <a:p>
            <a:pPr marL="457200" lvl="1" indent="-457200"/>
            <a:endParaRPr lang="en-US" sz="1500" dirty="0">
              <a:latin typeface="Gill Sans Light"/>
              <a:cs typeface="Gill Sans Light"/>
            </a:endParaRPr>
          </a:p>
        </p:txBody>
      </p:sp>
      <p:sp>
        <p:nvSpPr>
          <p:cNvPr id="7" name="Footer Placeholder 2"/>
          <p:cNvSpPr txBox="1">
            <a:spLocks/>
          </p:cNvSpPr>
          <p:nvPr/>
        </p:nvSpPr>
        <p:spPr>
          <a:xfrm>
            <a:off x="181531" y="6400800"/>
            <a:ext cx="4847669" cy="365125"/>
          </a:xfrm>
          <a:prstGeom prst="rect">
            <a:avLst/>
          </a:prstGeom>
        </p:spPr>
        <p:txBody>
          <a:bodyPr lIns="91203" tIns="45602" rIns="91203" bIns="45602"/>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dirty="0">
                <a:solidFill>
                  <a:prstClr val="black"/>
                </a:solidFill>
                <a:latin typeface="Futura Lt BT Light"/>
                <a:cs typeface="Futura Lt BT Light"/>
              </a:rPr>
              <a:t>DRAFT - CONFIDENTIAL - FOR INTERNAL DISCUSSION PURPOSES ONLY – </a:t>
            </a:r>
            <a:br>
              <a:rPr lang="en-US" sz="900" dirty="0">
                <a:solidFill>
                  <a:prstClr val="black"/>
                </a:solidFill>
                <a:latin typeface="Futura Lt BT Light"/>
                <a:cs typeface="Futura Lt BT Light"/>
              </a:rPr>
            </a:br>
            <a:r>
              <a:rPr lang="en-US" sz="900" dirty="0">
                <a:solidFill>
                  <a:prstClr val="black"/>
                </a:solidFill>
                <a:latin typeface="Futura Lt BT Light"/>
                <a:cs typeface="Futura Lt BT Light"/>
              </a:rPr>
              <a:t>NOT FOR USE IN PROMOTION</a:t>
            </a:r>
          </a:p>
        </p:txBody>
      </p:sp>
      <p:pic>
        <p:nvPicPr>
          <p:cNvPr id="5" name="Picture 2" descr="http://blog.hawaiiconvention.com/wp-content/uploads/2011/05/aps-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2410" y="2316977"/>
            <a:ext cx="1041085" cy="8494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http://claad.org/wp-content/uploads/2014/05/american-academy-of-pain-management.jpg"/>
          <p:cNvPicPr>
            <a:picLocks noChangeAspect="1" noChangeArrowheads="1"/>
          </p:cNvPicPr>
          <p:nvPr/>
        </p:nvPicPr>
        <p:blipFill rotWithShape="1">
          <a:blip r:embed="rId4">
            <a:extLst>
              <a:ext uri="{28A0092B-C50C-407E-A947-70E740481C1C}">
                <a14:useLocalDpi xmlns:a14="http://schemas.microsoft.com/office/drawing/2010/main" val="0"/>
              </a:ext>
            </a:extLst>
          </a:blip>
          <a:srcRect l="21506" r="24394"/>
          <a:stretch/>
        </p:blipFill>
        <p:spPr bwMode="auto">
          <a:xfrm>
            <a:off x="5762827" y="2286000"/>
            <a:ext cx="1804075" cy="9448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5638800" y="5562600"/>
            <a:ext cx="1591961" cy="990600"/>
          </a:xfrm>
          <a:prstGeom prst="rect">
            <a:avLst/>
          </a:prstGeom>
        </p:spPr>
      </p:pic>
      <p:pic>
        <p:nvPicPr>
          <p:cNvPr id="9" name="Picture 8"/>
          <p:cNvPicPr>
            <a:picLocks noChangeAspect="1"/>
          </p:cNvPicPr>
          <p:nvPr/>
        </p:nvPicPr>
        <p:blipFill>
          <a:blip r:embed="rId6"/>
          <a:stretch>
            <a:fillRect/>
          </a:stretch>
        </p:blipFill>
        <p:spPr>
          <a:xfrm>
            <a:off x="7069979" y="5181600"/>
            <a:ext cx="1458013" cy="548490"/>
          </a:xfrm>
          <a:prstGeom prst="rect">
            <a:avLst/>
          </a:prstGeom>
        </p:spPr>
      </p:pic>
      <p:pic>
        <p:nvPicPr>
          <p:cNvPr id="10" name="Picture 2" descr="http://ts1.mm.bing.net/th?id=JN.SRRpw4wUlyo7BI5dNuEmoA&amp;pid=15.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65712" y="3377859"/>
            <a:ext cx="1847244" cy="59588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4546" y="3313392"/>
            <a:ext cx="1592226" cy="362410"/>
          </a:xfrm>
          <a:prstGeom prst="rect">
            <a:avLst/>
          </a:prstGeom>
        </p:spPr>
      </p:pic>
      <p:pic>
        <p:nvPicPr>
          <p:cNvPr id="12" name="Picture 4" descr="http://uspainfoundation.org/images/2US-Pain-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86112" y="3816280"/>
            <a:ext cx="1669127" cy="6054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0"/>
          <a:stretch>
            <a:fillRect/>
          </a:stretch>
        </p:blipFill>
        <p:spPr>
          <a:xfrm>
            <a:off x="5638800" y="1655761"/>
            <a:ext cx="2463294" cy="671807"/>
          </a:xfrm>
          <a:prstGeom prst="rect">
            <a:avLst/>
          </a:prstGeom>
        </p:spPr>
      </p:pic>
      <p:sp>
        <p:nvSpPr>
          <p:cNvPr id="13" name="AutoShape 2" descr="Image result for pain medicine new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19162" y="4559695"/>
            <a:ext cx="2438400" cy="342900"/>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54546" y="5031163"/>
            <a:ext cx="1278752" cy="558001"/>
          </a:xfrm>
          <a:prstGeom prst="rect">
            <a:avLst/>
          </a:prstGeom>
        </p:spPr>
      </p:pic>
    </p:spTree>
    <p:extLst>
      <p:ext uri="{BB962C8B-B14F-4D97-AF65-F5344CB8AC3E}">
        <p14:creationId xmlns:p14="http://schemas.microsoft.com/office/powerpoint/2010/main" val="42593218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4C3D5FF-1D0D-4F7F-846C-7229B87AE829}" type="slidenum">
              <a:rPr lang="en-US" smtClean="0"/>
              <a:pPr>
                <a:defRPr/>
              </a:pPr>
              <a:t>14</a:t>
            </a:fld>
            <a:endParaRPr lang="en-US" dirty="0"/>
          </a:p>
        </p:txBody>
      </p:sp>
      <p:sp>
        <p:nvSpPr>
          <p:cNvPr id="3" name="Content Placeholder 2"/>
          <p:cNvSpPr>
            <a:spLocks noGrp="1"/>
          </p:cNvSpPr>
          <p:nvPr>
            <p:ph sz="quarter" idx="11"/>
          </p:nvPr>
        </p:nvSpPr>
        <p:spPr>
          <a:xfrm>
            <a:off x="304800" y="1489361"/>
            <a:ext cx="5105400" cy="4530439"/>
          </a:xfrm>
        </p:spPr>
        <p:txBody>
          <a:bodyPr/>
          <a:lstStyle/>
          <a:p>
            <a:pPr marL="0" indent="0">
              <a:spcBef>
                <a:spcPts val="0"/>
              </a:spcBef>
              <a:spcAft>
                <a:spcPts val="600"/>
              </a:spcAft>
              <a:buNone/>
            </a:pPr>
            <a:r>
              <a:rPr lang="en-US" sz="1500" b="1" spc="40" dirty="0" smtClean="0">
                <a:solidFill>
                  <a:schemeClr val="tx1">
                    <a:lumMod val="75000"/>
                  </a:schemeClr>
                </a:solidFill>
                <a:latin typeface="Gill Sans"/>
                <a:cs typeface="Gill Sans"/>
              </a:rPr>
              <a:t>Strategic Purpose: </a:t>
            </a:r>
            <a:r>
              <a:rPr lang="en-US" sz="1500" spc="40" dirty="0" smtClean="0">
                <a:solidFill>
                  <a:schemeClr val="tx1">
                    <a:lumMod val="75000"/>
                  </a:schemeClr>
                </a:solidFill>
                <a:latin typeface="Gill Sans Light"/>
                <a:cs typeface="Gill Sans Light"/>
              </a:rPr>
              <a:t>Reinforce Teva’s commitment to providing solutions to responsible pain management by reaching a greater number of key stakeholders by executing a radio public service announcements across targeted radio outlets</a:t>
            </a:r>
            <a:endParaRPr lang="en-US" sz="1500" spc="40" dirty="0">
              <a:solidFill>
                <a:schemeClr val="tx1">
                  <a:lumMod val="75000"/>
                </a:schemeClr>
              </a:solidFill>
              <a:latin typeface="Gill Sans Light"/>
              <a:cs typeface="Gill Sans Light"/>
            </a:endParaRPr>
          </a:p>
          <a:p>
            <a:pPr>
              <a:spcBef>
                <a:spcPts val="0"/>
              </a:spcBef>
              <a:spcAft>
                <a:spcPts val="600"/>
              </a:spcAft>
            </a:pPr>
            <a:r>
              <a:rPr lang="en-US" sz="1400" dirty="0" smtClean="0">
                <a:solidFill>
                  <a:schemeClr val="tx1">
                    <a:lumMod val="75000"/>
                  </a:schemeClr>
                </a:solidFill>
                <a:latin typeface="Gill Sans Light"/>
                <a:cs typeface="Gill Sans Light"/>
              </a:rPr>
              <a:t>Partner with KOL spokesperson to record PSA on the importance of advancements in ADT, responsible use, storage, and disposal</a:t>
            </a:r>
            <a:endParaRPr lang="en-US" sz="1400" dirty="0">
              <a:solidFill>
                <a:schemeClr val="tx1">
                  <a:lumMod val="75000"/>
                </a:schemeClr>
              </a:solidFill>
              <a:latin typeface="Gill Sans Light"/>
              <a:cs typeface="Gill Sans Light"/>
            </a:endParaRPr>
          </a:p>
          <a:p>
            <a:pPr>
              <a:spcBef>
                <a:spcPts val="0"/>
              </a:spcBef>
              <a:spcAft>
                <a:spcPts val="600"/>
              </a:spcAft>
            </a:pPr>
            <a:r>
              <a:rPr lang="en-US" sz="1400" dirty="0" smtClean="0">
                <a:solidFill>
                  <a:schemeClr val="tx1">
                    <a:lumMod val="75000"/>
                  </a:schemeClr>
                </a:solidFill>
                <a:latin typeface="Gill Sans Light"/>
                <a:cs typeface="Gill Sans Light"/>
              </a:rPr>
              <a:t>Collaborate </a:t>
            </a:r>
            <a:r>
              <a:rPr lang="en-US" sz="1400" dirty="0">
                <a:solidFill>
                  <a:schemeClr val="tx1">
                    <a:lumMod val="75000"/>
                  </a:schemeClr>
                </a:solidFill>
                <a:latin typeface="Gill Sans Light"/>
                <a:cs typeface="Gill Sans Light"/>
              </a:rPr>
              <a:t>with vendor to </a:t>
            </a:r>
            <a:r>
              <a:rPr lang="en-US" sz="1400" dirty="0" smtClean="0">
                <a:solidFill>
                  <a:schemeClr val="tx1">
                    <a:lumMod val="75000"/>
                  </a:schemeClr>
                </a:solidFill>
                <a:latin typeface="Gill Sans Light"/>
                <a:cs typeface="Gill Sans Light"/>
              </a:rPr>
              <a:t>record </a:t>
            </a:r>
            <a:r>
              <a:rPr lang="en-US" sz="1400" dirty="0">
                <a:solidFill>
                  <a:schemeClr val="tx1">
                    <a:lumMod val="75000"/>
                  </a:schemeClr>
                </a:solidFill>
                <a:latin typeface="Gill Sans Light"/>
                <a:cs typeface="Gill Sans Light"/>
              </a:rPr>
              <a:t>PSA and distribute to </a:t>
            </a:r>
            <a:r>
              <a:rPr lang="en-US" sz="1400" dirty="0" smtClean="0">
                <a:solidFill>
                  <a:schemeClr val="tx1">
                    <a:lumMod val="75000"/>
                  </a:schemeClr>
                </a:solidFill>
                <a:latin typeface="Gill Sans Light"/>
                <a:cs typeface="Gill Sans Light"/>
              </a:rPr>
              <a:t>appropriate radio outlets </a:t>
            </a:r>
            <a:r>
              <a:rPr lang="en-US" sz="1400" dirty="0">
                <a:solidFill>
                  <a:schemeClr val="tx1">
                    <a:lumMod val="75000"/>
                  </a:schemeClr>
                </a:solidFill>
                <a:latin typeface="Gill Sans Light"/>
                <a:cs typeface="Gill Sans Light"/>
              </a:rPr>
              <a:t>across the U.S. </a:t>
            </a:r>
            <a:r>
              <a:rPr lang="en-US" sz="1400" dirty="0" smtClean="0">
                <a:solidFill>
                  <a:schemeClr val="tx1">
                    <a:lumMod val="75000"/>
                  </a:schemeClr>
                </a:solidFill>
                <a:latin typeface="Gill Sans Light"/>
                <a:cs typeface="Gill Sans Light"/>
              </a:rPr>
              <a:t>when a current </a:t>
            </a:r>
            <a:r>
              <a:rPr lang="en-US" sz="1400" dirty="0" smtClean="0">
                <a:latin typeface="Gill Sans Light"/>
                <a:cs typeface="Gill Sans Light"/>
              </a:rPr>
              <a:t>event brings the issue of excessive sleepiness to the top of public conversation</a:t>
            </a:r>
          </a:p>
          <a:p>
            <a:pPr marL="0" indent="0">
              <a:spcBef>
                <a:spcPts val="0"/>
              </a:spcBef>
              <a:spcAft>
                <a:spcPts val="600"/>
              </a:spcAft>
              <a:buNone/>
            </a:pPr>
            <a:r>
              <a:rPr lang="en-US" sz="1500" b="1" spc="40" dirty="0" smtClean="0">
                <a:latin typeface="Gill Sans"/>
                <a:cs typeface="Gill Sans"/>
              </a:rPr>
              <a:t>KPI</a:t>
            </a:r>
            <a:r>
              <a:rPr lang="en-US" sz="1500" spc="40" dirty="0" smtClean="0">
                <a:latin typeface="Gill Sans"/>
                <a:cs typeface="Gill Sans"/>
              </a:rPr>
              <a:t>:</a:t>
            </a:r>
            <a:r>
              <a:rPr lang="en-US" sz="1500" dirty="0">
                <a:latin typeface="Gill Sans Light"/>
                <a:cs typeface="Gill Sans Light"/>
              </a:rPr>
              <a:t> </a:t>
            </a:r>
            <a:r>
              <a:rPr lang="en-US" sz="1500" dirty="0" smtClean="0">
                <a:latin typeface="Gill Sans Light"/>
                <a:cs typeface="Gill Sans Light"/>
              </a:rPr>
              <a:t>Thousands of radio impressions</a:t>
            </a:r>
            <a:endParaRPr lang="en-US" sz="1500" spc="40" dirty="0" smtClean="0">
              <a:latin typeface="Gill Sans"/>
              <a:cs typeface="Gill Sans"/>
            </a:endParaRPr>
          </a:p>
          <a:p>
            <a:pPr marL="0" indent="0">
              <a:spcBef>
                <a:spcPts val="0"/>
              </a:spcBef>
              <a:spcAft>
                <a:spcPts val="600"/>
              </a:spcAft>
              <a:buNone/>
            </a:pPr>
            <a:r>
              <a:rPr lang="en-US" sz="1500" b="1" spc="40" dirty="0" smtClean="0">
                <a:solidFill>
                  <a:schemeClr val="tx1">
                    <a:lumMod val="75000"/>
                  </a:schemeClr>
                </a:solidFill>
                <a:latin typeface="Gill Sans"/>
                <a:cs typeface="Gill Sans"/>
              </a:rPr>
              <a:t>Timing</a:t>
            </a:r>
            <a:r>
              <a:rPr lang="en-US" sz="1500" spc="40" dirty="0" smtClean="0">
                <a:solidFill>
                  <a:schemeClr val="tx1">
                    <a:lumMod val="75000"/>
                  </a:schemeClr>
                </a:solidFill>
                <a:latin typeface="Gill Sans"/>
                <a:cs typeface="Gill Sans"/>
              </a:rPr>
              <a:t>: </a:t>
            </a:r>
            <a:r>
              <a:rPr lang="en-US" sz="1500" dirty="0" smtClean="0">
                <a:solidFill>
                  <a:schemeClr val="tx1">
                    <a:lumMod val="75000"/>
                  </a:schemeClr>
                </a:solidFill>
                <a:latin typeface="Gill Sans Light"/>
                <a:cs typeface="Gill Sans Light"/>
              </a:rPr>
              <a:t>December 2015 - 2016</a:t>
            </a:r>
          </a:p>
          <a:p>
            <a:pPr marL="0" indent="0">
              <a:spcBef>
                <a:spcPts val="0"/>
              </a:spcBef>
              <a:spcAft>
                <a:spcPts val="600"/>
              </a:spcAft>
              <a:buNone/>
            </a:pPr>
            <a:r>
              <a:rPr lang="en-US" sz="1500" b="1" spc="40" dirty="0" smtClean="0">
                <a:solidFill>
                  <a:schemeClr val="tx1">
                    <a:lumMod val="75000"/>
                  </a:schemeClr>
                </a:solidFill>
                <a:latin typeface="Gill Sans"/>
                <a:cs typeface="Gill Sans"/>
              </a:rPr>
              <a:t>Budget</a:t>
            </a:r>
            <a:r>
              <a:rPr lang="en-US" sz="1500" b="1" spc="40" dirty="0">
                <a:solidFill>
                  <a:schemeClr val="tx1">
                    <a:lumMod val="75000"/>
                  </a:schemeClr>
                </a:solidFill>
                <a:latin typeface="Gill Sans"/>
                <a:cs typeface="Gill Sans"/>
              </a:rPr>
              <a:t>: </a:t>
            </a:r>
            <a:r>
              <a:rPr lang="en-US" sz="1500" dirty="0" smtClean="0">
                <a:solidFill>
                  <a:schemeClr val="tx1">
                    <a:lumMod val="75000"/>
                  </a:schemeClr>
                </a:solidFill>
                <a:latin typeface="Gill Sans Light"/>
                <a:cs typeface="Gill Sans Light"/>
              </a:rPr>
              <a:t>$50,000 </a:t>
            </a:r>
            <a:r>
              <a:rPr lang="en-US" sz="1500" dirty="0" smtClean="0">
                <a:solidFill>
                  <a:schemeClr val="tx1">
                    <a:lumMod val="75000"/>
                  </a:schemeClr>
                </a:solidFill>
                <a:latin typeface="Gill Sans Light"/>
                <a:cs typeface="Gill Sans Light"/>
              </a:rPr>
              <a:t>including script development, production and distribution</a:t>
            </a:r>
            <a:endParaRPr lang="en-US" sz="1500" dirty="0" smtClean="0">
              <a:solidFill>
                <a:schemeClr val="tx1">
                  <a:lumMod val="75000"/>
                </a:schemeClr>
              </a:solidFill>
              <a:latin typeface="Gill Sans Light"/>
              <a:cs typeface="Gill Sans Light"/>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1" y="2286000"/>
            <a:ext cx="2643352" cy="2564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6"/>
          <p:cNvSpPr txBox="1">
            <a:spLocks/>
          </p:cNvSpPr>
          <p:nvPr/>
        </p:nvSpPr>
        <p:spPr>
          <a:xfrm>
            <a:off x="228600" y="381000"/>
            <a:ext cx="8663716" cy="612421"/>
          </a:xfrm>
          <a:prstGeom prst="rect">
            <a:avLst/>
          </a:prstGeom>
        </p:spPr>
        <p:txBody>
          <a:bodyPr/>
          <a:lstStyle>
            <a:lvl1pPr algn="ctr" defTabSz="456018"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rgbClr val="670000"/>
                </a:solidFill>
                <a:latin typeface="Gill Sans Light"/>
                <a:cs typeface="Gill Sans Light"/>
              </a:rPr>
              <a:t>Expand Reach through Radio Public Service Announcement </a:t>
            </a:r>
            <a:endParaRPr lang="en-US" sz="2800" dirty="0">
              <a:solidFill>
                <a:srgbClr val="670000"/>
              </a:solidFill>
              <a:latin typeface="Gill Sans Light"/>
              <a:cs typeface="Gill Sans Light"/>
            </a:endParaRPr>
          </a:p>
        </p:txBody>
      </p:sp>
    </p:spTree>
    <p:extLst>
      <p:ext uri="{BB962C8B-B14F-4D97-AF65-F5344CB8AC3E}">
        <p14:creationId xmlns:p14="http://schemas.microsoft.com/office/powerpoint/2010/main" val="22718397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6"/>
          <p:cNvSpPr txBox="1">
            <a:spLocks/>
          </p:cNvSpPr>
          <p:nvPr/>
        </p:nvSpPr>
        <p:spPr>
          <a:xfrm>
            <a:off x="228600" y="304800"/>
            <a:ext cx="8663716" cy="612421"/>
          </a:xfrm>
          <a:prstGeom prst="rect">
            <a:avLst/>
          </a:prstGeom>
        </p:spPr>
        <p:txBody>
          <a:bodyPr/>
          <a:lstStyle>
            <a:lvl1pPr algn="ctr" defTabSz="456018"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rgbClr val="670000"/>
                </a:solidFill>
                <a:latin typeface="Gill Sans Light"/>
                <a:cs typeface="Gill Sans Light"/>
              </a:rPr>
              <a:t>Engage Pain </a:t>
            </a:r>
            <a:r>
              <a:rPr lang="en-US" sz="2800" dirty="0">
                <a:solidFill>
                  <a:srgbClr val="670000"/>
                </a:solidFill>
                <a:latin typeface="Gill Sans Light"/>
                <a:cs typeface="Gill Sans Light"/>
              </a:rPr>
              <a:t>Specialists </a:t>
            </a:r>
            <a:r>
              <a:rPr lang="en-US" sz="2800" dirty="0" smtClean="0">
                <a:solidFill>
                  <a:srgbClr val="670000"/>
                </a:solidFill>
                <a:latin typeface="Gill Sans Light"/>
                <a:cs typeface="Gill Sans Light"/>
              </a:rPr>
              <a:t>with Multimedia e-Communication </a:t>
            </a:r>
            <a:endParaRPr lang="en-US" sz="2800" dirty="0">
              <a:solidFill>
                <a:srgbClr val="670000"/>
              </a:solidFill>
              <a:latin typeface="Gill Sans Light"/>
              <a:cs typeface="Gill Sans Light"/>
            </a:endParaRPr>
          </a:p>
        </p:txBody>
      </p:sp>
      <p:sp>
        <p:nvSpPr>
          <p:cNvPr id="3" name="Content Placeholder 2"/>
          <p:cNvSpPr txBox="1">
            <a:spLocks/>
          </p:cNvSpPr>
          <p:nvPr/>
        </p:nvSpPr>
        <p:spPr>
          <a:xfrm>
            <a:off x="316090" y="1543756"/>
            <a:ext cx="4760179" cy="4704644"/>
          </a:xfrm>
          <a:prstGeom prst="rect">
            <a:avLst/>
          </a:prstGeom>
        </p:spPr>
        <p:txBody>
          <a:bodyPr lIns="91203" tIns="45602" rIns="91203" bIns="45602">
            <a:normAutofit fontScale="92500" lnSpcReduction="10000"/>
          </a:bodyPr>
          <a:lstStyle>
            <a:defPPr>
              <a:defRPr lang="en-US"/>
            </a:defPPr>
            <a:lvl1pPr marL="0" algn="r" defTabSz="456018" rtl="0" eaLnBrk="1" latinLnBrk="0" hangingPunct="1">
              <a:defRPr sz="1200" kern="1200">
                <a:solidFill>
                  <a:schemeClr val="tx1">
                    <a:lumMod val="75000"/>
                    <a:lumOff val="25000"/>
                  </a:schemeClr>
                </a:solidFill>
                <a:latin typeface="+mn-lt"/>
                <a:ea typeface="+mn-ea"/>
                <a:cs typeface="+mn-cs"/>
              </a:defRPr>
            </a:lvl1pPr>
            <a:lvl2pPr marL="456018" algn="l" defTabSz="456018" rtl="0" eaLnBrk="1" latinLnBrk="0" hangingPunct="1">
              <a:defRPr sz="1800" kern="1200">
                <a:solidFill>
                  <a:schemeClr val="tx1"/>
                </a:solidFill>
                <a:latin typeface="+mn-lt"/>
                <a:ea typeface="+mn-ea"/>
                <a:cs typeface="+mn-cs"/>
              </a:defRPr>
            </a:lvl2pPr>
            <a:lvl3pPr marL="912059" algn="l" defTabSz="456018" rtl="0" eaLnBrk="1" latinLnBrk="0" hangingPunct="1">
              <a:defRPr sz="1800" kern="1200">
                <a:solidFill>
                  <a:schemeClr val="tx1"/>
                </a:solidFill>
                <a:latin typeface="+mn-lt"/>
                <a:ea typeface="+mn-ea"/>
                <a:cs typeface="+mn-cs"/>
              </a:defRPr>
            </a:lvl3pPr>
            <a:lvl4pPr marL="1368100" algn="l" defTabSz="456018" rtl="0" eaLnBrk="1" latinLnBrk="0" hangingPunct="1">
              <a:defRPr sz="1800" kern="1200">
                <a:solidFill>
                  <a:schemeClr val="tx1"/>
                </a:solidFill>
                <a:latin typeface="+mn-lt"/>
                <a:ea typeface="+mn-ea"/>
                <a:cs typeface="+mn-cs"/>
              </a:defRPr>
            </a:lvl4pPr>
            <a:lvl5pPr marL="1824127" algn="l" defTabSz="456018" rtl="0" eaLnBrk="1" latinLnBrk="0" hangingPunct="1">
              <a:defRPr sz="1800" kern="1200">
                <a:solidFill>
                  <a:schemeClr val="tx1"/>
                </a:solidFill>
                <a:latin typeface="+mn-lt"/>
                <a:ea typeface="+mn-ea"/>
                <a:cs typeface="+mn-cs"/>
              </a:defRPr>
            </a:lvl5pPr>
            <a:lvl6pPr marL="2280158" algn="l" defTabSz="456018" rtl="0" eaLnBrk="1" latinLnBrk="0" hangingPunct="1">
              <a:defRPr sz="1800" kern="1200">
                <a:solidFill>
                  <a:schemeClr val="tx1"/>
                </a:solidFill>
                <a:latin typeface="+mn-lt"/>
                <a:ea typeface="+mn-ea"/>
                <a:cs typeface="+mn-cs"/>
              </a:defRPr>
            </a:lvl6pPr>
            <a:lvl7pPr marL="2736195" algn="l" defTabSz="456018" rtl="0" eaLnBrk="1" latinLnBrk="0" hangingPunct="1">
              <a:defRPr sz="1800" kern="1200">
                <a:solidFill>
                  <a:schemeClr val="tx1"/>
                </a:solidFill>
                <a:latin typeface="+mn-lt"/>
                <a:ea typeface="+mn-ea"/>
                <a:cs typeface="+mn-cs"/>
              </a:defRPr>
            </a:lvl7pPr>
            <a:lvl8pPr marL="3192222" algn="l" defTabSz="456018" rtl="0" eaLnBrk="1" latinLnBrk="0" hangingPunct="1">
              <a:defRPr sz="1800" kern="1200">
                <a:solidFill>
                  <a:schemeClr val="tx1"/>
                </a:solidFill>
                <a:latin typeface="+mn-lt"/>
                <a:ea typeface="+mn-ea"/>
                <a:cs typeface="+mn-cs"/>
              </a:defRPr>
            </a:lvl8pPr>
            <a:lvl9pPr marL="3648250" algn="l" defTabSz="456018" rtl="0" eaLnBrk="1" latinLnBrk="0" hangingPunct="1">
              <a:defRPr sz="1800" kern="1200">
                <a:solidFill>
                  <a:schemeClr val="tx1"/>
                </a:solidFill>
                <a:latin typeface="+mn-lt"/>
                <a:ea typeface="+mn-ea"/>
                <a:cs typeface="+mn-cs"/>
              </a:defRPr>
            </a:lvl9pPr>
          </a:lstStyle>
          <a:p>
            <a:pPr algn="l">
              <a:spcAft>
                <a:spcPts val="600"/>
              </a:spcAft>
            </a:pPr>
            <a:r>
              <a:rPr lang="en-US" sz="1500" b="1" dirty="0" smtClean="0">
                <a:solidFill>
                  <a:srgbClr val="343434"/>
                </a:solidFill>
                <a:latin typeface="Gill Sans"/>
                <a:cs typeface="Gill Sans"/>
              </a:rPr>
              <a:t>Strategic Purpose:</a:t>
            </a:r>
            <a:r>
              <a:rPr lang="en-US" sz="1500" b="1" dirty="0">
                <a:solidFill>
                  <a:srgbClr val="343434"/>
                </a:solidFill>
                <a:latin typeface="Gill Sans Light"/>
                <a:cs typeface="Gill Sans Light"/>
              </a:rPr>
              <a:t> </a:t>
            </a:r>
            <a:r>
              <a:rPr lang="en-US" sz="1500" dirty="0" smtClean="0">
                <a:solidFill>
                  <a:srgbClr val="343434"/>
                </a:solidFill>
                <a:latin typeface="Gill Sans Light"/>
                <a:cs typeface="Gill Sans Light"/>
              </a:rPr>
              <a:t>Reach a nationwide pain specialist network to increase awareness of Teva’s commitment to responsible pain management and the Pain Matters program</a:t>
            </a:r>
          </a:p>
          <a:p>
            <a:pPr marL="285750" indent="-285750" algn="l">
              <a:spcAft>
                <a:spcPts val="600"/>
              </a:spcAft>
              <a:buFont typeface="Arial"/>
              <a:buChar char="•"/>
            </a:pPr>
            <a:r>
              <a:rPr lang="en-US" sz="1400" dirty="0">
                <a:solidFill>
                  <a:srgbClr val="343434"/>
                </a:solidFill>
                <a:latin typeface="Gill Sans Light"/>
                <a:cs typeface="Gill Sans Light"/>
              </a:rPr>
              <a:t>Develop a </a:t>
            </a:r>
            <a:r>
              <a:rPr lang="en-US" sz="1400" dirty="0" smtClean="0">
                <a:solidFill>
                  <a:srgbClr val="343434"/>
                </a:solidFill>
                <a:latin typeface="Gill Sans Light"/>
                <a:cs typeface="Gill Sans Light"/>
              </a:rPr>
              <a:t>multimedia </a:t>
            </a:r>
            <a:r>
              <a:rPr lang="en-US" sz="1400" dirty="0">
                <a:solidFill>
                  <a:srgbClr val="343434"/>
                </a:solidFill>
                <a:latin typeface="Gill Sans Light"/>
                <a:cs typeface="Gill Sans Light"/>
              </a:rPr>
              <a:t>email communication featuring </a:t>
            </a:r>
            <a:r>
              <a:rPr lang="en-US" sz="1400" dirty="0" smtClean="0">
                <a:solidFill>
                  <a:srgbClr val="343434"/>
                </a:solidFill>
                <a:latin typeface="Gill Sans Light"/>
                <a:cs typeface="Gill Sans Light"/>
              </a:rPr>
              <a:t>an introduction from </a:t>
            </a:r>
            <a:r>
              <a:rPr lang="en-US" sz="1400" dirty="0">
                <a:solidFill>
                  <a:srgbClr val="343434"/>
                </a:solidFill>
                <a:latin typeface="Gill Sans Light"/>
                <a:cs typeface="Gill Sans Light"/>
              </a:rPr>
              <a:t>respected pain </a:t>
            </a:r>
            <a:r>
              <a:rPr lang="en-US" sz="1400" dirty="0" smtClean="0">
                <a:solidFill>
                  <a:srgbClr val="343434"/>
                </a:solidFill>
                <a:latin typeface="Gill Sans Light"/>
                <a:cs typeface="Gill Sans Light"/>
              </a:rPr>
              <a:t>specialist / KOL providing context on the importance of the subject matter</a:t>
            </a:r>
            <a:endParaRPr lang="en-US" sz="1400" dirty="0">
              <a:solidFill>
                <a:srgbClr val="343434"/>
              </a:solidFill>
              <a:latin typeface="Gill Sans Light"/>
              <a:cs typeface="Gill Sans Light"/>
            </a:endParaRPr>
          </a:p>
          <a:p>
            <a:pPr marL="285750" indent="-285750" algn="l">
              <a:spcAft>
                <a:spcPts val="600"/>
              </a:spcAft>
              <a:buFont typeface="Arial"/>
              <a:buChar char="•"/>
            </a:pPr>
            <a:r>
              <a:rPr lang="en-US" sz="1400" dirty="0" smtClean="0">
                <a:solidFill>
                  <a:srgbClr val="343434"/>
                </a:solidFill>
                <a:latin typeface="Gill Sans Light"/>
                <a:cs typeface="Gill Sans Light"/>
              </a:rPr>
              <a:t>Disseminate </a:t>
            </a:r>
            <a:r>
              <a:rPr lang="en-US" sz="1400" dirty="0">
                <a:solidFill>
                  <a:srgbClr val="343434"/>
                </a:solidFill>
                <a:latin typeface="Gill Sans Light"/>
                <a:cs typeface="Gill Sans Light"/>
              </a:rPr>
              <a:t>email to </a:t>
            </a:r>
            <a:r>
              <a:rPr lang="en-US" sz="1400" dirty="0" smtClean="0">
                <a:solidFill>
                  <a:srgbClr val="343434"/>
                </a:solidFill>
                <a:latin typeface="Gill Sans Light"/>
                <a:cs typeface="Gill Sans Light"/>
              </a:rPr>
              <a:t>a network </a:t>
            </a:r>
            <a:r>
              <a:rPr lang="en-US" sz="1400" dirty="0">
                <a:solidFill>
                  <a:srgbClr val="343434"/>
                </a:solidFill>
                <a:latin typeface="Gill Sans Light"/>
                <a:cs typeface="Gill Sans Light"/>
              </a:rPr>
              <a:t>of pain specialists</a:t>
            </a:r>
          </a:p>
          <a:p>
            <a:pPr marL="285750" indent="-285750" algn="l">
              <a:spcAft>
                <a:spcPts val="600"/>
              </a:spcAft>
              <a:buFont typeface="Arial"/>
              <a:buChar char="•"/>
            </a:pPr>
            <a:r>
              <a:rPr lang="en-US" sz="1400" dirty="0">
                <a:solidFill>
                  <a:srgbClr val="343434"/>
                </a:solidFill>
                <a:latin typeface="Gill Sans Light"/>
                <a:cs typeface="Gill Sans Light"/>
              </a:rPr>
              <a:t>Within the email, include:</a:t>
            </a:r>
          </a:p>
          <a:p>
            <a:pPr marL="742950" lvl="1" indent="-285750">
              <a:spcAft>
                <a:spcPts val="600"/>
              </a:spcAft>
              <a:buFont typeface="Arial"/>
              <a:buChar char="•"/>
            </a:pPr>
            <a:r>
              <a:rPr lang="en-US" sz="1400" dirty="0" smtClean="0">
                <a:solidFill>
                  <a:srgbClr val="343434"/>
                </a:solidFill>
                <a:latin typeface="Gill Sans Light"/>
                <a:cs typeface="Gill Sans Light"/>
              </a:rPr>
              <a:t>Message </a:t>
            </a:r>
            <a:r>
              <a:rPr lang="en-US" sz="1400" dirty="0">
                <a:solidFill>
                  <a:srgbClr val="343434"/>
                </a:solidFill>
                <a:latin typeface="Gill Sans Light"/>
                <a:cs typeface="Gill Sans Light"/>
              </a:rPr>
              <a:t>from </a:t>
            </a:r>
            <a:r>
              <a:rPr lang="en-US" sz="1400" dirty="0" smtClean="0">
                <a:solidFill>
                  <a:srgbClr val="343434"/>
                </a:solidFill>
                <a:latin typeface="Gill Sans Light"/>
                <a:cs typeface="Gill Sans Light"/>
              </a:rPr>
              <a:t>KOL on importance of ADT &amp; responsible use, storage, and disposal</a:t>
            </a:r>
          </a:p>
          <a:p>
            <a:pPr marL="742950" lvl="1" indent="-285750">
              <a:spcAft>
                <a:spcPts val="600"/>
              </a:spcAft>
              <a:buFont typeface="Arial"/>
              <a:buChar char="•"/>
            </a:pPr>
            <a:r>
              <a:rPr lang="en-US" sz="1400" dirty="0" smtClean="0">
                <a:solidFill>
                  <a:srgbClr val="343434"/>
                </a:solidFill>
                <a:latin typeface="Gill Sans Light"/>
                <a:cs typeface="Gill Sans Light"/>
              </a:rPr>
              <a:t>Conversation starters for exam room discussions </a:t>
            </a:r>
          </a:p>
          <a:p>
            <a:pPr marL="742950" lvl="1" indent="-285750">
              <a:spcAft>
                <a:spcPts val="600"/>
              </a:spcAft>
              <a:buFont typeface="Arial"/>
              <a:buChar char="•"/>
            </a:pPr>
            <a:r>
              <a:rPr lang="en-US" sz="1400" dirty="0" smtClean="0">
                <a:solidFill>
                  <a:srgbClr val="343434"/>
                </a:solidFill>
                <a:latin typeface="Gill Sans Light"/>
                <a:cs typeface="Gill Sans Light"/>
              </a:rPr>
              <a:t>New video on responsible use</a:t>
            </a:r>
            <a:endParaRPr lang="en-US" sz="1400" dirty="0">
              <a:solidFill>
                <a:srgbClr val="343434"/>
              </a:solidFill>
              <a:latin typeface="Gill Sans Light"/>
              <a:cs typeface="Gill Sans Light"/>
            </a:endParaRPr>
          </a:p>
          <a:p>
            <a:pPr marL="742950" lvl="1" indent="-285750">
              <a:spcAft>
                <a:spcPts val="600"/>
              </a:spcAft>
              <a:buFont typeface="Arial"/>
              <a:buChar char="•"/>
            </a:pPr>
            <a:r>
              <a:rPr lang="en-US" sz="1400" dirty="0" smtClean="0">
                <a:solidFill>
                  <a:srgbClr val="343434"/>
                </a:solidFill>
                <a:latin typeface="Gill Sans Light"/>
                <a:cs typeface="Gill Sans Light"/>
              </a:rPr>
              <a:t>Call to action to visit PainMatters.com</a:t>
            </a:r>
            <a:endParaRPr lang="en-US" sz="1400" dirty="0">
              <a:solidFill>
                <a:srgbClr val="343434"/>
              </a:solidFill>
              <a:latin typeface="Gill Sans Light"/>
              <a:cs typeface="Gill Sans Light"/>
            </a:endParaRPr>
          </a:p>
          <a:p>
            <a:pPr marL="1182" algn="l">
              <a:spcAft>
                <a:spcPts val="600"/>
              </a:spcAft>
            </a:pPr>
            <a:r>
              <a:rPr lang="en-US" sz="1500" b="1" dirty="0">
                <a:solidFill>
                  <a:srgbClr val="343434"/>
                </a:solidFill>
                <a:latin typeface="Gill Sans"/>
                <a:cs typeface="Gill Sans"/>
              </a:rPr>
              <a:t>KPI: </a:t>
            </a:r>
            <a:r>
              <a:rPr lang="en-US" sz="1500" dirty="0" smtClean="0">
                <a:solidFill>
                  <a:srgbClr val="343434"/>
                </a:solidFill>
                <a:latin typeface="Gill Sans"/>
                <a:cs typeface="Gill Sans"/>
              </a:rPr>
              <a:t>110,350 </a:t>
            </a:r>
            <a:r>
              <a:rPr lang="en-US" sz="1500" dirty="0" smtClean="0">
                <a:solidFill>
                  <a:srgbClr val="343434"/>
                </a:solidFill>
                <a:latin typeface="Gill Sans"/>
                <a:cs typeface="Gill Sans"/>
              </a:rPr>
              <a:t>healthcare </a:t>
            </a:r>
            <a:r>
              <a:rPr lang="en-US" sz="1500" dirty="0" smtClean="0">
                <a:solidFill>
                  <a:srgbClr val="343434"/>
                </a:solidFill>
                <a:latin typeface="Gill Sans"/>
                <a:cs typeface="Gill Sans"/>
              </a:rPr>
              <a:t>professionals including </a:t>
            </a:r>
            <a:r>
              <a:rPr lang="en-US" sz="1500" dirty="0" smtClean="0">
                <a:solidFill>
                  <a:schemeClr val="tx1">
                    <a:lumMod val="75000"/>
                  </a:schemeClr>
                </a:solidFill>
                <a:latin typeface="Gill Sans Light"/>
                <a:cs typeface="Gill Sans Light"/>
              </a:rPr>
              <a:t>Pain </a:t>
            </a:r>
            <a:r>
              <a:rPr lang="en-US" sz="1500" dirty="0" smtClean="0">
                <a:solidFill>
                  <a:schemeClr val="tx1">
                    <a:lumMod val="75000"/>
                  </a:schemeClr>
                </a:solidFill>
                <a:latin typeface="Gill Sans Light"/>
                <a:cs typeface="Gill Sans Light"/>
              </a:rPr>
              <a:t>Specialists: 9,630; </a:t>
            </a:r>
            <a:r>
              <a:rPr lang="en-US" sz="1500" dirty="0">
                <a:solidFill>
                  <a:schemeClr val="tx1">
                    <a:lumMod val="75000"/>
                  </a:schemeClr>
                </a:solidFill>
                <a:latin typeface="Gill Sans Light"/>
                <a:cs typeface="Gill Sans Light"/>
              </a:rPr>
              <a:t>Pharmacists: </a:t>
            </a:r>
            <a:r>
              <a:rPr lang="en-US" sz="1500" dirty="0" smtClean="0">
                <a:solidFill>
                  <a:schemeClr val="tx1">
                    <a:lumMod val="75000"/>
                  </a:schemeClr>
                </a:solidFill>
                <a:latin typeface="Gill Sans Light"/>
                <a:cs typeface="Gill Sans Light"/>
              </a:rPr>
              <a:t>69,455;  NPs/PAs </a:t>
            </a:r>
            <a:r>
              <a:rPr lang="en-US" sz="1500" dirty="0">
                <a:solidFill>
                  <a:schemeClr val="tx1">
                    <a:lumMod val="75000"/>
                  </a:schemeClr>
                </a:solidFill>
                <a:latin typeface="Gill Sans Light"/>
                <a:cs typeface="Gill Sans Light"/>
              </a:rPr>
              <a:t>(Pain Medicine): </a:t>
            </a:r>
            <a:r>
              <a:rPr lang="en-US" sz="1500" dirty="0" smtClean="0">
                <a:solidFill>
                  <a:schemeClr val="tx1">
                    <a:lumMod val="75000"/>
                  </a:schemeClr>
                </a:solidFill>
                <a:latin typeface="Gill Sans Light"/>
                <a:cs typeface="Gill Sans Light"/>
              </a:rPr>
              <a:t>31,275</a:t>
            </a:r>
          </a:p>
          <a:p>
            <a:pPr marL="1182" algn="l">
              <a:spcAft>
                <a:spcPts val="600"/>
              </a:spcAft>
            </a:pPr>
            <a:r>
              <a:rPr lang="en-US" sz="1500" b="1" dirty="0">
                <a:solidFill>
                  <a:srgbClr val="343434"/>
                </a:solidFill>
                <a:latin typeface="Gill Sans"/>
                <a:cs typeface="Gill Sans"/>
              </a:rPr>
              <a:t>Timing: </a:t>
            </a:r>
            <a:r>
              <a:rPr lang="en-US" sz="1500" dirty="0">
                <a:solidFill>
                  <a:schemeClr val="tx1">
                    <a:lumMod val="75000"/>
                  </a:schemeClr>
                </a:solidFill>
                <a:latin typeface="Gill Sans Light"/>
                <a:cs typeface="Gill Sans Light"/>
              </a:rPr>
              <a:t>December 2015</a:t>
            </a:r>
          </a:p>
          <a:p>
            <a:pPr marL="0" lvl="1">
              <a:spcAft>
                <a:spcPts val="600"/>
              </a:spcAft>
            </a:pPr>
            <a:r>
              <a:rPr lang="en-US" sz="1500" b="1" dirty="0" smtClean="0">
                <a:solidFill>
                  <a:srgbClr val="343434"/>
                </a:solidFill>
                <a:latin typeface="Gill Sans"/>
                <a:cs typeface="Gill Sans"/>
              </a:rPr>
              <a:t>Budget</a:t>
            </a:r>
            <a:r>
              <a:rPr lang="en-US" sz="1500" b="1" dirty="0">
                <a:solidFill>
                  <a:srgbClr val="343434"/>
                </a:solidFill>
                <a:latin typeface="Gill Sans"/>
                <a:cs typeface="Gill Sans"/>
              </a:rPr>
              <a:t>: </a:t>
            </a:r>
            <a:r>
              <a:rPr lang="en-US" sz="1500" dirty="0" smtClean="0">
                <a:solidFill>
                  <a:schemeClr val="tx1">
                    <a:lumMod val="75000"/>
                  </a:schemeClr>
                </a:solidFill>
                <a:latin typeface="Gill Sans Light"/>
                <a:cs typeface="Gill Sans Light"/>
              </a:rPr>
              <a:t>$</a:t>
            </a:r>
            <a:r>
              <a:rPr lang="en-US" sz="1500" dirty="0" smtClean="0">
                <a:solidFill>
                  <a:schemeClr val="tx1">
                    <a:lumMod val="75000"/>
                  </a:schemeClr>
                </a:solidFill>
                <a:latin typeface="Gill Sans Light"/>
                <a:cs typeface="Gill Sans Light"/>
              </a:rPr>
              <a:t>50</a:t>
            </a:r>
            <a:r>
              <a:rPr lang="en-US" sz="1500" dirty="0" smtClean="0">
                <a:solidFill>
                  <a:schemeClr val="tx1">
                    <a:lumMod val="75000"/>
                  </a:schemeClr>
                </a:solidFill>
                <a:latin typeface="Gill Sans Light"/>
                <a:cs typeface="Gill Sans Light"/>
              </a:rPr>
              <a:t>,000 </a:t>
            </a:r>
            <a:r>
              <a:rPr lang="en-US" sz="1500" dirty="0" smtClean="0">
                <a:solidFill>
                  <a:schemeClr val="tx1">
                    <a:lumMod val="75000"/>
                  </a:schemeClr>
                </a:solidFill>
                <a:latin typeface="Gill Sans Light"/>
                <a:cs typeface="Gill Sans Light"/>
              </a:rPr>
              <a:t>includes </a:t>
            </a:r>
            <a:r>
              <a:rPr lang="en-US" sz="1500" dirty="0" smtClean="0">
                <a:solidFill>
                  <a:schemeClr val="tx1">
                    <a:lumMod val="75000"/>
                  </a:schemeClr>
                </a:solidFill>
                <a:latin typeface="Gill Sans Light"/>
                <a:cs typeface="Gill Sans Light"/>
              </a:rPr>
              <a:t>development of </a:t>
            </a:r>
            <a:r>
              <a:rPr lang="en-US" sz="1500" dirty="0" smtClean="0">
                <a:solidFill>
                  <a:schemeClr val="tx1">
                    <a:lumMod val="75000"/>
                  </a:schemeClr>
                </a:solidFill>
                <a:latin typeface="Gill Sans Light"/>
                <a:cs typeface="Gill Sans Light"/>
              </a:rPr>
              <a:t>the materials, list purchase and distribution</a:t>
            </a:r>
            <a:endParaRPr lang="en-US" sz="1500" dirty="0">
              <a:solidFill>
                <a:prstClr val="black"/>
              </a:solidFill>
              <a:latin typeface="Gill Sans Light"/>
              <a:cs typeface="Gill Sans Light"/>
            </a:endParaRPr>
          </a:p>
        </p:txBody>
      </p:sp>
      <p:sp>
        <p:nvSpPr>
          <p:cNvPr id="7" name="Footer Placeholder 2"/>
          <p:cNvSpPr txBox="1">
            <a:spLocks/>
          </p:cNvSpPr>
          <p:nvPr/>
        </p:nvSpPr>
        <p:spPr>
          <a:xfrm>
            <a:off x="228600" y="6400800"/>
            <a:ext cx="4847669" cy="365125"/>
          </a:xfrm>
          <a:prstGeom prst="rect">
            <a:avLst/>
          </a:prstGeom>
        </p:spPr>
        <p:txBody>
          <a:bodyPr lIns="91203" tIns="45602" rIns="91203" bIns="45602"/>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dirty="0">
                <a:solidFill>
                  <a:prstClr val="black"/>
                </a:solidFill>
                <a:latin typeface="Futura Lt BT Light"/>
                <a:cs typeface="Futura Lt BT Light"/>
              </a:rPr>
              <a:t>DRAFT - CONFIDENTIAL - FOR INTERNAL DISCUSSION PURPOSES ONLY – </a:t>
            </a:r>
            <a:br>
              <a:rPr lang="en-US" sz="900" dirty="0">
                <a:solidFill>
                  <a:prstClr val="black"/>
                </a:solidFill>
                <a:latin typeface="Futura Lt BT Light"/>
                <a:cs typeface="Futura Lt BT Light"/>
              </a:rPr>
            </a:br>
            <a:r>
              <a:rPr lang="en-US" sz="900" dirty="0">
                <a:solidFill>
                  <a:prstClr val="black"/>
                </a:solidFill>
                <a:latin typeface="Futura Lt BT Light"/>
                <a:cs typeface="Futura Lt BT Light"/>
              </a:rPr>
              <a:t>NOT FOR USE IN PROMOTION</a:t>
            </a:r>
          </a:p>
        </p:txBody>
      </p:sp>
      <p:pic>
        <p:nvPicPr>
          <p:cNvPr id="6" name="Picture 2" descr="http://www.compassphs.com/wp-content/uploads/2015/09/network.jpg"/>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29200" y="2448691"/>
            <a:ext cx="4038600" cy="2580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3254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2"/>
          <p:cNvSpPr txBox="1">
            <a:spLocks/>
          </p:cNvSpPr>
          <p:nvPr/>
        </p:nvSpPr>
        <p:spPr>
          <a:xfrm>
            <a:off x="181531" y="6400800"/>
            <a:ext cx="4847669" cy="365125"/>
          </a:xfrm>
          <a:prstGeom prst="rect">
            <a:avLst/>
          </a:prstGeom>
        </p:spPr>
        <p:txBody>
          <a:bodyPr lIns="91203" tIns="45602" rIns="91203" bIns="45602"/>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dirty="0">
                <a:solidFill>
                  <a:prstClr val="black"/>
                </a:solidFill>
                <a:latin typeface="Futura Lt BT Light"/>
                <a:cs typeface="Futura Lt BT Light"/>
              </a:rPr>
              <a:t>DRAFT - CONFIDENTIAL - FOR INTERNAL DISCUSSION PURPOSES ONLY – </a:t>
            </a:r>
            <a:br>
              <a:rPr lang="en-US" sz="900" dirty="0">
                <a:solidFill>
                  <a:prstClr val="black"/>
                </a:solidFill>
                <a:latin typeface="Futura Lt BT Light"/>
                <a:cs typeface="Futura Lt BT Light"/>
              </a:rPr>
            </a:br>
            <a:r>
              <a:rPr lang="en-US" sz="900" dirty="0">
                <a:solidFill>
                  <a:prstClr val="black"/>
                </a:solidFill>
                <a:latin typeface="Futura Lt BT Light"/>
                <a:cs typeface="Futura Lt BT Light"/>
              </a:rPr>
              <a:t>NOT FOR USE IN PROMOTION</a:t>
            </a:r>
          </a:p>
        </p:txBody>
      </p:sp>
      <p:sp>
        <p:nvSpPr>
          <p:cNvPr id="3" name="Rectangle 2"/>
          <p:cNvSpPr/>
          <p:nvPr/>
        </p:nvSpPr>
        <p:spPr>
          <a:xfrm>
            <a:off x="255368" y="815136"/>
            <a:ext cx="8746177" cy="4874891"/>
          </a:xfrm>
          <a:prstGeom prst="rect">
            <a:avLst/>
          </a:prstGeom>
        </p:spPr>
        <p:txBody>
          <a:bodyPr wrap="square" lIns="91203" tIns="45602" rIns="91203" bIns="45602">
            <a:spAutoFit/>
          </a:bodyPr>
          <a:lstStyle/>
          <a:p>
            <a:pPr defTabSz="456018"/>
            <a:r>
              <a:rPr lang="en-US" b="1" dirty="0">
                <a:solidFill>
                  <a:prstClr val="black"/>
                </a:solidFill>
              </a:rPr>
              <a:t>FOR INTERNAL PURPOSES ONLY – NOT FOR USE IN PROMOTION </a:t>
            </a:r>
            <a:br>
              <a:rPr lang="en-US" b="1" dirty="0">
                <a:solidFill>
                  <a:prstClr val="black"/>
                </a:solidFill>
              </a:rPr>
            </a:br>
            <a:r>
              <a:rPr lang="en-US" b="1" dirty="0">
                <a:solidFill>
                  <a:prstClr val="black"/>
                </a:solidFill>
              </a:rPr>
              <a:t> </a:t>
            </a:r>
            <a:br>
              <a:rPr lang="en-US" b="1" dirty="0">
                <a:solidFill>
                  <a:prstClr val="black"/>
                </a:solidFill>
              </a:rPr>
            </a:br>
            <a:r>
              <a:rPr lang="en-US" b="1" dirty="0">
                <a:solidFill>
                  <a:prstClr val="black"/>
                </a:solidFill>
              </a:rPr>
              <a:t>This presentation contains proposed confidential and proprietary marketing and promotional strategies, tactics, and programs, as well as market research and other similar programs, all of which will only be developed and implemented after appropriate review and approval has been obtained in accordance with applicable policies (e.g., CARE, PARC, or Legal/Compliance review).  All sales and marketing activity shall be strictly limited to the indications currently listed in a product's approved package insert. This document may also contain forecasts regarding Teva products that have been prepared for confidential business contingency analysis and planning purposes only to consider various business scenarios.  Such forecasts and the assumptions used do not reflect or constitute a legal analysis or opinion regarding the merits of pending or anticipated litigation or a legal assessment as to which scenario(s) is/are more likely.  Nor do they represent a final agreed course of action and any inference to that effect is not intended and is hereby expressly disclaimed.</a:t>
            </a:r>
            <a:endParaRPr lang="en-US" dirty="0">
              <a:solidFill>
                <a:prstClr val="black"/>
              </a:solidFill>
            </a:endParaRPr>
          </a:p>
        </p:txBody>
      </p:sp>
    </p:spTree>
    <p:extLst>
      <p:ext uri="{BB962C8B-B14F-4D97-AF65-F5344CB8AC3E}">
        <p14:creationId xmlns:p14="http://schemas.microsoft.com/office/powerpoint/2010/main" val="31141840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705213"/>
            <a:ext cx="8382000" cy="4385816"/>
          </a:xfrm>
          <a:prstGeom prst="rect">
            <a:avLst/>
          </a:prstGeom>
          <a:noFill/>
        </p:spPr>
        <p:txBody>
          <a:bodyPr wrap="square" rtlCol="0">
            <a:spAutoFit/>
          </a:bodyPr>
          <a:lstStyle/>
          <a:p>
            <a:pPr>
              <a:spcAft>
                <a:spcPts val="600"/>
              </a:spcAft>
            </a:pPr>
            <a:r>
              <a:rPr lang="en-US" dirty="0" smtClean="0">
                <a:latin typeface="Gill Sans"/>
                <a:cs typeface="Gill Sans"/>
              </a:rPr>
              <a:t>Objectives: </a:t>
            </a:r>
          </a:p>
          <a:p>
            <a:pPr marL="342900" indent="-342900">
              <a:spcAft>
                <a:spcPts val="600"/>
              </a:spcAft>
              <a:buFont typeface="+mj-lt"/>
              <a:buAutoNum type="arabicPeriod"/>
            </a:pPr>
            <a:r>
              <a:rPr lang="en-US" dirty="0">
                <a:latin typeface="Gill Sans Light"/>
                <a:cs typeface="Gill Sans Light"/>
              </a:rPr>
              <a:t>Increase traffic to website and qualified engagement with pain care professionals to expand CRM database </a:t>
            </a:r>
          </a:p>
          <a:p>
            <a:pPr marL="342900" indent="-342900">
              <a:spcAft>
                <a:spcPts val="600"/>
              </a:spcAft>
              <a:buFont typeface="+mj-lt"/>
              <a:buAutoNum type="arabicPeriod"/>
            </a:pPr>
            <a:r>
              <a:rPr lang="en-US" dirty="0" smtClean="0">
                <a:latin typeface="Gill Sans Light"/>
                <a:cs typeface="Gill Sans Light"/>
              </a:rPr>
              <a:t>Reinforce Teva’s commitment to providing solutions to support responsible pain management and maintain relevance among key stakeholders in Q4 </a:t>
            </a:r>
          </a:p>
          <a:p>
            <a:pPr>
              <a:spcAft>
                <a:spcPts val="600"/>
              </a:spcAft>
            </a:pPr>
            <a:endParaRPr lang="en-US" dirty="0" smtClean="0">
              <a:latin typeface="Gill Sans Light"/>
              <a:cs typeface="Gill Sans Light"/>
            </a:endParaRPr>
          </a:p>
          <a:p>
            <a:pPr>
              <a:spcAft>
                <a:spcPts val="600"/>
              </a:spcAft>
            </a:pPr>
            <a:r>
              <a:rPr lang="en-US" dirty="0" smtClean="0">
                <a:latin typeface="Gill Sans"/>
                <a:cs typeface="Gill Sans"/>
              </a:rPr>
              <a:t>Two-Fold Strategy:</a:t>
            </a:r>
            <a:endParaRPr lang="en-US" dirty="0">
              <a:latin typeface="Gill Sans"/>
              <a:cs typeface="Gill Sans"/>
            </a:endParaRPr>
          </a:p>
          <a:p>
            <a:pPr marL="342900" indent="-342900">
              <a:spcAft>
                <a:spcPts val="600"/>
              </a:spcAft>
              <a:buFont typeface="+mj-lt"/>
              <a:buAutoNum type="arabicPeriod"/>
            </a:pPr>
            <a:r>
              <a:rPr lang="en-US" dirty="0" smtClean="0">
                <a:latin typeface="Gill Sans Light"/>
                <a:cs typeface="Gill Sans Light"/>
              </a:rPr>
              <a:t>Amplify / update existing </a:t>
            </a:r>
            <a:r>
              <a:rPr lang="en-US" dirty="0">
                <a:latin typeface="Gill Sans Light"/>
                <a:cs typeface="Gill Sans Light"/>
              </a:rPr>
              <a:t>resources through high-impact paid media </a:t>
            </a:r>
            <a:r>
              <a:rPr lang="en-US" dirty="0" smtClean="0">
                <a:latin typeface="Gill Sans Light"/>
                <a:cs typeface="Gill Sans Light"/>
              </a:rPr>
              <a:t>channels</a:t>
            </a:r>
          </a:p>
          <a:p>
            <a:pPr marL="342900" indent="-342900">
              <a:spcAft>
                <a:spcPts val="600"/>
              </a:spcAft>
              <a:buFont typeface="+mj-lt"/>
              <a:buAutoNum type="arabicPeriod"/>
            </a:pPr>
            <a:r>
              <a:rPr lang="en-US" dirty="0">
                <a:latin typeface="Gill Sans Light"/>
                <a:cs typeface="Gill Sans Light"/>
              </a:rPr>
              <a:t>Develop and distribute engaging, new video content to broaden awareness and reach of the campaign</a:t>
            </a:r>
          </a:p>
          <a:p>
            <a:pPr>
              <a:spcAft>
                <a:spcPts val="600"/>
              </a:spcAft>
            </a:pPr>
            <a:r>
              <a:rPr lang="en-US" dirty="0" smtClean="0">
                <a:latin typeface="Gill Sans Light"/>
                <a:cs typeface="Gill Sans Light"/>
              </a:rPr>
              <a:t> </a:t>
            </a:r>
          </a:p>
          <a:p>
            <a:pPr marL="285750" indent="-285750">
              <a:spcAft>
                <a:spcPts val="600"/>
              </a:spcAft>
              <a:buFont typeface="Arial"/>
              <a:buChar char="•"/>
            </a:pPr>
            <a:endParaRPr lang="en-US" dirty="0">
              <a:latin typeface="Gill Sans Light"/>
              <a:cs typeface="Gill Sans Light"/>
            </a:endParaRPr>
          </a:p>
          <a:p>
            <a:pPr>
              <a:spcAft>
                <a:spcPts val="600"/>
              </a:spcAft>
            </a:pPr>
            <a:endParaRPr lang="en-US" dirty="0" smtClean="0">
              <a:latin typeface="Gill Sans Light"/>
              <a:cs typeface="Gill Sans Light"/>
            </a:endParaRPr>
          </a:p>
        </p:txBody>
      </p:sp>
      <p:sp>
        <p:nvSpPr>
          <p:cNvPr id="3" name="Title 16"/>
          <p:cNvSpPr txBox="1">
            <a:spLocks/>
          </p:cNvSpPr>
          <p:nvPr/>
        </p:nvSpPr>
        <p:spPr>
          <a:xfrm>
            <a:off x="228092" y="283634"/>
            <a:ext cx="8664224" cy="1014587"/>
          </a:xfrm>
          <a:prstGeom prst="rect">
            <a:avLst/>
          </a:prstGeom>
        </p:spPr>
        <p:txBody>
          <a:bodyPr/>
          <a:lstStyle>
            <a:lvl1pPr algn="ctr" defTabSz="456018" rtl="0" eaLnBrk="1" latinLnBrk="0" hangingPunct="1">
              <a:spcBef>
                <a:spcPct val="0"/>
              </a:spcBef>
              <a:buNone/>
              <a:defRPr sz="4400" kern="1200">
                <a:solidFill>
                  <a:schemeClr val="tx1"/>
                </a:solidFill>
                <a:latin typeface="+mj-lt"/>
                <a:ea typeface="+mj-ea"/>
                <a:cs typeface="+mj-cs"/>
              </a:defRPr>
            </a:lvl1pPr>
          </a:lstStyle>
          <a:p>
            <a:pPr algn="l"/>
            <a:endParaRPr lang="en-US" sz="2800" dirty="0" smtClean="0">
              <a:solidFill>
                <a:srgbClr val="670000"/>
              </a:solidFill>
              <a:latin typeface="Gill Sans Light"/>
              <a:cs typeface="Gill Sans Light"/>
            </a:endParaRPr>
          </a:p>
          <a:p>
            <a:pPr algn="l"/>
            <a:r>
              <a:rPr lang="en-US" sz="2800" dirty="0" smtClean="0">
                <a:solidFill>
                  <a:srgbClr val="670000"/>
                </a:solidFill>
                <a:latin typeface="Gill Sans Light"/>
                <a:cs typeface="Gill Sans Light"/>
              </a:rPr>
              <a:t>Pain Matters Q4 Objectives &amp; Strategies</a:t>
            </a:r>
            <a:endParaRPr lang="en-US" sz="2800" dirty="0">
              <a:solidFill>
                <a:srgbClr val="670000"/>
              </a:solidFill>
              <a:latin typeface="Gill Sans Light"/>
              <a:cs typeface="Gill Sans Light"/>
            </a:endParaRPr>
          </a:p>
        </p:txBody>
      </p:sp>
      <p:sp>
        <p:nvSpPr>
          <p:cNvPr id="4" name="Footer Placeholder 2"/>
          <p:cNvSpPr txBox="1">
            <a:spLocks/>
          </p:cNvSpPr>
          <p:nvPr/>
        </p:nvSpPr>
        <p:spPr>
          <a:xfrm>
            <a:off x="181531" y="6400800"/>
            <a:ext cx="4847669" cy="365125"/>
          </a:xfrm>
          <a:prstGeom prst="rect">
            <a:avLst/>
          </a:prstGeom>
        </p:spPr>
        <p:txBody>
          <a:bodyPr lIns="91203" tIns="45602" rIns="91203" bIns="45602"/>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dirty="0">
                <a:solidFill>
                  <a:prstClr val="black"/>
                </a:solidFill>
                <a:latin typeface="Futura Lt BT Light"/>
                <a:cs typeface="Futura Lt BT Light"/>
              </a:rPr>
              <a:t>DRAFT - CONFIDENTIAL - FOR INTERNAL DISCUSSION PURPOSES ONLY – </a:t>
            </a:r>
            <a:br>
              <a:rPr lang="en-US" sz="900" dirty="0">
                <a:solidFill>
                  <a:prstClr val="black"/>
                </a:solidFill>
                <a:latin typeface="Futura Lt BT Light"/>
                <a:cs typeface="Futura Lt BT Light"/>
              </a:rPr>
            </a:br>
            <a:r>
              <a:rPr lang="en-US" sz="900" dirty="0">
                <a:solidFill>
                  <a:prstClr val="black"/>
                </a:solidFill>
                <a:latin typeface="Futura Lt BT Light"/>
                <a:cs typeface="Futura Lt BT Light"/>
              </a:rPr>
              <a:t>NOT FOR USE IN PROMOTION</a:t>
            </a:r>
          </a:p>
        </p:txBody>
      </p:sp>
    </p:spTree>
    <p:extLst>
      <p:ext uri="{BB962C8B-B14F-4D97-AF65-F5344CB8AC3E}">
        <p14:creationId xmlns:p14="http://schemas.microsoft.com/office/powerpoint/2010/main" val="9177807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28600" y="1467556"/>
            <a:ext cx="5135450" cy="5007594"/>
          </a:xfrm>
          <a:prstGeom prst="rect">
            <a:avLst/>
          </a:prstGeom>
        </p:spPr>
        <p:txBody>
          <a:bodyPr lIns="91203" tIns="45602" rIns="91203" bIns="45602">
            <a:normAutofit/>
          </a:bodyPr>
          <a:lstStyle>
            <a:defPPr>
              <a:defRPr lang="en-US"/>
            </a:defPPr>
            <a:lvl1pPr marL="0" algn="r" defTabSz="456018" rtl="0" eaLnBrk="1" latinLnBrk="0" hangingPunct="1">
              <a:defRPr sz="1200" kern="1200">
                <a:solidFill>
                  <a:schemeClr val="tx1">
                    <a:lumMod val="75000"/>
                    <a:lumOff val="25000"/>
                  </a:schemeClr>
                </a:solidFill>
                <a:latin typeface="+mn-lt"/>
                <a:ea typeface="+mn-ea"/>
                <a:cs typeface="+mn-cs"/>
              </a:defRPr>
            </a:lvl1pPr>
            <a:lvl2pPr marL="456018" algn="l" defTabSz="456018" rtl="0" eaLnBrk="1" latinLnBrk="0" hangingPunct="1">
              <a:defRPr sz="1800" kern="1200">
                <a:solidFill>
                  <a:schemeClr val="tx1"/>
                </a:solidFill>
                <a:latin typeface="+mn-lt"/>
                <a:ea typeface="+mn-ea"/>
                <a:cs typeface="+mn-cs"/>
              </a:defRPr>
            </a:lvl2pPr>
            <a:lvl3pPr marL="912059" algn="l" defTabSz="456018" rtl="0" eaLnBrk="1" latinLnBrk="0" hangingPunct="1">
              <a:defRPr sz="1800" kern="1200">
                <a:solidFill>
                  <a:schemeClr val="tx1"/>
                </a:solidFill>
                <a:latin typeface="+mn-lt"/>
                <a:ea typeface="+mn-ea"/>
                <a:cs typeface="+mn-cs"/>
              </a:defRPr>
            </a:lvl3pPr>
            <a:lvl4pPr marL="1368100" algn="l" defTabSz="456018" rtl="0" eaLnBrk="1" latinLnBrk="0" hangingPunct="1">
              <a:defRPr sz="1800" kern="1200">
                <a:solidFill>
                  <a:schemeClr val="tx1"/>
                </a:solidFill>
                <a:latin typeface="+mn-lt"/>
                <a:ea typeface="+mn-ea"/>
                <a:cs typeface="+mn-cs"/>
              </a:defRPr>
            </a:lvl4pPr>
            <a:lvl5pPr marL="1824127" algn="l" defTabSz="456018" rtl="0" eaLnBrk="1" latinLnBrk="0" hangingPunct="1">
              <a:defRPr sz="1800" kern="1200">
                <a:solidFill>
                  <a:schemeClr val="tx1"/>
                </a:solidFill>
                <a:latin typeface="+mn-lt"/>
                <a:ea typeface="+mn-ea"/>
                <a:cs typeface="+mn-cs"/>
              </a:defRPr>
            </a:lvl5pPr>
            <a:lvl6pPr marL="2280158" algn="l" defTabSz="456018" rtl="0" eaLnBrk="1" latinLnBrk="0" hangingPunct="1">
              <a:defRPr sz="1800" kern="1200">
                <a:solidFill>
                  <a:schemeClr val="tx1"/>
                </a:solidFill>
                <a:latin typeface="+mn-lt"/>
                <a:ea typeface="+mn-ea"/>
                <a:cs typeface="+mn-cs"/>
              </a:defRPr>
            </a:lvl6pPr>
            <a:lvl7pPr marL="2736195" algn="l" defTabSz="456018" rtl="0" eaLnBrk="1" latinLnBrk="0" hangingPunct="1">
              <a:defRPr sz="1800" kern="1200">
                <a:solidFill>
                  <a:schemeClr val="tx1"/>
                </a:solidFill>
                <a:latin typeface="+mn-lt"/>
                <a:ea typeface="+mn-ea"/>
                <a:cs typeface="+mn-cs"/>
              </a:defRPr>
            </a:lvl7pPr>
            <a:lvl8pPr marL="3192222" algn="l" defTabSz="456018" rtl="0" eaLnBrk="1" latinLnBrk="0" hangingPunct="1">
              <a:defRPr sz="1800" kern="1200">
                <a:solidFill>
                  <a:schemeClr val="tx1"/>
                </a:solidFill>
                <a:latin typeface="+mn-lt"/>
                <a:ea typeface="+mn-ea"/>
                <a:cs typeface="+mn-cs"/>
              </a:defRPr>
            </a:lvl8pPr>
            <a:lvl9pPr marL="3648250" algn="l" defTabSz="456018" rtl="0" eaLnBrk="1" latinLnBrk="0" hangingPunct="1">
              <a:defRPr sz="1800" kern="1200">
                <a:solidFill>
                  <a:schemeClr val="tx1"/>
                </a:solidFill>
                <a:latin typeface="+mn-lt"/>
                <a:ea typeface="+mn-ea"/>
                <a:cs typeface="+mn-cs"/>
              </a:defRPr>
            </a:lvl9pPr>
          </a:lstStyle>
          <a:p>
            <a:pPr algn="l">
              <a:spcAft>
                <a:spcPts val="600"/>
              </a:spcAft>
            </a:pPr>
            <a:r>
              <a:rPr lang="en-US" sz="1500" b="1" dirty="0" smtClean="0">
                <a:solidFill>
                  <a:schemeClr val="tx1"/>
                </a:solidFill>
                <a:latin typeface="Gill Sans"/>
                <a:cs typeface="Gill Sans"/>
              </a:rPr>
              <a:t>Strategic Purpose</a:t>
            </a:r>
            <a:r>
              <a:rPr lang="en-US" sz="1500" dirty="0" smtClean="0">
                <a:solidFill>
                  <a:schemeClr val="tx1"/>
                </a:solidFill>
                <a:latin typeface="Gill Sans"/>
                <a:cs typeface="Gill Sans"/>
              </a:rPr>
              <a:t>:</a:t>
            </a:r>
            <a:r>
              <a:rPr lang="en-US" sz="1500" dirty="0">
                <a:solidFill>
                  <a:schemeClr val="tx1"/>
                </a:solidFill>
                <a:latin typeface="Gill Sans Light"/>
                <a:cs typeface="Gill Sans Light"/>
              </a:rPr>
              <a:t> </a:t>
            </a:r>
            <a:r>
              <a:rPr lang="en-US" sz="1500" dirty="0" smtClean="0">
                <a:solidFill>
                  <a:schemeClr val="tx1"/>
                </a:solidFill>
                <a:latin typeface="Gill Sans Light"/>
                <a:cs typeface="Gill Sans Light"/>
              </a:rPr>
              <a:t>Increase </a:t>
            </a:r>
            <a:r>
              <a:rPr lang="en-US" sz="1500" dirty="0" smtClean="0">
                <a:solidFill>
                  <a:schemeClr val="tx1"/>
                </a:solidFill>
                <a:latin typeface="Gill Sans Light"/>
                <a:cs typeface="Gill Sans Light"/>
              </a:rPr>
              <a:t>traffic, engagement </a:t>
            </a:r>
            <a:r>
              <a:rPr lang="en-US" sz="1500" dirty="0" smtClean="0">
                <a:solidFill>
                  <a:schemeClr val="tx1"/>
                </a:solidFill>
                <a:latin typeface="Gill Sans Light"/>
                <a:cs typeface="Gill Sans Light"/>
              </a:rPr>
              <a:t>and CRM enrollments by maximizing existing resources</a:t>
            </a:r>
          </a:p>
          <a:p>
            <a:pPr marL="285750" indent="-285750" algn="l">
              <a:spcAft>
                <a:spcPts val="600"/>
              </a:spcAft>
              <a:buFont typeface="Arial"/>
              <a:buChar char="•"/>
            </a:pPr>
            <a:r>
              <a:rPr lang="en-US" sz="1400" b="1" dirty="0" smtClean="0">
                <a:solidFill>
                  <a:schemeClr val="tx1"/>
                </a:solidFill>
                <a:latin typeface="Gill Sans Light"/>
                <a:cs typeface="Gill Sans Light"/>
              </a:rPr>
              <a:t>Increase spend behind high-performing NPP assets to drive greater traffic to PainMatters.com</a:t>
            </a:r>
          </a:p>
          <a:p>
            <a:pPr marL="741768" lvl="1" indent="-285750">
              <a:spcAft>
                <a:spcPts val="600"/>
              </a:spcAft>
              <a:buFont typeface="Arial"/>
              <a:buChar char="•"/>
            </a:pPr>
            <a:r>
              <a:rPr lang="en-US" sz="1400" dirty="0">
                <a:latin typeface="Gill Sans Light"/>
                <a:cs typeface="Gill Sans Light"/>
              </a:rPr>
              <a:t>Paid Search</a:t>
            </a:r>
          </a:p>
          <a:p>
            <a:pPr marL="741768" lvl="1" indent="-285750">
              <a:spcAft>
                <a:spcPts val="600"/>
              </a:spcAft>
              <a:buFont typeface="Arial"/>
              <a:buChar char="•"/>
            </a:pPr>
            <a:r>
              <a:rPr lang="en-US" sz="1400" dirty="0">
                <a:latin typeface="Gill Sans Light"/>
                <a:cs typeface="Gill Sans Light"/>
              </a:rPr>
              <a:t>Print promotions in key publications</a:t>
            </a:r>
          </a:p>
          <a:p>
            <a:pPr marL="741768" lvl="1" indent="-285750">
              <a:spcAft>
                <a:spcPts val="600"/>
              </a:spcAft>
              <a:buFont typeface="Arial"/>
              <a:buChar char="•"/>
            </a:pPr>
            <a:r>
              <a:rPr lang="en-US" sz="1400" dirty="0">
                <a:latin typeface="Gill Sans Light"/>
                <a:cs typeface="Gill Sans Light"/>
              </a:rPr>
              <a:t>Specific Media (Contobox) Ad</a:t>
            </a:r>
          </a:p>
          <a:p>
            <a:pPr marL="741768" lvl="1" indent="-285750">
              <a:spcAft>
                <a:spcPts val="600"/>
              </a:spcAft>
              <a:buFont typeface="Arial"/>
              <a:buChar char="•"/>
            </a:pPr>
            <a:r>
              <a:rPr lang="en-US" sz="1400" dirty="0">
                <a:latin typeface="Gill Sans Light"/>
                <a:cs typeface="Gill Sans Light"/>
              </a:rPr>
              <a:t>HCP-specific digital ads (Medscape, Adprime, Cadreon, Millennial) </a:t>
            </a:r>
            <a:endParaRPr lang="en-US" sz="1400" b="1" dirty="0" smtClean="0">
              <a:solidFill>
                <a:schemeClr val="tx1"/>
              </a:solidFill>
              <a:latin typeface="Gill Sans Light"/>
              <a:cs typeface="Gill Sans Light"/>
            </a:endParaRPr>
          </a:p>
          <a:p>
            <a:pPr marL="285750" indent="-285750" algn="l">
              <a:spcAft>
                <a:spcPts val="600"/>
              </a:spcAft>
              <a:buFont typeface="Arial"/>
              <a:buChar char="•"/>
            </a:pPr>
            <a:r>
              <a:rPr lang="en-US" sz="1400" b="1" dirty="0" smtClean="0">
                <a:solidFill>
                  <a:schemeClr val="tx1"/>
                </a:solidFill>
                <a:latin typeface="Gill Sans Light"/>
                <a:cs typeface="Gill Sans Light"/>
              </a:rPr>
              <a:t>Leverage additional opportunity to engage HCPs through December DocAlert</a:t>
            </a:r>
            <a:r>
              <a:rPr lang="en-US" sz="1400" b="1" dirty="0">
                <a:solidFill>
                  <a:schemeClr val="tx1"/>
                </a:solidFill>
                <a:latin typeface="Gill Sans Light"/>
                <a:cs typeface="Gill Sans Light"/>
              </a:rPr>
              <a:t> </a:t>
            </a:r>
            <a:r>
              <a:rPr lang="en-US" sz="1400" b="1" dirty="0" smtClean="0">
                <a:solidFill>
                  <a:schemeClr val="tx1"/>
                </a:solidFill>
                <a:latin typeface="Gill Sans Light"/>
                <a:cs typeface="Gill Sans Light"/>
              </a:rPr>
              <a:t>highlighting KOL Clinical Presentations</a:t>
            </a:r>
            <a:endParaRPr lang="en-US" sz="1400" dirty="0">
              <a:latin typeface="Gill Sans Light"/>
              <a:cs typeface="Gill Sans Light"/>
            </a:endParaRPr>
          </a:p>
          <a:p>
            <a:pPr marL="0" lvl="1">
              <a:spcAft>
                <a:spcPts val="600"/>
              </a:spcAft>
            </a:pPr>
            <a:r>
              <a:rPr lang="en-US" sz="1500" b="1" dirty="0" smtClean="0">
                <a:latin typeface="Gill Sans"/>
                <a:cs typeface="Gill Sans"/>
              </a:rPr>
              <a:t>KPI</a:t>
            </a:r>
            <a:r>
              <a:rPr lang="en-US" sz="1500" b="1" dirty="0">
                <a:latin typeface="Gill Sans"/>
                <a:cs typeface="Gill Sans"/>
              </a:rPr>
              <a:t>: </a:t>
            </a:r>
            <a:r>
              <a:rPr lang="en-US" sz="1500" dirty="0" smtClean="0">
                <a:latin typeface="Gill Sans Light"/>
                <a:cs typeface="Gill Sans Light"/>
              </a:rPr>
              <a:t>Consistent with ID Media Analytics/OGSM; Doximity metrics</a:t>
            </a:r>
          </a:p>
          <a:p>
            <a:pPr marL="0" lvl="1">
              <a:spcAft>
                <a:spcPts val="600"/>
              </a:spcAft>
            </a:pPr>
            <a:r>
              <a:rPr lang="en-US" sz="1500" b="1" dirty="0">
                <a:latin typeface="Gill Sans"/>
                <a:cs typeface="Gill Sans"/>
              </a:rPr>
              <a:t>Timing: </a:t>
            </a:r>
            <a:r>
              <a:rPr lang="en-US" sz="1500" dirty="0" smtClean="0">
                <a:latin typeface="Gill Sans Light"/>
                <a:cs typeface="Gill Sans Light"/>
              </a:rPr>
              <a:t>November 2015</a:t>
            </a:r>
          </a:p>
          <a:p>
            <a:pPr marL="0" lvl="1">
              <a:spcAft>
                <a:spcPts val="600"/>
              </a:spcAft>
            </a:pPr>
            <a:r>
              <a:rPr lang="en-US" sz="1500" b="1" dirty="0">
                <a:latin typeface="Gill Sans"/>
                <a:cs typeface="Gill Sans"/>
              </a:rPr>
              <a:t>Budget: </a:t>
            </a:r>
            <a:r>
              <a:rPr lang="en-US" sz="1500" dirty="0" smtClean="0">
                <a:latin typeface="Gill Sans Light"/>
                <a:cs typeface="Gill Sans Light"/>
              </a:rPr>
              <a:t>$</a:t>
            </a:r>
            <a:r>
              <a:rPr lang="en-US" sz="1500" dirty="0" smtClean="0">
                <a:latin typeface="Gill Sans Light"/>
                <a:cs typeface="Gill Sans Light"/>
              </a:rPr>
              <a:t>275,000</a:t>
            </a:r>
            <a:r>
              <a:rPr lang="en-US" sz="1500" dirty="0" smtClean="0">
                <a:latin typeface="Gill Sans Light"/>
                <a:cs typeface="Gill Sans Light"/>
              </a:rPr>
              <a:t>: </a:t>
            </a:r>
            <a:r>
              <a:rPr lang="en-US" sz="1500" dirty="0">
                <a:latin typeface="Gill Sans Light"/>
                <a:cs typeface="Gill Sans Light"/>
              </a:rPr>
              <a:t>Paid search ($50K), Print promotions ($75K), Specific Media (contobox) </a:t>
            </a:r>
            <a:r>
              <a:rPr lang="en-US" sz="1500" dirty="0" smtClean="0">
                <a:latin typeface="Gill Sans Light"/>
                <a:cs typeface="Gill Sans Light"/>
              </a:rPr>
              <a:t>ad </a:t>
            </a:r>
            <a:r>
              <a:rPr lang="en-US" sz="1500" dirty="0">
                <a:latin typeface="Gill Sans Light"/>
                <a:cs typeface="Gill Sans Light"/>
              </a:rPr>
              <a:t>(</a:t>
            </a:r>
            <a:r>
              <a:rPr lang="en-US" sz="1500" dirty="0" smtClean="0">
                <a:latin typeface="Gill Sans Light"/>
                <a:cs typeface="Gill Sans Light"/>
              </a:rPr>
              <a:t>$</a:t>
            </a:r>
            <a:r>
              <a:rPr lang="en-US" sz="1500" dirty="0">
                <a:latin typeface="Gill Sans Light"/>
                <a:cs typeface="Gill Sans Light"/>
              </a:rPr>
              <a:t>7</a:t>
            </a:r>
            <a:r>
              <a:rPr lang="en-US" sz="1500" dirty="0" smtClean="0">
                <a:latin typeface="Gill Sans Light"/>
                <a:cs typeface="Gill Sans Light"/>
              </a:rPr>
              <a:t>5K</a:t>
            </a:r>
            <a:r>
              <a:rPr lang="en-US" sz="1500" dirty="0">
                <a:latin typeface="Gill Sans Light"/>
                <a:cs typeface="Gill Sans Light"/>
              </a:rPr>
              <a:t>), HCP-specific </a:t>
            </a:r>
            <a:r>
              <a:rPr lang="en-US" sz="1500" dirty="0" smtClean="0">
                <a:latin typeface="Gill Sans Light"/>
                <a:cs typeface="Gill Sans Light"/>
              </a:rPr>
              <a:t>display ads </a:t>
            </a:r>
            <a:r>
              <a:rPr lang="en-US" sz="1500" dirty="0" smtClean="0">
                <a:latin typeface="Gill Sans Light"/>
                <a:cs typeface="Gill Sans Light"/>
              </a:rPr>
              <a:t>($</a:t>
            </a:r>
            <a:r>
              <a:rPr lang="en-US" sz="1500" dirty="0" smtClean="0">
                <a:latin typeface="Gill Sans Light"/>
                <a:cs typeface="Gill Sans Light"/>
              </a:rPr>
              <a:t>75</a:t>
            </a:r>
            <a:r>
              <a:rPr lang="en-US" sz="1500" dirty="0" smtClean="0">
                <a:latin typeface="Gill Sans Light"/>
                <a:cs typeface="Gill Sans Light"/>
              </a:rPr>
              <a:t>K</a:t>
            </a:r>
            <a:r>
              <a:rPr lang="en-US" sz="1500" dirty="0">
                <a:latin typeface="Gill Sans Light"/>
                <a:cs typeface="Gill Sans Light"/>
              </a:rPr>
              <a:t>) </a:t>
            </a:r>
          </a:p>
          <a:p>
            <a:pPr marL="457200" lvl="1" indent="-457200"/>
            <a:endParaRPr lang="en-US" sz="1500" dirty="0">
              <a:solidFill>
                <a:prstClr val="black"/>
              </a:solidFill>
              <a:latin typeface="Gill Sans Light"/>
              <a:cs typeface="Gill Sans Light"/>
            </a:endParaRPr>
          </a:p>
        </p:txBody>
      </p:sp>
      <p:sp>
        <p:nvSpPr>
          <p:cNvPr id="7" name="Footer Placeholder 2"/>
          <p:cNvSpPr txBox="1">
            <a:spLocks/>
          </p:cNvSpPr>
          <p:nvPr/>
        </p:nvSpPr>
        <p:spPr>
          <a:xfrm>
            <a:off x="181531" y="6400800"/>
            <a:ext cx="4847669" cy="365125"/>
          </a:xfrm>
          <a:prstGeom prst="rect">
            <a:avLst/>
          </a:prstGeom>
        </p:spPr>
        <p:txBody>
          <a:bodyPr lIns="91203" tIns="45602" rIns="91203" bIns="45602"/>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dirty="0">
                <a:solidFill>
                  <a:prstClr val="black"/>
                </a:solidFill>
                <a:latin typeface="Futura Lt BT Light"/>
                <a:cs typeface="Futura Lt BT Light"/>
              </a:rPr>
              <a:t>DRAFT - CONFIDENTIAL - FOR INTERNAL DISCUSSION PURPOSES ONLY – </a:t>
            </a:r>
            <a:br>
              <a:rPr lang="en-US" sz="900" dirty="0">
                <a:solidFill>
                  <a:prstClr val="black"/>
                </a:solidFill>
                <a:latin typeface="Futura Lt BT Light"/>
                <a:cs typeface="Futura Lt BT Light"/>
              </a:rPr>
            </a:br>
            <a:r>
              <a:rPr lang="en-US" sz="900" dirty="0">
                <a:solidFill>
                  <a:prstClr val="black"/>
                </a:solidFill>
                <a:latin typeface="Futura Lt BT Light"/>
                <a:cs typeface="Futura Lt BT Light"/>
              </a:rPr>
              <a:t>NOT FOR USE IN PROMOTION</a:t>
            </a:r>
          </a:p>
        </p:txBody>
      </p:sp>
      <p:pic>
        <p:nvPicPr>
          <p:cNvPr id="5" name="Picture 4"/>
          <p:cNvPicPr>
            <a:picLocks noChangeAspect="1"/>
          </p:cNvPicPr>
          <p:nvPr/>
        </p:nvPicPr>
        <p:blipFill>
          <a:blip r:embed="rId3"/>
          <a:stretch>
            <a:fillRect/>
          </a:stretch>
        </p:blipFill>
        <p:spPr>
          <a:xfrm>
            <a:off x="6590644" y="3733800"/>
            <a:ext cx="1790790" cy="1119244"/>
          </a:xfrm>
          <a:prstGeom prst="rect">
            <a:avLst/>
          </a:prstGeom>
        </p:spPr>
      </p:pic>
      <p:pic>
        <p:nvPicPr>
          <p:cNvPr id="8" name="Picture 7" descr="Screen Shot 2015-10-30 at 4.07.1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2242" y="1676399"/>
            <a:ext cx="2541158" cy="1621311"/>
          </a:xfrm>
          <a:prstGeom prst="rect">
            <a:avLst/>
          </a:prstGeom>
        </p:spPr>
      </p:pic>
      <p:sp>
        <p:nvSpPr>
          <p:cNvPr id="14" name="Title 16"/>
          <p:cNvSpPr txBox="1">
            <a:spLocks/>
          </p:cNvSpPr>
          <p:nvPr/>
        </p:nvSpPr>
        <p:spPr>
          <a:xfrm>
            <a:off x="228600" y="381000"/>
            <a:ext cx="8664224" cy="688621"/>
          </a:xfrm>
          <a:prstGeom prst="rect">
            <a:avLst/>
          </a:prstGeom>
        </p:spPr>
        <p:txBody>
          <a:bodyPr/>
          <a:lstStyle>
            <a:lvl1pPr algn="ctr" defTabSz="456018"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rgbClr val="670000"/>
                </a:solidFill>
                <a:latin typeface="Gill Sans Light"/>
                <a:cs typeface="Gill Sans Light"/>
              </a:rPr>
              <a:t>Amplify Existing Resources through High-Impact Media</a:t>
            </a:r>
            <a:endParaRPr lang="en-US" sz="2800" dirty="0">
              <a:solidFill>
                <a:srgbClr val="670000"/>
              </a:solidFill>
              <a:latin typeface="Gill Sans Light"/>
              <a:cs typeface="Gill Sans Light"/>
            </a:endParaRPr>
          </a:p>
        </p:txBody>
      </p:sp>
      <p:pic>
        <p:nvPicPr>
          <p:cNvPr id="15" name="Picture 14" descr="Design_For_Dialogue_NEW-02.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3915" y="4010846"/>
            <a:ext cx="2494885" cy="2304367"/>
          </a:xfrm>
          <a:prstGeom prst="rect">
            <a:avLst/>
          </a:prstGeom>
        </p:spPr>
      </p:pic>
      <p:pic>
        <p:nvPicPr>
          <p:cNvPr id="2" name="Picture 1" descr="Screen Shot 2015-11-03 at 11.36.08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8800" y="4572000"/>
            <a:ext cx="1707356" cy="1371600"/>
          </a:xfrm>
          <a:prstGeom prst="rect">
            <a:avLst/>
          </a:prstGeom>
        </p:spPr>
      </p:pic>
      <p:pic>
        <p:nvPicPr>
          <p:cNvPr id="6" name="Picture 5" descr="Screen Shot 2015-10-30 at 4.05.38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90644" y="3124200"/>
            <a:ext cx="2416628" cy="457200"/>
          </a:xfrm>
          <a:prstGeom prst="rect">
            <a:avLst/>
          </a:prstGeom>
        </p:spPr>
      </p:pic>
    </p:spTree>
    <p:extLst>
      <p:ext uri="{BB962C8B-B14F-4D97-AF65-F5344CB8AC3E}">
        <p14:creationId xmlns:p14="http://schemas.microsoft.com/office/powerpoint/2010/main" val="41348822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11-03 at 4.35.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2606" y="1467556"/>
            <a:ext cx="2819400" cy="3610719"/>
          </a:xfrm>
          <a:prstGeom prst="rect">
            <a:avLst/>
          </a:prstGeom>
          <a:ln>
            <a:solidFill>
              <a:srgbClr val="D9D9D9"/>
            </a:solidFill>
          </a:ln>
        </p:spPr>
      </p:pic>
      <p:pic>
        <p:nvPicPr>
          <p:cNvPr id="10" name="Picture 9" descr="Screen Shot 2015-11-04 at 9.55.4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800" y="2898442"/>
            <a:ext cx="2677019" cy="3349958"/>
          </a:xfrm>
          <a:prstGeom prst="rect">
            <a:avLst/>
          </a:prstGeom>
          <a:ln>
            <a:solidFill>
              <a:srgbClr val="D9D9D9"/>
            </a:solidFill>
          </a:ln>
        </p:spPr>
      </p:pic>
      <p:sp>
        <p:nvSpPr>
          <p:cNvPr id="2" name="Title 16"/>
          <p:cNvSpPr txBox="1">
            <a:spLocks/>
          </p:cNvSpPr>
          <p:nvPr/>
        </p:nvSpPr>
        <p:spPr>
          <a:xfrm>
            <a:off x="228092" y="0"/>
            <a:ext cx="8664224" cy="1014587"/>
          </a:xfrm>
          <a:prstGeom prst="rect">
            <a:avLst/>
          </a:prstGeom>
        </p:spPr>
        <p:txBody>
          <a:bodyPr/>
          <a:lstStyle>
            <a:lvl1pPr algn="ctr" defTabSz="456018" rtl="0" eaLnBrk="1" latinLnBrk="0" hangingPunct="1">
              <a:spcBef>
                <a:spcPct val="0"/>
              </a:spcBef>
              <a:buNone/>
              <a:defRPr sz="4400" kern="1200">
                <a:solidFill>
                  <a:schemeClr val="tx1"/>
                </a:solidFill>
                <a:latin typeface="+mj-lt"/>
                <a:ea typeface="+mj-ea"/>
                <a:cs typeface="+mj-cs"/>
              </a:defRPr>
            </a:lvl1pPr>
          </a:lstStyle>
          <a:p>
            <a:pPr algn="l"/>
            <a:endParaRPr lang="en-US" sz="2800" dirty="0" smtClean="0">
              <a:solidFill>
                <a:srgbClr val="670000"/>
              </a:solidFill>
              <a:latin typeface="Gill Sans Light"/>
              <a:cs typeface="Gill Sans Light"/>
            </a:endParaRPr>
          </a:p>
          <a:p>
            <a:pPr algn="l"/>
            <a:r>
              <a:rPr lang="en-US" sz="2800" dirty="0" smtClean="0">
                <a:solidFill>
                  <a:srgbClr val="670000"/>
                </a:solidFill>
                <a:latin typeface="Gill Sans Light"/>
                <a:cs typeface="Gill Sans Light"/>
              </a:rPr>
              <a:t>Develop Engaging Video to Illustrate Importance of Responsible Opioid Use</a:t>
            </a:r>
            <a:endParaRPr lang="en-US" sz="2800" dirty="0">
              <a:solidFill>
                <a:srgbClr val="670000"/>
              </a:solidFill>
              <a:latin typeface="Gill Sans Light"/>
              <a:cs typeface="Gill Sans Light"/>
            </a:endParaRPr>
          </a:p>
        </p:txBody>
      </p:sp>
      <p:sp>
        <p:nvSpPr>
          <p:cNvPr id="3" name="Content Placeholder 2"/>
          <p:cNvSpPr txBox="1">
            <a:spLocks/>
          </p:cNvSpPr>
          <p:nvPr/>
        </p:nvSpPr>
        <p:spPr>
          <a:xfrm>
            <a:off x="316090" y="1467556"/>
            <a:ext cx="5017910" cy="5007594"/>
          </a:xfrm>
          <a:prstGeom prst="rect">
            <a:avLst/>
          </a:prstGeom>
        </p:spPr>
        <p:txBody>
          <a:bodyPr lIns="91203" tIns="45602" rIns="91203" bIns="45602">
            <a:normAutofit/>
          </a:bodyPr>
          <a:lstStyle>
            <a:defPPr>
              <a:defRPr lang="en-US"/>
            </a:defPPr>
            <a:lvl1pPr marL="0" algn="r" defTabSz="456018" rtl="0" eaLnBrk="1" latinLnBrk="0" hangingPunct="1">
              <a:defRPr sz="1200" kern="1200">
                <a:solidFill>
                  <a:schemeClr val="tx1">
                    <a:lumMod val="75000"/>
                    <a:lumOff val="25000"/>
                  </a:schemeClr>
                </a:solidFill>
                <a:latin typeface="+mn-lt"/>
                <a:ea typeface="+mn-ea"/>
                <a:cs typeface="+mn-cs"/>
              </a:defRPr>
            </a:lvl1pPr>
            <a:lvl2pPr marL="456018" algn="l" defTabSz="456018" rtl="0" eaLnBrk="1" latinLnBrk="0" hangingPunct="1">
              <a:defRPr sz="1800" kern="1200">
                <a:solidFill>
                  <a:schemeClr val="tx1"/>
                </a:solidFill>
                <a:latin typeface="+mn-lt"/>
                <a:ea typeface="+mn-ea"/>
                <a:cs typeface="+mn-cs"/>
              </a:defRPr>
            </a:lvl2pPr>
            <a:lvl3pPr marL="912059" algn="l" defTabSz="456018" rtl="0" eaLnBrk="1" latinLnBrk="0" hangingPunct="1">
              <a:defRPr sz="1800" kern="1200">
                <a:solidFill>
                  <a:schemeClr val="tx1"/>
                </a:solidFill>
                <a:latin typeface="+mn-lt"/>
                <a:ea typeface="+mn-ea"/>
                <a:cs typeface="+mn-cs"/>
              </a:defRPr>
            </a:lvl3pPr>
            <a:lvl4pPr marL="1368100" algn="l" defTabSz="456018" rtl="0" eaLnBrk="1" latinLnBrk="0" hangingPunct="1">
              <a:defRPr sz="1800" kern="1200">
                <a:solidFill>
                  <a:schemeClr val="tx1"/>
                </a:solidFill>
                <a:latin typeface="+mn-lt"/>
                <a:ea typeface="+mn-ea"/>
                <a:cs typeface="+mn-cs"/>
              </a:defRPr>
            </a:lvl4pPr>
            <a:lvl5pPr marL="1824127" algn="l" defTabSz="456018" rtl="0" eaLnBrk="1" latinLnBrk="0" hangingPunct="1">
              <a:defRPr sz="1800" kern="1200">
                <a:solidFill>
                  <a:schemeClr val="tx1"/>
                </a:solidFill>
                <a:latin typeface="+mn-lt"/>
                <a:ea typeface="+mn-ea"/>
                <a:cs typeface="+mn-cs"/>
              </a:defRPr>
            </a:lvl5pPr>
            <a:lvl6pPr marL="2280158" algn="l" defTabSz="456018" rtl="0" eaLnBrk="1" latinLnBrk="0" hangingPunct="1">
              <a:defRPr sz="1800" kern="1200">
                <a:solidFill>
                  <a:schemeClr val="tx1"/>
                </a:solidFill>
                <a:latin typeface="+mn-lt"/>
                <a:ea typeface="+mn-ea"/>
                <a:cs typeface="+mn-cs"/>
              </a:defRPr>
            </a:lvl6pPr>
            <a:lvl7pPr marL="2736195" algn="l" defTabSz="456018" rtl="0" eaLnBrk="1" latinLnBrk="0" hangingPunct="1">
              <a:defRPr sz="1800" kern="1200">
                <a:solidFill>
                  <a:schemeClr val="tx1"/>
                </a:solidFill>
                <a:latin typeface="+mn-lt"/>
                <a:ea typeface="+mn-ea"/>
                <a:cs typeface="+mn-cs"/>
              </a:defRPr>
            </a:lvl7pPr>
            <a:lvl8pPr marL="3192222" algn="l" defTabSz="456018" rtl="0" eaLnBrk="1" latinLnBrk="0" hangingPunct="1">
              <a:defRPr sz="1800" kern="1200">
                <a:solidFill>
                  <a:schemeClr val="tx1"/>
                </a:solidFill>
                <a:latin typeface="+mn-lt"/>
                <a:ea typeface="+mn-ea"/>
                <a:cs typeface="+mn-cs"/>
              </a:defRPr>
            </a:lvl8pPr>
            <a:lvl9pPr marL="3648250" algn="l" defTabSz="456018" rtl="0" eaLnBrk="1" latinLnBrk="0" hangingPunct="1">
              <a:defRPr sz="1800" kern="1200">
                <a:solidFill>
                  <a:schemeClr val="tx1"/>
                </a:solidFill>
                <a:latin typeface="+mn-lt"/>
                <a:ea typeface="+mn-ea"/>
                <a:cs typeface="+mn-cs"/>
              </a:defRPr>
            </a:lvl9pPr>
          </a:lstStyle>
          <a:p>
            <a:pPr algn="l">
              <a:spcAft>
                <a:spcPts val="600"/>
              </a:spcAft>
            </a:pPr>
            <a:r>
              <a:rPr lang="en-US" sz="1500" b="1" dirty="0">
                <a:solidFill>
                  <a:prstClr val="black"/>
                </a:solidFill>
                <a:latin typeface="Gill Sans"/>
                <a:cs typeface="Gill Sans"/>
              </a:rPr>
              <a:t>Strategic Purpose</a:t>
            </a:r>
            <a:r>
              <a:rPr lang="en-US" sz="1500" b="1" dirty="0" smtClean="0">
                <a:solidFill>
                  <a:prstClr val="black"/>
                </a:solidFill>
                <a:latin typeface="Gill Sans"/>
                <a:cs typeface="Gill Sans"/>
              </a:rPr>
              <a:t>: </a:t>
            </a:r>
            <a:r>
              <a:rPr lang="en-US" sz="1500" dirty="0">
                <a:solidFill>
                  <a:prstClr val="black"/>
                </a:solidFill>
                <a:latin typeface="Gill Sans Light"/>
                <a:cs typeface="Gill Sans Light"/>
              </a:rPr>
              <a:t>I</a:t>
            </a:r>
            <a:r>
              <a:rPr lang="en-US" sz="1500" dirty="0" smtClean="0">
                <a:solidFill>
                  <a:prstClr val="black"/>
                </a:solidFill>
                <a:latin typeface="Gill Sans Light"/>
                <a:cs typeface="Gill Sans Light"/>
              </a:rPr>
              <a:t>ntroduce Pain Matters as a resource to a larger percentage of key stakeholders with breakthrough video </a:t>
            </a:r>
            <a:r>
              <a:rPr lang="en-US" sz="1500" dirty="0">
                <a:solidFill>
                  <a:prstClr val="black"/>
                </a:solidFill>
                <a:latin typeface="Gill Sans Light"/>
                <a:cs typeface="Gill Sans Light"/>
              </a:rPr>
              <a:t>content </a:t>
            </a:r>
            <a:r>
              <a:rPr lang="en-US" sz="1500" dirty="0" smtClean="0">
                <a:solidFill>
                  <a:prstClr val="black"/>
                </a:solidFill>
                <a:latin typeface="Gill Sans Light"/>
                <a:cs typeface="Gill Sans Light"/>
              </a:rPr>
              <a:t>that demonstrates the importance of responsible opioid use, storage and disposal</a:t>
            </a:r>
          </a:p>
          <a:p>
            <a:pPr marL="285750" indent="-285750" algn="l">
              <a:spcAft>
                <a:spcPts val="600"/>
              </a:spcAft>
              <a:buFont typeface="Arial"/>
              <a:buChar char="•"/>
            </a:pPr>
            <a:r>
              <a:rPr lang="en-US" sz="1400" dirty="0" smtClean="0">
                <a:solidFill>
                  <a:prstClr val="black"/>
                </a:solidFill>
                <a:latin typeface="Gill Sans Light"/>
                <a:cs typeface="Gill Sans Light"/>
              </a:rPr>
              <a:t>Utilize engaging video content to capture attention of key audience segments </a:t>
            </a:r>
          </a:p>
          <a:p>
            <a:pPr marL="285750" indent="-285750" algn="l">
              <a:spcAft>
                <a:spcPts val="600"/>
              </a:spcAft>
              <a:buFont typeface="Arial"/>
              <a:buChar char="•"/>
            </a:pPr>
            <a:r>
              <a:rPr lang="en-US" sz="1400" dirty="0" smtClean="0">
                <a:solidFill>
                  <a:prstClr val="black"/>
                </a:solidFill>
                <a:latin typeface="Gill Sans Light"/>
                <a:cs typeface="Gill Sans Light"/>
              </a:rPr>
              <a:t>Shed light on common barriers and misperceptions around responsible use, storage, and disposal </a:t>
            </a:r>
          </a:p>
          <a:p>
            <a:pPr marL="285750" indent="-285750" algn="l">
              <a:spcAft>
                <a:spcPts val="600"/>
              </a:spcAft>
              <a:buFont typeface="Arial"/>
              <a:buChar char="•"/>
            </a:pPr>
            <a:r>
              <a:rPr lang="en-US" sz="1400" dirty="0">
                <a:solidFill>
                  <a:prstClr val="black"/>
                </a:solidFill>
                <a:latin typeface="Gill Sans Light"/>
                <a:cs typeface="Gill Sans Light"/>
              </a:rPr>
              <a:t>D</a:t>
            </a:r>
            <a:r>
              <a:rPr lang="en-US" sz="1400" dirty="0" smtClean="0">
                <a:solidFill>
                  <a:prstClr val="black"/>
                </a:solidFill>
                <a:latin typeface="Gill Sans Light"/>
                <a:cs typeface="Gill Sans Light"/>
              </a:rPr>
              <a:t>emonstrate Teva’s commitment to being part of the solution through innovative resources </a:t>
            </a:r>
            <a:r>
              <a:rPr lang="en-US" sz="1400" dirty="0" smtClean="0">
                <a:solidFill>
                  <a:prstClr val="black"/>
                </a:solidFill>
                <a:latin typeface="Gill Sans Light"/>
                <a:cs typeface="Gill Sans Light"/>
              </a:rPr>
              <a:t>and proprietary abuse deterrence technologies</a:t>
            </a:r>
            <a:endParaRPr lang="en-US" sz="1400" dirty="0" smtClean="0">
              <a:solidFill>
                <a:prstClr val="black"/>
              </a:solidFill>
              <a:latin typeface="Gill Sans Light"/>
              <a:cs typeface="Gill Sans Light"/>
            </a:endParaRPr>
          </a:p>
          <a:p>
            <a:pPr marL="285750" indent="-285750" algn="l">
              <a:spcAft>
                <a:spcPts val="600"/>
              </a:spcAft>
              <a:buFont typeface="Arial"/>
              <a:buChar char="•"/>
            </a:pPr>
            <a:r>
              <a:rPr lang="en-US" sz="1400" dirty="0" smtClean="0">
                <a:solidFill>
                  <a:prstClr val="black"/>
                </a:solidFill>
                <a:latin typeface="Gill Sans Light"/>
                <a:cs typeface="Gill Sans Light"/>
              </a:rPr>
              <a:t>Explore partnership with Alliance to Prevent the Abuse of Medicines to further drive engagement among key stakeholders (extension opportunity: </a:t>
            </a:r>
            <a:r>
              <a:rPr lang="en-US" sz="1400" dirty="0">
                <a:solidFill>
                  <a:prstClr val="black"/>
                </a:solidFill>
                <a:latin typeface="Gill Sans Light"/>
                <a:cs typeface="Gill Sans Light"/>
              </a:rPr>
              <a:t>pitch for donated </a:t>
            </a:r>
            <a:r>
              <a:rPr lang="en-US" sz="1400" dirty="0" smtClean="0">
                <a:solidFill>
                  <a:prstClr val="black"/>
                </a:solidFill>
                <a:latin typeface="Gill Sans Light"/>
                <a:cs typeface="Gill Sans Light"/>
              </a:rPr>
              <a:t>airtime/radio PSA to run in Q1 2016)</a:t>
            </a:r>
            <a:endParaRPr lang="en-US" sz="1400" dirty="0">
              <a:solidFill>
                <a:prstClr val="black"/>
              </a:solidFill>
              <a:latin typeface="Gill Sans Light"/>
              <a:cs typeface="Gill Sans Light"/>
            </a:endParaRPr>
          </a:p>
          <a:p>
            <a:pPr marL="0" lvl="1">
              <a:spcAft>
                <a:spcPts val="600"/>
              </a:spcAft>
            </a:pPr>
            <a:r>
              <a:rPr lang="en-US" sz="1500" b="1" dirty="0" smtClean="0">
                <a:solidFill>
                  <a:prstClr val="black"/>
                </a:solidFill>
                <a:latin typeface="Gill Sans"/>
                <a:cs typeface="Gill Sans"/>
              </a:rPr>
              <a:t>Timing</a:t>
            </a:r>
            <a:r>
              <a:rPr lang="en-US" sz="1500" b="1" dirty="0">
                <a:solidFill>
                  <a:prstClr val="black"/>
                </a:solidFill>
                <a:latin typeface="Gill Sans"/>
                <a:cs typeface="Gill Sans"/>
              </a:rPr>
              <a:t>: </a:t>
            </a:r>
            <a:r>
              <a:rPr lang="en-US" sz="1500" dirty="0" smtClean="0">
                <a:solidFill>
                  <a:prstClr val="black"/>
                </a:solidFill>
                <a:latin typeface="Gill Sans Light"/>
                <a:cs typeface="Gill Sans Light"/>
              </a:rPr>
              <a:t>December 2015</a:t>
            </a:r>
          </a:p>
          <a:p>
            <a:pPr marL="0" lvl="1">
              <a:spcAft>
                <a:spcPts val="600"/>
              </a:spcAft>
            </a:pPr>
            <a:r>
              <a:rPr lang="en-US" sz="1500" b="1" dirty="0" smtClean="0">
                <a:solidFill>
                  <a:prstClr val="black"/>
                </a:solidFill>
                <a:latin typeface="Gill Sans"/>
                <a:cs typeface="Gill Sans"/>
              </a:rPr>
              <a:t>Budget: </a:t>
            </a:r>
            <a:r>
              <a:rPr lang="en-US" sz="1500" dirty="0" smtClean="0">
                <a:solidFill>
                  <a:prstClr val="black"/>
                </a:solidFill>
                <a:latin typeface="Gill Sans Light"/>
                <a:cs typeface="Gill Sans Light"/>
              </a:rPr>
              <a:t>$</a:t>
            </a:r>
            <a:r>
              <a:rPr lang="en-US" sz="1500" dirty="0" smtClean="0">
                <a:solidFill>
                  <a:prstClr val="black"/>
                </a:solidFill>
                <a:latin typeface="Gill Sans Light"/>
                <a:cs typeface="Gill Sans Light"/>
              </a:rPr>
              <a:t>385</a:t>
            </a:r>
            <a:r>
              <a:rPr lang="en-US" sz="1500" dirty="0" smtClean="0">
                <a:solidFill>
                  <a:prstClr val="black"/>
                </a:solidFill>
                <a:latin typeface="Gill Sans Light"/>
                <a:cs typeface="Gill Sans Light"/>
              </a:rPr>
              <a:t>,000 </a:t>
            </a:r>
            <a:r>
              <a:rPr lang="en-US" sz="1500" dirty="0" smtClean="0">
                <a:solidFill>
                  <a:prstClr val="black"/>
                </a:solidFill>
                <a:latin typeface="Gill Sans Light"/>
                <a:cs typeface="Gill Sans Light"/>
              </a:rPr>
              <a:t>including creative strategy, content development, video </a:t>
            </a:r>
            <a:r>
              <a:rPr lang="en-US" sz="1500" dirty="0">
                <a:solidFill>
                  <a:prstClr val="black"/>
                </a:solidFill>
                <a:latin typeface="Gill Sans Light"/>
                <a:cs typeface="Gill Sans Light"/>
              </a:rPr>
              <a:t>production, editing, etc</a:t>
            </a:r>
            <a:r>
              <a:rPr lang="en-US" sz="1500" dirty="0" smtClean="0">
                <a:solidFill>
                  <a:prstClr val="black"/>
                </a:solidFill>
                <a:latin typeface="Gill Sans Light"/>
                <a:cs typeface="Gill Sans Light"/>
              </a:rPr>
              <a:t>.</a:t>
            </a:r>
            <a:endParaRPr lang="en-US" sz="1500" dirty="0">
              <a:solidFill>
                <a:prstClr val="black"/>
              </a:solidFill>
              <a:latin typeface="Gill Sans Light"/>
              <a:cs typeface="Gill Sans Light"/>
            </a:endParaRPr>
          </a:p>
          <a:p>
            <a:pPr marL="457200" lvl="1" indent="-457200"/>
            <a:endParaRPr lang="en-US" sz="1500" dirty="0">
              <a:solidFill>
                <a:prstClr val="black"/>
              </a:solidFill>
              <a:latin typeface="Gill Sans Light"/>
              <a:cs typeface="Gill Sans Light"/>
            </a:endParaRPr>
          </a:p>
        </p:txBody>
      </p:sp>
      <p:sp>
        <p:nvSpPr>
          <p:cNvPr id="7" name="Footer Placeholder 2"/>
          <p:cNvSpPr txBox="1">
            <a:spLocks/>
          </p:cNvSpPr>
          <p:nvPr/>
        </p:nvSpPr>
        <p:spPr>
          <a:xfrm>
            <a:off x="181531" y="6400800"/>
            <a:ext cx="4847669" cy="365125"/>
          </a:xfrm>
          <a:prstGeom prst="rect">
            <a:avLst/>
          </a:prstGeom>
        </p:spPr>
        <p:txBody>
          <a:bodyPr lIns="91203" tIns="45602" rIns="91203" bIns="45602"/>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dirty="0">
                <a:solidFill>
                  <a:prstClr val="black"/>
                </a:solidFill>
                <a:latin typeface="Futura Lt BT Light"/>
                <a:cs typeface="Futura Lt BT Light"/>
              </a:rPr>
              <a:t>DRAFT - CONFIDENTIAL - FOR INTERNAL DISCUSSION PURPOSES ONLY – </a:t>
            </a:r>
            <a:br>
              <a:rPr lang="en-US" sz="900" dirty="0">
                <a:solidFill>
                  <a:prstClr val="black"/>
                </a:solidFill>
                <a:latin typeface="Futura Lt BT Light"/>
                <a:cs typeface="Futura Lt BT Light"/>
              </a:rPr>
            </a:br>
            <a:r>
              <a:rPr lang="en-US" sz="900" dirty="0">
                <a:solidFill>
                  <a:prstClr val="black"/>
                </a:solidFill>
                <a:latin typeface="Futura Lt BT Light"/>
                <a:cs typeface="Futura Lt BT Light"/>
              </a:rPr>
              <a:t>NOT FOR USE IN PROMOTION</a:t>
            </a:r>
          </a:p>
        </p:txBody>
      </p:sp>
      <p:pic>
        <p:nvPicPr>
          <p:cNvPr id="6" name="Picture 5" descr="Screen Shot 2015-11-03 at 4.35.4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4429" y="3014988"/>
            <a:ext cx="1127577" cy="1488899"/>
          </a:xfrm>
          <a:prstGeom prst="rect">
            <a:avLst/>
          </a:prstGeom>
        </p:spPr>
      </p:pic>
      <p:pic>
        <p:nvPicPr>
          <p:cNvPr id="8" name="Picture 7" descr="Screen Shot 2015-11-03 at 4.35.47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5143" y="3700788"/>
            <a:ext cx="1050557" cy="1404612"/>
          </a:xfrm>
          <a:prstGeom prst="rect">
            <a:avLst/>
          </a:prstGeom>
        </p:spPr>
      </p:pic>
    </p:spTree>
    <p:extLst>
      <p:ext uri="{BB962C8B-B14F-4D97-AF65-F5344CB8AC3E}">
        <p14:creationId xmlns:p14="http://schemas.microsoft.com/office/powerpoint/2010/main" val="4796365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6"/>
          <p:cNvSpPr txBox="1">
            <a:spLocks/>
          </p:cNvSpPr>
          <p:nvPr/>
        </p:nvSpPr>
        <p:spPr>
          <a:xfrm>
            <a:off x="228092" y="-76200"/>
            <a:ext cx="8834020" cy="1014587"/>
          </a:xfrm>
          <a:prstGeom prst="rect">
            <a:avLst/>
          </a:prstGeom>
        </p:spPr>
        <p:txBody>
          <a:bodyPr/>
          <a:lstStyle>
            <a:lvl1pPr algn="ctr" defTabSz="456018" rtl="0" eaLnBrk="1" latinLnBrk="0" hangingPunct="1">
              <a:spcBef>
                <a:spcPct val="0"/>
              </a:spcBef>
              <a:buNone/>
              <a:defRPr sz="4400" kern="1200">
                <a:solidFill>
                  <a:schemeClr val="tx1"/>
                </a:solidFill>
                <a:latin typeface="+mj-lt"/>
                <a:ea typeface="+mj-ea"/>
                <a:cs typeface="+mj-cs"/>
              </a:defRPr>
            </a:lvl1pPr>
          </a:lstStyle>
          <a:p>
            <a:pPr algn="l"/>
            <a:endParaRPr lang="en-US" sz="2800" dirty="0" smtClean="0">
              <a:solidFill>
                <a:srgbClr val="670000"/>
              </a:solidFill>
              <a:latin typeface="Gill Sans Light"/>
              <a:cs typeface="Gill Sans Light"/>
            </a:endParaRPr>
          </a:p>
          <a:p>
            <a:pPr algn="l"/>
            <a:r>
              <a:rPr lang="en-US" sz="2800" dirty="0" smtClean="0">
                <a:solidFill>
                  <a:srgbClr val="670000"/>
                </a:solidFill>
                <a:latin typeface="Gill Sans Light"/>
                <a:cs typeface="Gill Sans Light"/>
              </a:rPr>
              <a:t>Promote Responsible Solutions Across High-Impact Channels</a:t>
            </a:r>
            <a:endParaRPr lang="en-US" sz="2800" dirty="0">
              <a:solidFill>
                <a:srgbClr val="670000"/>
              </a:solidFill>
              <a:latin typeface="Gill Sans Light"/>
              <a:cs typeface="Gill Sans Light"/>
            </a:endParaRPr>
          </a:p>
        </p:txBody>
      </p:sp>
      <p:sp>
        <p:nvSpPr>
          <p:cNvPr id="3" name="Content Placeholder 2"/>
          <p:cNvSpPr txBox="1">
            <a:spLocks/>
          </p:cNvSpPr>
          <p:nvPr/>
        </p:nvSpPr>
        <p:spPr>
          <a:xfrm>
            <a:off x="295544" y="1428485"/>
            <a:ext cx="5114656" cy="5154877"/>
          </a:xfrm>
          <a:prstGeom prst="rect">
            <a:avLst/>
          </a:prstGeom>
        </p:spPr>
        <p:txBody>
          <a:bodyPr lIns="91203" tIns="45602" rIns="91203" bIns="45602">
            <a:normAutofit fontScale="92500" lnSpcReduction="10000"/>
          </a:bodyPr>
          <a:lstStyle>
            <a:defPPr>
              <a:defRPr lang="en-US"/>
            </a:defPPr>
            <a:lvl1pPr marL="0" algn="r" defTabSz="456018" rtl="0" eaLnBrk="1" latinLnBrk="0" hangingPunct="1">
              <a:defRPr sz="1200" kern="1200">
                <a:solidFill>
                  <a:schemeClr val="tx1">
                    <a:lumMod val="75000"/>
                    <a:lumOff val="25000"/>
                  </a:schemeClr>
                </a:solidFill>
                <a:latin typeface="+mn-lt"/>
                <a:ea typeface="+mn-ea"/>
                <a:cs typeface="+mn-cs"/>
              </a:defRPr>
            </a:lvl1pPr>
            <a:lvl2pPr marL="456018" algn="l" defTabSz="456018" rtl="0" eaLnBrk="1" latinLnBrk="0" hangingPunct="1">
              <a:defRPr sz="1800" kern="1200">
                <a:solidFill>
                  <a:schemeClr val="tx1"/>
                </a:solidFill>
                <a:latin typeface="+mn-lt"/>
                <a:ea typeface="+mn-ea"/>
                <a:cs typeface="+mn-cs"/>
              </a:defRPr>
            </a:lvl2pPr>
            <a:lvl3pPr marL="912059" algn="l" defTabSz="456018" rtl="0" eaLnBrk="1" latinLnBrk="0" hangingPunct="1">
              <a:defRPr sz="1800" kern="1200">
                <a:solidFill>
                  <a:schemeClr val="tx1"/>
                </a:solidFill>
                <a:latin typeface="+mn-lt"/>
                <a:ea typeface="+mn-ea"/>
                <a:cs typeface="+mn-cs"/>
              </a:defRPr>
            </a:lvl3pPr>
            <a:lvl4pPr marL="1368100" algn="l" defTabSz="456018" rtl="0" eaLnBrk="1" latinLnBrk="0" hangingPunct="1">
              <a:defRPr sz="1800" kern="1200">
                <a:solidFill>
                  <a:schemeClr val="tx1"/>
                </a:solidFill>
                <a:latin typeface="+mn-lt"/>
                <a:ea typeface="+mn-ea"/>
                <a:cs typeface="+mn-cs"/>
              </a:defRPr>
            </a:lvl4pPr>
            <a:lvl5pPr marL="1824127" algn="l" defTabSz="456018" rtl="0" eaLnBrk="1" latinLnBrk="0" hangingPunct="1">
              <a:defRPr sz="1800" kern="1200">
                <a:solidFill>
                  <a:schemeClr val="tx1"/>
                </a:solidFill>
                <a:latin typeface="+mn-lt"/>
                <a:ea typeface="+mn-ea"/>
                <a:cs typeface="+mn-cs"/>
              </a:defRPr>
            </a:lvl5pPr>
            <a:lvl6pPr marL="2280158" algn="l" defTabSz="456018" rtl="0" eaLnBrk="1" latinLnBrk="0" hangingPunct="1">
              <a:defRPr sz="1800" kern="1200">
                <a:solidFill>
                  <a:schemeClr val="tx1"/>
                </a:solidFill>
                <a:latin typeface="+mn-lt"/>
                <a:ea typeface="+mn-ea"/>
                <a:cs typeface="+mn-cs"/>
              </a:defRPr>
            </a:lvl6pPr>
            <a:lvl7pPr marL="2736195" algn="l" defTabSz="456018" rtl="0" eaLnBrk="1" latinLnBrk="0" hangingPunct="1">
              <a:defRPr sz="1800" kern="1200">
                <a:solidFill>
                  <a:schemeClr val="tx1"/>
                </a:solidFill>
                <a:latin typeface="+mn-lt"/>
                <a:ea typeface="+mn-ea"/>
                <a:cs typeface="+mn-cs"/>
              </a:defRPr>
            </a:lvl7pPr>
            <a:lvl8pPr marL="3192222" algn="l" defTabSz="456018" rtl="0" eaLnBrk="1" latinLnBrk="0" hangingPunct="1">
              <a:defRPr sz="1800" kern="1200">
                <a:solidFill>
                  <a:schemeClr val="tx1"/>
                </a:solidFill>
                <a:latin typeface="+mn-lt"/>
                <a:ea typeface="+mn-ea"/>
                <a:cs typeface="+mn-cs"/>
              </a:defRPr>
            </a:lvl8pPr>
            <a:lvl9pPr marL="3648250" algn="l" defTabSz="456018" rtl="0" eaLnBrk="1" latinLnBrk="0" hangingPunct="1">
              <a:defRPr sz="1800" kern="1200">
                <a:solidFill>
                  <a:schemeClr val="tx1"/>
                </a:solidFill>
                <a:latin typeface="+mn-lt"/>
                <a:ea typeface="+mn-ea"/>
                <a:cs typeface="+mn-cs"/>
              </a:defRPr>
            </a:lvl9pPr>
          </a:lstStyle>
          <a:p>
            <a:pPr algn="l">
              <a:spcAft>
                <a:spcPts val="600"/>
              </a:spcAft>
            </a:pPr>
            <a:r>
              <a:rPr lang="en-US" sz="1600" b="1" dirty="0" smtClean="0">
                <a:solidFill>
                  <a:schemeClr val="tx1">
                    <a:lumMod val="75000"/>
                  </a:schemeClr>
                </a:solidFill>
                <a:latin typeface="Gill Sans"/>
                <a:cs typeface="Gill Sans"/>
              </a:rPr>
              <a:t>Strategic Purpose:</a:t>
            </a:r>
            <a:r>
              <a:rPr lang="en-US" sz="1600" dirty="0" smtClean="0">
                <a:solidFill>
                  <a:schemeClr val="tx1">
                    <a:lumMod val="75000"/>
                  </a:schemeClr>
                </a:solidFill>
                <a:latin typeface="Gill Sans"/>
                <a:cs typeface="Gill Sans"/>
              </a:rPr>
              <a:t> </a:t>
            </a:r>
            <a:r>
              <a:rPr lang="en-US" sz="1600" dirty="0" smtClean="0">
                <a:solidFill>
                  <a:schemeClr val="tx1">
                    <a:lumMod val="75000"/>
                  </a:schemeClr>
                </a:solidFill>
                <a:latin typeface="Gill Sans Light"/>
                <a:cs typeface="Gill Sans Light"/>
              </a:rPr>
              <a:t>Employ </a:t>
            </a:r>
            <a:r>
              <a:rPr lang="en-US" sz="1600" dirty="0">
                <a:solidFill>
                  <a:schemeClr val="tx1">
                    <a:lumMod val="75000"/>
                  </a:schemeClr>
                </a:solidFill>
                <a:latin typeface="Gill Sans Light"/>
                <a:cs typeface="Gill Sans Light"/>
              </a:rPr>
              <a:t>a surround-sound, multi-media </a:t>
            </a:r>
            <a:r>
              <a:rPr lang="en-US" sz="1600" dirty="0" smtClean="0">
                <a:solidFill>
                  <a:schemeClr val="tx1">
                    <a:lumMod val="75000"/>
                  </a:schemeClr>
                </a:solidFill>
                <a:latin typeface="Gill Sans Light"/>
                <a:cs typeface="Gill Sans Light"/>
              </a:rPr>
              <a:t>approach to expand reach of video content and reinforce that all stakeholders have a role to play in responsible pain management</a:t>
            </a:r>
          </a:p>
          <a:p>
            <a:pPr marL="285750" indent="-285750" algn="l">
              <a:spcAft>
                <a:spcPts val="600"/>
              </a:spcAft>
              <a:buFont typeface="Arial"/>
              <a:buChar char="•"/>
            </a:pPr>
            <a:r>
              <a:rPr lang="en-US" sz="1500" dirty="0" smtClean="0">
                <a:solidFill>
                  <a:schemeClr val="tx1">
                    <a:lumMod val="75000"/>
                  </a:schemeClr>
                </a:solidFill>
                <a:latin typeface="Gill Sans Light"/>
                <a:cs typeface="Gill Sans Light"/>
              </a:rPr>
              <a:t>Updated NPP plan </a:t>
            </a:r>
            <a:r>
              <a:rPr lang="en-US" sz="1500" dirty="0" smtClean="0">
                <a:solidFill>
                  <a:schemeClr val="tx1">
                    <a:lumMod val="75000"/>
                  </a:schemeClr>
                </a:solidFill>
                <a:latin typeface="Gill Sans Light"/>
                <a:cs typeface="Gill Sans Light"/>
              </a:rPr>
              <a:t>(updated </a:t>
            </a:r>
            <a:r>
              <a:rPr lang="en-US" sz="1500" dirty="0" smtClean="0">
                <a:solidFill>
                  <a:schemeClr val="tx1">
                    <a:lumMod val="75000"/>
                  </a:schemeClr>
                </a:solidFill>
                <a:latin typeface="Gill Sans Light"/>
                <a:cs typeface="Gill Sans Light"/>
              </a:rPr>
              <a:t>assets, new Facebook ads)</a:t>
            </a:r>
            <a:endParaRPr lang="en-US" sz="1500" dirty="0">
              <a:solidFill>
                <a:schemeClr val="tx1">
                  <a:lumMod val="75000"/>
                </a:schemeClr>
              </a:solidFill>
              <a:latin typeface="Gill Sans Light"/>
              <a:cs typeface="Gill Sans Light"/>
            </a:endParaRPr>
          </a:p>
          <a:p>
            <a:pPr marL="285750" indent="-285750" algn="l">
              <a:spcAft>
                <a:spcPts val="600"/>
              </a:spcAft>
              <a:buFont typeface="Arial"/>
              <a:buChar char="•"/>
            </a:pPr>
            <a:r>
              <a:rPr lang="en-US" sz="1500" dirty="0">
                <a:solidFill>
                  <a:schemeClr val="tx1">
                    <a:lumMod val="75000"/>
                  </a:schemeClr>
                </a:solidFill>
                <a:latin typeface="Gill Sans Light"/>
                <a:cs typeface="Gill Sans Light"/>
              </a:rPr>
              <a:t>Targeted e-communication with KOL-authored video introduction and call to action</a:t>
            </a:r>
          </a:p>
          <a:p>
            <a:pPr marL="285750" indent="-285750" algn="l">
              <a:spcAft>
                <a:spcPts val="600"/>
              </a:spcAft>
              <a:buFont typeface="Arial"/>
              <a:buChar char="•"/>
            </a:pPr>
            <a:r>
              <a:rPr lang="en-US" sz="1500" dirty="0" smtClean="0">
                <a:solidFill>
                  <a:schemeClr val="tx1">
                    <a:lumMod val="75000"/>
                  </a:schemeClr>
                </a:solidFill>
                <a:latin typeface="Gill Sans Light"/>
                <a:cs typeface="Gill Sans Light"/>
              </a:rPr>
              <a:t>House video on Pain </a:t>
            </a:r>
            <a:r>
              <a:rPr lang="en-US" sz="1500" dirty="0">
                <a:solidFill>
                  <a:schemeClr val="tx1">
                    <a:lumMod val="75000"/>
                  </a:schemeClr>
                </a:solidFill>
                <a:latin typeface="Gill Sans Light"/>
                <a:cs typeface="Gill Sans Light"/>
              </a:rPr>
              <a:t>Matters </a:t>
            </a:r>
            <a:r>
              <a:rPr lang="en-US" sz="1500" dirty="0" smtClean="0">
                <a:solidFill>
                  <a:schemeClr val="tx1">
                    <a:lumMod val="75000"/>
                  </a:schemeClr>
                </a:solidFill>
                <a:latin typeface="Gill Sans Light"/>
                <a:cs typeface="Gill Sans Light"/>
              </a:rPr>
              <a:t>website (home page </a:t>
            </a:r>
            <a:r>
              <a:rPr lang="en-US" sz="1500" dirty="0">
                <a:solidFill>
                  <a:schemeClr val="tx1">
                    <a:lumMod val="75000"/>
                  </a:schemeClr>
                </a:solidFill>
                <a:latin typeface="Gill Sans Light"/>
                <a:cs typeface="Gill Sans Light"/>
              </a:rPr>
              <a:t>&amp; </a:t>
            </a:r>
            <a:r>
              <a:rPr lang="en-US" sz="1500" dirty="0" smtClean="0">
                <a:solidFill>
                  <a:schemeClr val="tx1">
                    <a:lumMod val="75000"/>
                  </a:schemeClr>
                </a:solidFill>
                <a:latin typeface="Gill Sans Light"/>
                <a:cs typeface="Gill Sans Light"/>
              </a:rPr>
              <a:t>    Pain </a:t>
            </a:r>
            <a:r>
              <a:rPr lang="en-US" sz="1500" dirty="0" smtClean="0">
                <a:solidFill>
                  <a:schemeClr val="tx1">
                    <a:lumMod val="75000"/>
                  </a:schemeClr>
                </a:solidFill>
                <a:latin typeface="Gill Sans Light"/>
                <a:cs typeface="Gill Sans Light"/>
              </a:rPr>
              <a:t>Perspectives</a:t>
            </a:r>
            <a:r>
              <a:rPr lang="en-US" sz="1500" dirty="0" smtClean="0">
                <a:solidFill>
                  <a:schemeClr val="tx1">
                    <a:lumMod val="75000"/>
                  </a:schemeClr>
                </a:solidFill>
                <a:latin typeface="Gill Sans Light"/>
                <a:cs typeface="Gill Sans Light"/>
              </a:rPr>
              <a:t>)</a:t>
            </a:r>
          </a:p>
          <a:p>
            <a:pPr marL="285750" indent="-285750" algn="l">
              <a:spcAft>
                <a:spcPts val="600"/>
              </a:spcAft>
              <a:buFont typeface="Arial"/>
              <a:buChar char="•"/>
            </a:pPr>
            <a:r>
              <a:rPr lang="en-US" sz="1500" dirty="0" smtClean="0">
                <a:solidFill>
                  <a:schemeClr val="tx1">
                    <a:lumMod val="75000"/>
                  </a:schemeClr>
                </a:solidFill>
                <a:latin typeface="Gill Sans Light"/>
                <a:cs typeface="Gill Sans Light"/>
              </a:rPr>
              <a:t>Radio public service announcement </a:t>
            </a:r>
            <a:endParaRPr lang="en-US" sz="1500" dirty="0">
              <a:solidFill>
                <a:schemeClr val="tx1">
                  <a:lumMod val="75000"/>
                </a:schemeClr>
              </a:solidFill>
              <a:latin typeface="Gill Sans Light"/>
              <a:cs typeface="Gill Sans Light"/>
            </a:endParaRPr>
          </a:p>
          <a:p>
            <a:pPr marL="285750" indent="-285750" algn="l">
              <a:spcAft>
                <a:spcPts val="600"/>
              </a:spcAft>
              <a:buFont typeface="Arial"/>
              <a:buChar char="•"/>
            </a:pPr>
            <a:r>
              <a:rPr lang="en-US" sz="1500" dirty="0" smtClean="0">
                <a:solidFill>
                  <a:schemeClr val="tx1">
                    <a:lumMod val="75000"/>
                  </a:schemeClr>
                </a:solidFill>
                <a:latin typeface="Gill Sans Light"/>
                <a:cs typeface="Gill Sans Light"/>
              </a:rPr>
              <a:t>Social media outreach (</a:t>
            </a:r>
            <a:r>
              <a:rPr lang="en-US" sz="1500" dirty="0" smtClean="0">
                <a:solidFill>
                  <a:schemeClr val="tx1">
                    <a:lumMod val="75000"/>
                  </a:schemeClr>
                </a:solidFill>
                <a:latin typeface="Gill Sans Light"/>
                <a:cs typeface="Gill Sans Light"/>
              </a:rPr>
              <a:t>Pain </a:t>
            </a:r>
            <a:r>
              <a:rPr lang="en-US" sz="1500" dirty="0" smtClean="0">
                <a:solidFill>
                  <a:schemeClr val="tx1">
                    <a:lumMod val="75000"/>
                  </a:schemeClr>
                </a:solidFill>
                <a:latin typeface="Gill Sans Light"/>
                <a:cs typeface="Gill Sans Light"/>
              </a:rPr>
              <a:t>Matters </a:t>
            </a:r>
            <a:r>
              <a:rPr lang="en-US" sz="1500" dirty="0" smtClean="0">
                <a:solidFill>
                  <a:schemeClr val="tx1">
                    <a:lumMod val="75000"/>
                  </a:schemeClr>
                </a:solidFill>
                <a:latin typeface="Gill Sans Light"/>
                <a:cs typeface="Gill Sans Light"/>
              </a:rPr>
              <a:t>and advocacy channels) and targeted earned media</a:t>
            </a:r>
            <a:endParaRPr lang="en-US" sz="1500" dirty="0" smtClean="0">
              <a:solidFill>
                <a:schemeClr val="tx1">
                  <a:lumMod val="75000"/>
                </a:schemeClr>
              </a:solidFill>
              <a:latin typeface="Gill Sans Light"/>
              <a:cs typeface="Gill Sans Light"/>
            </a:endParaRPr>
          </a:p>
          <a:p>
            <a:pPr marL="0" lvl="1">
              <a:spcAft>
                <a:spcPts val="600"/>
              </a:spcAft>
            </a:pPr>
            <a:r>
              <a:rPr lang="en-US" sz="1600" b="1" dirty="0" smtClean="0">
                <a:solidFill>
                  <a:schemeClr val="tx1">
                    <a:lumMod val="75000"/>
                  </a:schemeClr>
                </a:solidFill>
                <a:latin typeface="Gill Sans"/>
                <a:cs typeface="Gill Sans"/>
              </a:rPr>
              <a:t>KPI</a:t>
            </a:r>
            <a:r>
              <a:rPr lang="en-US" sz="1600" b="1" dirty="0">
                <a:solidFill>
                  <a:schemeClr val="tx1">
                    <a:lumMod val="75000"/>
                  </a:schemeClr>
                </a:solidFill>
                <a:latin typeface="Gill Sans"/>
                <a:cs typeface="Gill Sans"/>
              </a:rPr>
              <a:t>: </a:t>
            </a:r>
            <a:r>
              <a:rPr lang="en-US" sz="1600" dirty="0">
                <a:solidFill>
                  <a:schemeClr val="tx1">
                    <a:lumMod val="75000"/>
                  </a:schemeClr>
                </a:solidFill>
                <a:latin typeface="Gill Sans Light"/>
                <a:cs typeface="Gill Sans Light"/>
              </a:rPr>
              <a:t>S</a:t>
            </a:r>
            <a:r>
              <a:rPr lang="en-US" sz="1600" dirty="0" smtClean="0">
                <a:solidFill>
                  <a:schemeClr val="tx1">
                    <a:lumMod val="75000"/>
                  </a:schemeClr>
                </a:solidFill>
                <a:latin typeface="Gill Sans Light"/>
                <a:cs typeface="Gill Sans Light"/>
              </a:rPr>
              <a:t>ocial media engagement, email metrics, NPP metrics, website metrics, 2-3 original stories through earned media </a:t>
            </a:r>
          </a:p>
          <a:p>
            <a:pPr marL="0" lvl="1">
              <a:spcAft>
                <a:spcPts val="600"/>
              </a:spcAft>
            </a:pPr>
            <a:r>
              <a:rPr lang="en-US" sz="1600" dirty="0">
                <a:solidFill>
                  <a:schemeClr val="tx1">
                    <a:lumMod val="75000"/>
                  </a:schemeClr>
                </a:solidFill>
                <a:latin typeface="Gill Sans"/>
                <a:cs typeface="Gill Sans"/>
              </a:rPr>
              <a:t>Timing: </a:t>
            </a:r>
            <a:r>
              <a:rPr lang="en-US" sz="1600" dirty="0" smtClean="0">
                <a:solidFill>
                  <a:schemeClr val="tx1">
                    <a:lumMod val="75000"/>
                  </a:schemeClr>
                </a:solidFill>
                <a:latin typeface="Gill Sans Light"/>
                <a:cs typeface="Gill Sans Light"/>
              </a:rPr>
              <a:t>December 2015-2016</a:t>
            </a:r>
          </a:p>
          <a:p>
            <a:pPr marL="0" lvl="1">
              <a:spcAft>
                <a:spcPts val="600"/>
              </a:spcAft>
            </a:pPr>
            <a:r>
              <a:rPr lang="en-US" sz="1600" b="1" dirty="0">
                <a:solidFill>
                  <a:schemeClr val="tx1">
                    <a:lumMod val="75000"/>
                  </a:schemeClr>
                </a:solidFill>
                <a:latin typeface="Gill Sans"/>
                <a:cs typeface="Gill Sans"/>
              </a:rPr>
              <a:t>Budget</a:t>
            </a:r>
            <a:r>
              <a:rPr lang="en-US" sz="1600" b="1" dirty="0" smtClean="0">
                <a:solidFill>
                  <a:schemeClr val="tx1">
                    <a:lumMod val="75000"/>
                  </a:schemeClr>
                </a:solidFill>
                <a:latin typeface="Gill Sans"/>
                <a:cs typeface="Gill Sans"/>
              </a:rPr>
              <a:t>: </a:t>
            </a:r>
            <a:r>
              <a:rPr lang="en-US" sz="1600" dirty="0" smtClean="0">
                <a:solidFill>
                  <a:schemeClr val="tx1">
                    <a:lumMod val="75000"/>
                  </a:schemeClr>
                </a:solidFill>
                <a:latin typeface="Gill Sans"/>
                <a:cs typeface="Gill Sans"/>
              </a:rPr>
              <a:t>$340</a:t>
            </a:r>
            <a:r>
              <a:rPr lang="en-US" sz="1600" dirty="0" smtClean="0">
                <a:solidFill>
                  <a:schemeClr val="tx1">
                    <a:lumMod val="75000"/>
                  </a:schemeClr>
                </a:solidFill>
                <a:latin typeface="Gill Sans Light"/>
                <a:cs typeface="Gill Sans Light"/>
              </a:rPr>
              <a:t>,000 including $65K for asset creation, $120K </a:t>
            </a:r>
            <a:r>
              <a:rPr lang="en-US" sz="1600" dirty="0" smtClean="0">
                <a:solidFill>
                  <a:schemeClr val="tx1">
                    <a:lumMod val="75000"/>
                  </a:schemeClr>
                </a:solidFill>
                <a:latin typeface="Gill Sans Light"/>
                <a:cs typeface="Gill Sans Light"/>
              </a:rPr>
              <a:t>paid social promotion; $15K updates to existing NPP </a:t>
            </a:r>
            <a:r>
              <a:rPr lang="en-US" sz="1600" dirty="0" smtClean="0">
                <a:solidFill>
                  <a:schemeClr val="tx1">
                    <a:lumMod val="75000"/>
                  </a:schemeClr>
                </a:solidFill>
                <a:latin typeface="Gill Sans Light"/>
                <a:cs typeface="Gill Sans Light"/>
              </a:rPr>
              <a:t>materials; $</a:t>
            </a:r>
            <a:r>
              <a:rPr lang="en-US" sz="1600" dirty="0" smtClean="0">
                <a:solidFill>
                  <a:schemeClr val="tx1">
                    <a:lumMod val="75000"/>
                  </a:schemeClr>
                </a:solidFill>
                <a:latin typeface="Gill Sans Light"/>
                <a:cs typeface="Gill Sans Light"/>
              </a:rPr>
              <a:t>50K</a:t>
            </a:r>
            <a:r>
              <a:rPr lang="en-US" sz="1600" dirty="0" smtClean="0">
                <a:solidFill>
                  <a:schemeClr val="tx1">
                    <a:lumMod val="75000"/>
                  </a:schemeClr>
                </a:solidFill>
                <a:latin typeface="Gill Sans Light"/>
                <a:cs typeface="Gill Sans Light"/>
              </a:rPr>
              <a:t> </a:t>
            </a:r>
            <a:r>
              <a:rPr lang="en-US" sz="1600" dirty="0">
                <a:solidFill>
                  <a:schemeClr val="tx1">
                    <a:lumMod val="75000"/>
                  </a:schemeClr>
                </a:solidFill>
                <a:latin typeface="Gill Sans Light"/>
                <a:cs typeface="Gill Sans Light"/>
              </a:rPr>
              <a:t>KOL </a:t>
            </a:r>
            <a:r>
              <a:rPr lang="en-US" sz="1600" dirty="0" smtClean="0">
                <a:solidFill>
                  <a:schemeClr val="tx1">
                    <a:lumMod val="75000"/>
                  </a:schemeClr>
                </a:solidFill>
                <a:latin typeface="Gill Sans Light"/>
                <a:cs typeface="Gill Sans Light"/>
              </a:rPr>
              <a:t>e-communication; $40K </a:t>
            </a:r>
            <a:r>
              <a:rPr lang="en-US" sz="1600" dirty="0" smtClean="0">
                <a:solidFill>
                  <a:schemeClr val="tx1">
                    <a:lumMod val="75000"/>
                  </a:schemeClr>
                </a:solidFill>
                <a:latin typeface="Gill Sans Light"/>
                <a:cs typeface="Gill Sans Light"/>
              </a:rPr>
              <a:t>for Website </a:t>
            </a:r>
            <a:r>
              <a:rPr lang="en-US" sz="1600" dirty="0" smtClean="0">
                <a:solidFill>
                  <a:schemeClr val="tx1">
                    <a:lumMod val="75000"/>
                  </a:schemeClr>
                </a:solidFill>
                <a:latin typeface="Gill Sans Light"/>
                <a:cs typeface="Gill Sans Light"/>
              </a:rPr>
              <a:t>updates; $50K for radio PSA</a:t>
            </a:r>
            <a:endParaRPr lang="en-US" sz="1600" dirty="0">
              <a:solidFill>
                <a:schemeClr val="tx1">
                  <a:lumMod val="75000"/>
                </a:schemeClr>
              </a:solidFill>
              <a:latin typeface="Gill Sans Light"/>
              <a:cs typeface="Gill Sans Light"/>
            </a:endParaRPr>
          </a:p>
          <a:p>
            <a:pPr marL="457200" lvl="1" indent="-457200"/>
            <a:endParaRPr lang="en-US" sz="1500" dirty="0">
              <a:solidFill>
                <a:prstClr val="black"/>
              </a:solidFill>
              <a:latin typeface="Gill Sans Light"/>
              <a:cs typeface="Gill Sans Light"/>
            </a:endParaRPr>
          </a:p>
        </p:txBody>
      </p:sp>
      <p:sp>
        <p:nvSpPr>
          <p:cNvPr id="7" name="Footer Placeholder 2"/>
          <p:cNvSpPr txBox="1">
            <a:spLocks/>
          </p:cNvSpPr>
          <p:nvPr/>
        </p:nvSpPr>
        <p:spPr>
          <a:xfrm>
            <a:off x="181531" y="6400800"/>
            <a:ext cx="4847669" cy="365125"/>
          </a:xfrm>
          <a:prstGeom prst="rect">
            <a:avLst/>
          </a:prstGeom>
        </p:spPr>
        <p:txBody>
          <a:bodyPr lIns="91203" tIns="45602" rIns="91203" bIns="45602"/>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dirty="0">
                <a:solidFill>
                  <a:prstClr val="black"/>
                </a:solidFill>
                <a:latin typeface="Futura Lt BT Light"/>
                <a:cs typeface="Futura Lt BT Light"/>
              </a:rPr>
              <a:t>DRAFT - CONFIDENTIAL - FOR INTERNAL DISCUSSION PURPOSES ONLY – </a:t>
            </a:r>
            <a:br>
              <a:rPr lang="en-US" sz="900" dirty="0">
                <a:solidFill>
                  <a:prstClr val="black"/>
                </a:solidFill>
                <a:latin typeface="Futura Lt BT Light"/>
                <a:cs typeface="Futura Lt BT Light"/>
              </a:rPr>
            </a:br>
            <a:r>
              <a:rPr lang="en-US" sz="900" dirty="0">
                <a:solidFill>
                  <a:prstClr val="black"/>
                </a:solidFill>
                <a:latin typeface="Futura Lt BT Light"/>
                <a:cs typeface="Futura Lt BT Light"/>
              </a:rPr>
              <a:t>NOT FOR USE IN PROMOTION</a:t>
            </a:r>
          </a:p>
        </p:txBody>
      </p:sp>
      <p:grpSp>
        <p:nvGrpSpPr>
          <p:cNvPr id="4" name="Group 3"/>
          <p:cNvGrpSpPr/>
          <p:nvPr/>
        </p:nvGrpSpPr>
        <p:grpSpPr>
          <a:xfrm>
            <a:off x="5097440" y="1755421"/>
            <a:ext cx="4122760" cy="4185358"/>
            <a:chOff x="5056496" y="1755421"/>
            <a:chExt cx="4122760" cy="4185358"/>
          </a:xfrm>
        </p:grpSpPr>
        <p:grpSp>
          <p:nvGrpSpPr>
            <p:cNvPr id="34" name="Group 33"/>
            <p:cNvGrpSpPr/>
            <p:nvPr/>
          </p:nvGrpSpPr>
          <p:grpSpPr>
            <a:xfrm>
              <a:off x="6330333" y="3203221"/>
              <a:ext cx="1539875" cy="1292579"/>
              <a:chOff x="5318125" y="1298221"/>
              <a:chExt cx="1539875" cy="1292579"/>
            </a:xfrm>
          </p:grpSpPr>
          <p:sp>
            <p:nvSpPr>
              <p:cNvPr id="21" name="Hexagon 20"/>
              <p:cNvSpPr/>
              <p:nvPr/>
            </p:nvSpPr>
            <p:spPr>
              <a:xfrm>
                <a:off x="5351783" y="1298221"/>
                <a:ext cx="1445891" cy="1292579"/>
              </a:xfrm>
              <a:prstGeom prst="hexagon">
                <a:avLst/>
              </a:prstGeom>
              <a:solidFill>
                <a:srgbClr val="67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3" name="TextBox 22"/>
              <p:cNvSpPr txBox="1"/>
              <p:nvPr/>
            </p:nvSpPr>
            <p:spPr>
              <a:xfrm>
                <a:off x="5318125" y="1676400"/>
                <a:ext cx="1539875" cy="584776"/>
              </a:xfrm>
              <a:prstGeom prst="rect">
                <a:avLst/>
              </a:prstGeom>
              <a:noFill/>
            </p:spPr>
            <p:txBody>
              <a:bodyPr wrap="square" rtlCol="0">
                <a:spAutoFit/>
              </a:bodyPr>
              <a:lstStyle/>
              <a:p>
                <a:pPr algn="ctr"/>
                <a:r>
                  <a:rPr lang="en-US" sz="1600" b="1" dirty="0" smtClean="0">
                    <a:solidFill>
                      <a:srgbClr val="FFFFFF"/>
                    </a:solidFill>
                  </a:rPr>
                  <a:t>Educational Video</a:t>
                </a:r>
                <a:endParaRPr lang="en-US" sz="1600" b="1" dirty="0">
                  <a:solidFill>
                    <a:srgbClr val="FFFFFF"/>
                  </a:solidFill>
                </a:endParaRPr>
              </a:p>
            </p:txBody>
          </p:sp>
        </p:grpSp>
        <p:grpSp>
          <p:nvGrpSpPr>
            <p:cNvPr id="29" name="Group 28"/>
            <p:cNvGrpSpPr/>
            <p:nvPr/>
          </p:nvGrpSpPr>
          <p:grpSpPr>
            <a:xfrm>
              <a:off x="6330333" y="1755421"/>
              <a:ext cx="1539875" cy="1292579"/>
              <a:chOff x="6492875" y="612421"/>
              <a:chExt cx="1539875" cy="1292579"/>
            </a:xfrm>
          </p:grpSpPr>
          <p:sp>
            <p:nvSpPr>
              <p:cNvPr id="25" name="Hexagon 24"/>
              <p:cNvSpPr/>
              <p:nvPr/>
            </p:nvSpPr>
            <p:spPr>
              <a:xfrm>
                <a:off x="6553200" y="612421"/>
                <a:ext cx="1445891" cy="1292579"/>
              </a:xfrm>
              <a:prstGeom prst="hexagon">
                <a:avLst/>
              </a:prstGeom>
              <a:solidFill>
                <a:schemeClr val="bg1"/>
              </a:solidFill>
              <a:ln w="28575" cmpd="sng">
                <a:solidFill>
                  <a:srgbClr val="67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4" name="TextBox 23"/>
              <p:cNvSpPr txBox="1"/>
              <p:nvPr/>
            </p:nvSpPr>
            <p:spPr>
              <a:xfrm>
                <a:off x="6492875" y="727107"/>
                <a:ext cx="1539875" cy="1077218"/>
              </a:xfrm>
              <a:prstGeom prst="rect">
                <a:avLst/>
              </a:prstGeom>
              <a:noFill/>
            </p:spPr>
            <p:txBody>
              <a:bodyPr wrap="square" rtlCol="0">
                <a:spAutoFit/>
              </a:bodyPr>
              <a:lstStyle/>
              <a:p>
                <a:pPr algn="ctr"/>
                <a:r>
                  <a:rPr lang="en-US" sz="1600" dirty="0" smtClean="0">
                    <a:solidFill>
                      <a:srgbClr val="670000"/>
                    </a:solidFill>
                  </a:rPr>
                  <a:t>Enhanced </a:t>
                </a:r>
              </a:p>
              <a:p>
                <a:pPr algn="ctr"/>
                <a:r>
                  <a:rPr lang="en-US" sz="1600" dirty="0" smtClean="0">
                    <a:solidFill>
                      <a:srgbClr val="670000"/>
                    </a:solidFill>
                  </a:rPr>
                  <a:t>NPP Plan </a:t>
                </a:r>
              </a:p>
              <a:p>
                <a:pPr algn="ctr"/>
                <a:r>
                  <a:rPr lang="en-US" sz="1600" dirty="0" smtClean="0">
                    <a:solidFill>
                      <a:srgbClr val="670000"/>
                    </a:solidFill>
                  </a:rPr>
                  <a:t>(ad spend &amp; assets) </a:t>
                </a:r>
                <a:endParaRPr lang="en-US" sz="1600" dirty="0">
                  <a:solidFill>
                    <a:srgbClr val="670000"/>
                  </a:solidFill>
                </a:endParaRPr>
              </a:p>
            </p:txBody>
          </p:sp>
        </p:grpSp>
        <p:grpSp>
          <p:nvGrpSpPr>
            <p:cNvPr id="30" name="Group 29"/>
            <p:cNvGrpSpPr/>
            <p:nvPr/>
          </p:nvGrpSpPr>
          <p:grpSpPr>
            <a:xfrm>
              <a:off x="6330333" y="4648200"/>
              <a:ext cx="1539875" cy="1292579"/>
              <a:chOff x="6535424" y="2032000"/>
              <a:chExt cx="1539875" cy="1292579"/>
            </a:xfrm>
          </p:grpSpPr>
          <p:sp>
            <p:nvSpPr>
              <p:cNvPr id="27" name="Hexagon 26"/>
              <p:cNvSpPr/>
              <p:nvPr/>
            </p:nvSpPr>
            <p:spPr>
              <a:xfrm>
                <a:off x="6570984" y="2032000"/>
                <a:ext cx="1445891" cy="1292579"/>
              </a:xfrm>
              <a:prstGeom prst="hexagon">
                <a:avLst/>
              </a:prstGeom>
              <a:solidFill>
                <a:schemeClr val="bg1"/>
              </a:solidFill>
              <a:ln w="28575" cmpd="sng">
                <a:solidFill>
                  <a:srgbClr val="67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6" name="TextBox 25"/>
              <p:cNvSpPr txBox="1"/>
              <p:nvPr/>
            </p:nvSpPr>
            <p:spPr>
              <a:xfrm>
                <a:off x="6535424" y="2088107"/>
                <a:ext cx="1539875" cy="830997"/>
              </a:xfrm>
              <a:prstGeom prst="rect">
                <a:avLst/>
              </a:prstGeom>
              <a:noFill/>
            </p:spPr>
            <p:txBody>
              <a:bodyPr wrap="square" rtlCol="0">
                <a:spAutoFit/>
              </a:bodyPr>
              <a:lstStyle/>
              <a:p>
                <a:pPr algn="ctr"/>
                <a:r>
                  <a:rPr lang="en-US" sz="1600" dirty="0" smtClean="0">
                    <a:solidFill>
                      <a:srgbClr val="670000"/>
                    </a:solidFill>
                  </a:rPr>
                  <a:t>Radio </a:t>
                </a:r>
              </a:p>
              <a:p>
                <a:pPr algn="ctr"/>
                <a:r>
                  <a:rPr lang="en-US" sz="1600" dirty="0" smtClean="0">
                    <a:solidFill>
                      <a:srgbClr val="670000"/>
                    </a:solidFill>
                  </a:rPr>
                  <a:t>Public Service Announcement</a:t>
                </a:r>
                <a:endParaRPr lang="en-US" sz="1600" dirty="0">
                  <a:solidFill>
                    <a:srgbClr val="670000"/>
                  </a:solidFill>
                </a:endParaRPr>
              </a:p>
            </p:txBody>
          </p:sp>
        </p:grpSp>
        <p:grpSp>
          <p:nvGrpSpPr>
            <p:cNvPr id="31" name="Group 30"/>
            <p:cNvGrpSpPr/>
            <p:nvPr/>
          </p:nvGrpSpPr>
          <p:grpSpPr>
            <a:xfrm>
              <a:off x="5080003" y="3886200"/>
              <a:ext cx="1539875" cy="1292579"/>
              <a:chOff x="6537325" y="2032000"/>
              <a:chExt cx="1539875" cy="1292579"/>
            </a:xfrm>
          </p:grpSpPr>
          <p:sp>
            <p:nvSpPr>
              <p:cNvPr id="32" name="Hexagon 31"/>
              <p:cNvSpPr/>
              <p:nvPr/>
            </p:nvSpPr>
            <p:spPr>
              <a:xfrm>
                <a:off x="6570984" y="2032000"/>
                <a:ext cx="1445891" cy="1292579"/>
              </a:xfrm>
              <a:prstGeom prst="hexagon">
                <a:avLst/>
              </a:prstGeom>
              <a:solidFill>
                <a:schemeClr val="bg1"/>
              </a:solidFill>
              <a:ln w="28575" cmpd="sng">
                <a:solidFill>
                  <a:srgbClr val="67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3" name="TextBox 32"/>
              <p:cNvSpPr txBox="1"/>
              <p:nvPr/>
            </p:nvSpPr>
            <p:spPr>
              <a:xfrm>
                <a:off x="6537325" y="2264982"/>
                <a:ext cx="1539875" cy="830997"/>
              </a:xfrm>
              <a:prstGeom prst="rect">
                <a:avLst/>
              </a:prstGeom>
              <a:noFill/>
            </p:spPr>
            <p:txBody>
              <a:bodyPr wrap="square" rtlCol="0">
                <a:spAutoFit/>
              </a:bodyPr>
              <a:lstStyle/>
              <a:p>
                <a:pPr algn="ctr"/>
                <a:r>
                  <a:rPr lang="en-US" sz="1600" dirty="0" smtClean="0">
                    <a:solidFill>
                      <a:srgbClr val="670000"/>
                    </a:solidFill>
                  </a:rPr>
                  <a:t>Owned &amp; Partner Social Channels </a:t>
                </a:r>
                <a:endParaRPr lang="en-US" sz="1600" dirty="0">
                  <a:solidFill>
                    <a:srgbClr val="670000"/>
                  </a:solidFill>
                </a:endParaRPr>
              </a:p>
            </p:txBody>
          </p:sp>
        </p:grpSp>
        <p:grpSp>
          <p:nvGrpSpPr>
            <p:cNvPr id="35" name="Group 34"/>
            <p:cNvGrpSpPr/>
            <p:nvPr/>
          </p:nvGrpSpPr>
          <p:grpSpPr>
            <a:xfrm>
              <a:off x="5056496" y="2438400"/>
              <a:ext cx="1539875" cy="1292579"/>
              <a:chOff x="6529693" y="612421"/>
              <a:chExt cx="1539875" cy="1292579"/>
            </a:xfrm>
          </p:grpSpPr>
          <p:sp>
            <p:nvSpPr>
              <p:cNvPr id="36" name="Hexagon 35"/>
              <p:cNvSpPr/>
              <p:nvPr/>
            </p:nvSpPr>
            <p:spPr>
              <a:xfrm>
                <a:off x="6553200" y="612421"/>
                <a:ext cx="1445891" cy="1292579"/>
              </a:xfrm>
              <a:prstGeom prst="hexagon">
                <a:avLst/>
              </a:prstGeom>
              <a:solidFill>
                <a:schemeClr val="bg1"/>
              </a:solidFill>
              <a:ln w="28575" cmpd="sng">
                <a:solidFill>
                  <a:srgbClr val="67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7" name="TextBox 36"/>
              <p:cNvSpPr txBox="1"/>
              <p:nvPr/>
            </p:nvSpPr>
            <p:spPr>
              <a:xfrm>
                <a:off x="6529693" y="985461"/>
                <a:ext cx="1539875" cy="584776"/>
              </a:xfrm>
              <a:prstGeom prst="rect">
                <a:avLst/>
              </a:prstGeom>
              <a:noFill/>
            </p:spPr>
            <p:txBody>
              <a:bodyPr wrap="square" rtlCol="0">
                <a:spAutoFit/>
              </a:bodyPr>
              <a:lstStyle/>
              <a:p>
                <a:pPr algn="ctr"/>
                <a:r>
                  <a:rPr lang="en-US" sz="1600" dirty="0" smtClean="0">
                    <a:solidFill>
                      <a:srgbClr val="670000"/>
                    </a:solidFill>
                  </a:rPr>
                  <a:t>Earned Media Outreach</a:t>
                </a:r>
                <a:endParaRPr lang="en-US" sz="1600" dirty="0">
                  <a:solidFill>
                    <a:srgbClr val="670000"/>
                  </a:solidFill>
                </a:endParaRPr>
              </a:p>
            </p:txBody>
          </p:sp>
        </p:grpSp>
        <p:grpSp>
          <p:nvGrpSpPr>
            <p:cNvPr id="38" name="Group 37"/>
            <p:cNvGrpSpPr/>
            <p:nvPr/>
          </p:nvGrpSpPr>
          <p:grpSpPr>
            <a:xfrm>
              <a:off x="7598437" y="3886200"/>
              <a:ext cx="1539875" cy="1292579"/>
              <a:chOff x="6517230" y="612421"/>
              <a:chExt cx="1539875" cy="1292579"/>
            </a:xfrm>
          </p:grpSpPr>
          <p:sp>
            <p:nvSpPr>
              <p:cNvPr id="39" name="Hexagon 38"/>
              <p:cNvSpPr/>
              <p:nvPr/>
            </p:nvSpPr>
            <p:spPr>
              <a:xfrm>
                <a:off x="6553200" y="612421"/>
                <a:ext cx="1445891" cy="1292579"/>
              </a:xfrm>
              <a:prstGeom prst="hexagon">
                <a:avLst/>
              </a:prstGeom>
              <a:solidFill>
                <a:schemeClr val="bg1"/>
              </a:solidFill>
              <a:ln w="28575" cmpd="sng">
                <a:solidFill>
                  <a:srgbClr val="67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0" name="TextBox 39"/>
              <p:cNvSpPr txBox="1"/>
              <p:nvPr/>
            </p:nvSpPr>
            <p:spPr>
              <a:xfrm>
                <a:off x="6517230" y="841021"/>
                <a:ext cx="1539875" cy="830997"/>
              </a:xfrm>
              <a:prstGeom prst="rect">
                <a:avLst/>
              </a:prstGeom>
              <a:noFill/>
            </p:spPr>
            <p:txBody>
              <a:bodyPr wrap="square" rtlCol="0">
                <a:spAutoFit/>
              </a:bodyPr>
              <a:lstStyle/>
              <a:p>
                <a:pPr algn="ctr"/>
                <a:r>
                  <a:rPr lang="en-US" sz="1600" dirty="0" smtClean="0">
                    <a:solidFill>
                      <a:srgbClr val="670000"/>
                    </a:solidFill>
                  </a:rPr>
                  <a:t>Pain Matters Website Updates</a:t>
                </a:r>
                <a:endParaRPr lang="en-US" sz="1600" dirty="0">
                  <a:solidFill>
                    <a:srgbClr val="670000"/>
                  </a:solidFill>
                </a:endParaRPr>
              </a:p>
            </p:txBody>
          </p:sp>
        </p:grpSp>
        <p:grpSp>
          <p:nvGrpSpPr>
            <p:cNvPr id="41" name="Group 40"/>
            <p:cNvGrpSpPr/>
            <p:nvPr/>
          </p:nvGrpSpPr>
          <p:grpSpPr>
            <a:xfrm>
              <a:off x="7605514" y="2432164"/>
              <a:ext cx="1573742" cy="1298815"/>
              <a:chOff x="6414448" y="606185"/>
              <a:chExt cx="1573742" cy="1298815"/>
            </a:xfrm>
          </p:grpSpPr>
          <p:sp>
            <p:nvSpPr>
              <p:cNvPr id="42" name="Hexagon 41"/>
              <p:cNvSpPr/>
              <p:nvPr/>
            </p:nvSpPr>
            <p:spPr>
              <a:xfrm>
                <a:off x="6477000" y="612421"/>
                <a:ext cx="1445891" cy="1292579"/>
              </a:xfrm>
              <a:prstGeom prst="hexagon">
                <a:avLst/>
              </a:prstGeom>
              <a:solidFill>
                <a:schemeClr val="bg1"/>
              </a:solidFill>
              <a:ln w="28575" cmpd="sng">
                <a:solidFill>
                  <a:srgbClr val="67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3" name="TextBox 42"/>
              <p:cNvSpPr txBox="1"/>
              <p:nvPr/>
            </p:nvSpPr>
            <p:spPr>
              <a:xfrm>
                <a:off x="6414448" y="606185"/>
                <a:ext cx="1573742" cy="830997"/>
              </a:xfrm>
              <a:prstGeom prst="rect">
                <a:avLst/>
              </a:prstGeom>
              <a:noFill/>
            </p:spPr>
            <p:txBody>
              <a:bodyPr wrap="square" rtlCol="0">
                <a:spAutoFit/>
              </a:bodyPr>
              <a:lstStyle/>
              <a:p>
                <a:pPr algn="ctr"/>
                <a:r>
                  <a:rPr lang="en-US" sz="1600" dirty="0" smtClean="0">
                    <a:solidFill>
                      <a:srgbClr val="670000"/>
                    </a:solidFill>
                  </a:rPr>
                  <a:t>HCP </a:t>
                </a:r>
              </a:p>
              <a:p>
                <a:pPr algn="ctr"/>
                <a:r>
                  <a:rPr lang="en-US" sz="1600" dirty="0" smtClean="0">
                    <a:solidFill>
                      <a:srgbClr val="670000"/>
                    </a:solidFill>
                  </a:rPr>
                  <a:t>Rich-Media </a:t>
                </a:r>
                <a:r>
                  <a:rPr lang="en-US" sz="1600" dirty="0">
                    <a:solidFill>
                      <a:srgbClr val="670000"/>
                    </a:solidFill>
                  </a:rPr>
                  <a:t>C</a:t>
                </a:r>
                <a:r>
                  <a:rPr lang="en-US" sz="1600" dirty="0" smtClean="0">
                    <a:solidFill>
                      <a:srgbClr val="670000"/>
                    </a:solidFill>
                  </a:rPr>
                  <a:t>ommunication</a:t>
                </a:r>
                <a:endParaRPr lang="en-US" sz="1600" dirty="0">
                  <a:solidFill>
                    <a:srgbClr val="670000"/>
                  </a:solidFill>
                </a:endParaRPr>
              </a:p>
            </p:txBody>
          </p:sp>
        </p:grpSp>
      </p:grpSp>
    </p:spTree>
    <p:extLst>
      <p:ext uri="{BB962C8B-B14F-4D97-AF65-F5344CB8AC3E}">
        <p14:creationId xmlns:p14="http://schemas.microsoft.com/office/powerpoint/2010/main" val="26102148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3890" y="2667000"/>
            <a:ext cx="5943600" cy="1015663"/>
          </a:xfrm>
          <a:prstGeom prst="rect">
            <a:avLst/>
          </a:prstGeom>
          <a:noFill/>
        </p:spPr>
        <p:txBody>
          <a:bodyPr wrap="square" rtlCol="0">
            <a:spAutoFit/>
          </a:bodyPr>
          <a:lstStyle/>
          <a:p>
            <a:pPr algn="ctr"/>
            <a:r>
              <a:rPr lang="en-US" sz="6000" dirty="0" smtClean="0">
                <a:solidFill>
                  <a:schemeClr val="bg1"/>
                </a:solidFill>
                <a:latin typeface="Helvetica" panose="020B0604020202020204" pitchFamily="34" charset="0"/>
                <a:cs typeface="Helvetica" panose="020B0604020202020204" pitchFamily="34" charset="0"/>
              </a:rPr>
              <a:t>Timing &amp; Budget</a:t>
            </a:r>
            <a:endParaRPr lang="en-US" sz="6000" dirty="0">
              <a:solidFill>
                <a:schemeClr val="bg1"/>
              </a:solidFill>
              <a:latin typeface="Helvetica" panose="020B0604020202020204" pitchFamily="34" charset="0"/>
              <a:cs typeface="Helvetica" panose="020B0604020202020204" pitchFamily="34" charset="0"/>
            </a:endParaRPr>
          </a:p>
        </p:txBody>
      </p:sp>
      <p:sp>
        <p:nvSpPr>
          <p:cNvPr id="3" name="Footer Placeholder 2"/>
          <p:cNvSpPr txBox="1">
            <a:spLocks/>
          </p:cNvSpPr>
          <p:nvPr/>
        </p:nvSpPr>
        <p:spPr>
          <a:xfrm>
            <a:off x="-4116" y="6475150"/>
            <a:ext cx="4847669" cy="365125"/>
          </a:xfrm>
          <a:prstGeom prst="rect">
            <a:avLst/>
          </a:prstGeom>
        </p:spPr>
        <p:txBody>
          <a:bodyPr lIns="91203" tIns="45602" rIns="91203" bIns="45602"/>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dirty="0">
                <a:solidFill>
                  <a:schemeClr val="bg1">
                    <a:lumMod val="85000"/>
                  </a:schemeClr>
                </a:solidFill>
                <a:latin typeface="Futura Lt BT Light"/>
                <a:cs typeface="Futura Lt BT Light"/>
              </a:rPr>
              <a:t>DRAFT - CONFIDENTIAL - FOR INTERNAL DISCUSSION PURPOSES ONLY – </a:t>
            </a:r>
            <a:br>
              <a:rPr lang="en-US" sz="900" dirty="0">
                <a:solidFill>
                  <a:schemeClr val="bg1">
                    <a:lumMod val="85000"/>
                  </a:schemeClr>
                </a:solidFill>
                <a:latin typeface="Futura Lt BT Light"/>
                <a:cs typeface="Futura Lt BT Light"/>
              </a:rPr>
            </a:br>
            <a:r>
              <a:rPr lang="en-US" sz="900" dirty="0">
                <a:solidFill>
                  <a:schemeClr val="bg1">
                    <a:lumMod val="85000"/>
                  </a:schemeClr>
                </a:solidFill>
                <a:latin typeface="Futura Lt BT Light"/>
                <a:cs typeface="Futura Lt BT Light"/>
              </a:rPr>
              <a:t>NOT FOR USE IN PROMOTION</a:t>
            </a:r>
          </a:p>
        </p:txBody>
      </p:sp>
    </p:spTree>
    <p:extLst>
      <p:ext uri="{BB962C8B-B14F-4D97-AF65-F5344CB8AC3E}">
        <p14:creationId xmlns:p14="http://schemas.microsoft.com/office/powerpoint/2010/main" val="199595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6"/>
          <p:cNvSpPr txBox="1">
            <a:spLocks/>
          </p:cNvSpPr>
          <p:nvPr/>
        </p:nvSpPr>
        <p:spPr>
          <a:xfrm>
            <a:off x="228092" y="283634"/>
            <a:ext cx="8664224" cy="1014587"/>
          </a:xfrm>
          <a:prstGeom prst="rect">
            <a:avLst/>
          </a:prstGeom>
        </p:spPr>
        <p:txBody>
          <a:bodyPr/>
          <a:lstStyle>
            <a:lvl1pPr algn="ctr" defTabSz="456018" rtl="0" eaLnBrk="1" latinLnBrk="0" hangingPunct="1">
              <a:spcBef>
                <a:spcPct val="0"/>
              </a:spcBef>
              <a:buNone/>
              <a:defRPr sz="4400" kern="1200">
                <a:solidFill>
                  <a:schemeClr val="tx1"/>
                </a:solidFill>
                <a:latin typeface="+mj-lt"/>
                <a:ea typeface="+mj-ea"/>
                <a:cs typeface="+mj-cs"/>
              </a:defRPr>
            </a:lvl1pPr>
          </a:lstStyle>
          <a:p>
            <a:pPr algn="l"/>
            <a:endParaRPr lang="en-US" sz="2800" dirty="0" smtClean="0">
              <a:solidFill>
                <a:srgbClr val="670000"/>
              </a:solidFill>
              <a:latin typeface="Gill Sans Light"/>
              <a:cs typeface="Gill Sans Light"/>
            </a:endParaRPr>
          </a:p>
          <a:p>
            <a:pPr algn="l"/>
            <a:r>
              <a:rPr lang="en-US" sz="2800" dirty="0" smtClean="0">
                <a:solidFill>
                  <a:srgbClr val="670000"/>
                </a:solidFill>
                <a:latin typeface="Gill Sans Light"/>
                <a:cs typeface="Gill Sans Light"/>
              </a:rPr>
              <a:t>Executional Strategy through End of  Year</a:t>
            </a:r>
            <a:endParaRPr lang="en-US" sz="2800" dirty="0">
              <a:solidFill>
                <a:srgbClr val="670000"/>
              </a:solidFill>
              <a:latin typeface="Gill Sans Light"/>
              <a:cs typeface="Gill Sans Light"/>
            </a:endParaRPr>
          </a:p>
        </p:txBody>
      </p:sp>
      <p:grpSp>
        <p:nvGrpSpPr>
          <p:cNvPr id="14" name="Group 13"/>
          <p:cNvGrpSpPr/>
          <p:nvPr/>
        </p:nvGrpSpPr>
        <p:grpSpPr>
          <a:xfrm>
            <a:off x="381000" y="1447800"/>
            <a:ext cx="3733800" cy="4724400"/>
            <a:chOff x="838200" y="1524000"/>
            <a:chExt cx="3276600" cy="4419599"/>
          </a:xfrm>
        </p:grpSpPr>
        <p:grpSp>
          <p:nvGrpSpPr>
            <p:cNvPr id="7" name="Group 6"/>
            <p:cNvGrpSpPr/>
            <p:nvPr/>
          </p:nvGrpSpPr>
          <p:grpSpPr>
            <a:xfrm>
              <a:off x="838200" y="1524000"/>
              <a:ext cx="3276600" cy="1211825"/>
              <a:chOff x="3202" y="78006"/>
              <a:chExt cx="1925392" cy="1074512"/>
            </a:xfrm>
          </p:grpSpPr>
          <p:sp>
            <p:nvSpPr>
              <p:cNvPr id="11" name="Rectangle 10"/>
              <p:cNvSpPr/>
              <p:nvPr/>
            </p:nvSpPr>
            <p:spPr>
              <a:xfrm>
                <a:off x="3202" y="78006"/>
                <a:ext cx="1925392" cy="972854"/>
              </a:xfrm>
              <a:prstGeom prst="rect">
                <a:avLst/>
              </a:prstGeom>
              <a:solidFill>
                <a:srgbClr val="63252D"/>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2" name="Rectangle 11"/>
              <p:cNvSpPr/>
              <p:nvPr/>
            </p:nvSpPr>
            <p:spPr>
              <a:xfrm>
                <a:off x="3202" y="78006"/>
                <a:ext cx="1925392" cy="10745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9136" tIns="113792" rIns="199136" bIns="113792" numCol="1" spcCol="1270" anchor="ctr" anchorCtr="0">
                <a:noAutofit/>
              </a:bodyPr>
              <a:lstStyle/>
              <a:p>
                <a:pPr lvl="0" defTabSz="1244600">
                  <a:lnSpc>
                    <a:spcPct val="90000"/>
                  </a:lnSpc>
                  <a:spcBef>
                    <a:spcPts val="1200"/>
                  </a:spcBef>
                </a:pPr>
                <a:r>
                  <a:rPr lang="en-US" sz="2400" kern="1200" dirty="0" smtClean="0"/>
                  <a:t>Amplifying Curren</a:t>
                </a:r>
                <a:r>
                  <a:rPr lang="en-US" sz="2400" dirty="0" smtClean="0"/>
                  <a:t>t Assets</a:t>
                </a:r>
                <a:endParaRPr lang="en-US" sz="2400" kern="1200" dirty="0"/>
              </a:p>
            </p:txBody>
          </p:sp>
        </p:grpSp>
        <p:grpSp>
          <p:nvGrpSpPr>
            <p:cNvPr id="8" name="Group 7"/>
            <p:cNvGrpSpPr/>
            <p:nvPr/>
          </p:nvGrpSpPr>
          <p:grpSpPr>
            <a:xfrm>
              <a:off x="838200" y="2522756"/>
              <a:ext cx="3276600" cy="3420843"/>
              <a:chOff x="3202" y="1050860"/>
              <a:chExt cx="1925392" cy="3033224"/>
            </a:xfrm>
          </p:grpSpPr>
          <p:sp>
            <p:nvSpPr>
              <p:cNvPr id="9" name="Rectangle 8"/>
              <p:cNvSpPr/>
              <p:nvPr/>
            </p:nvSpPr>
            <p:spPr>
              <a:xfrm>
                <a:off x="3202" y="1050860"/>
                <a:ext cx="1925392" cy="3033224"/>
              </a:xfrm>
              <a:prstGeom prst="rect">
                <a:avLst/>
              </a:prstGeom>
              <a:solidFill>
                <a:schemeClr val="tx1">
                  <a:lumMod val="75000"/>
                  <a:lumOff val="25000"/>
                  <a:alpha val="90000"/>
                </a:schemeClr>
              </a:solidFill>
            </p:spPr>
            <p:style>
              <a:lnRef idx="1">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0" name="Rectangle 9"/>
              <p:cNvSpPr/>
              <p:nvPr/>
            </p:nvSpPr>
            <p:spPr>
              <a:xfrm>
                <a:off x="3202" y="1050860"/>
                <a:ext cx="1925392" cy="303322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5344" tIns="85344" rIns="113792" bIns="128016" numCol="1" spcCol="1270" anchor="t" anchorCtr="0">
                <a:noAutofit/>
              </a:bodyPr>
              <a:lstStyle/>
              <a:p>
                <a:pPr marL="0" lvl="1" algn="l" defTabSz="711200">
                  <a:lnSpc>
                    <a:spcPct val="90000"/>
                  </a:lnSpc>
                  <a:spcBef>
                    <a:spcPct val="0"/>
                  </a:spcBef>
                  <a:spcAft>
                    <a:spcPct val="15000"/>
                  </a:spcAft>
                </a:pPr>
                <a:r>
                  <a:rPr lang="en-US" sz="1600" kern="1200" dirty="0" smtClean="0">
                    <a:solidFill>
                      <a:schemeClr val="bg1"/>
                    </a:solidFill>
                  </a:rPr>
                  <a:t>Increase spend behind existing NPP plan assets to drive greater return</a:t>
                </a:r>
              </a:p>
              <a:p>
                <a:pPr marL="285750" lvl="1" indent="-285750" algn="l" defTabSz="711200">
                  <a:lnSpc>
                    <a:spcPct val="90000"/>
                  </a:lnSpc>
                  <a:spcBef>
                    <a:spcPct val="0"/>
                  </a:spcBef>
                  <a:spcAft>
                    <a:spcPct val="15000"/>
                  </a:spcAft>
                  <a:buFont typeface="Arial"/>
                  <a:buChar char="•"/>
                </a:pPr>
                <a:r>
                  <a:rPr lang="en-US" sz="1600" dirty="0" smtClean="0">
                    <a:solidFill>
                      <a:schemeClr val="bg1"/>
                    </a:solidFill>
                  </a:rPr>
                  <a:t>Paid search</a:t>
                </a:r>
              </a:p>
              <a:p>
                <a:pPr marL="285750" lvl="1" indent="-285750" algn="l" defTabSz="711200">
                  <a:lnSpc>
                    <a:spcPct val="90000"/>
                  </a:lnSpc>
                  <a:spcBef>
                    <a:spcPct val="0"/>
                  </a:spcBef>
                  <a:spcAft>
                    <a:spcPct val="15000"/>
                  </a:spcAft>
                  <a:buFont typeface="Arial"/>
                  <a:buChar char="•"/>
                </a:pPr>
                <a:r>
                  <a:rPr lang="en-US" sz="1600" dirty="0" smtClean="0">
                    <a:solidFill>
                      <a:schemeClr val="bg1"/>
                    </a:solidFill>
                  </a:rPr>
                  <a:t>Spotlight placements in key print </a:t>
                </a:r>
              </a:p>
              <a:p>
                <a:pPr marL="285750" lvl="1" indent="-285750" algn="l" defTabSz="711200">
                  <a:lnSpc>
                    <a:spcPct val="90000"/>
                  </a:lnSpc>
                  <a:spcBef>
                    <a:spcPct val="0"/>
                  </a:spcBef>
                  <a:spcAft>
                    <a:spcPct val="15000"/>
                  </a:spcAft>
                  <a:buFont typeface="Arial"/>
                  <a:buChar char="•"/>
                </a:pPr>
                <a:r>
                  <a:rPr lang="en-US" sz="1600" dirty="0" smtClean="0">
                    <a:solidFill>
                      <a:schemeClr val="bg1"/>
                    </a:solidFill>
                  </a:rPr>
                  <a:t>Specific (Contobox) Ad</a:t>
                </a:r>
              </a:p>
              <a:p>
                <a:pPr marL="285750" lvl="1" indent="-285750" algn="l" defTabSz="711200">
                  <a:lnSpc>
                    <a:spcPct val="90000"/>
                  </a:lnSpc>
                  <a:spcBef>
                    <a:spcPct val="0"/>
                  </a:spcBef>
                  <a:spcAft>
                    <a:spcPct val="15000"/>
                  </a:spcAft>
                  <a:buFont typeface="Arial"/>
                  <a:buChar char="•"/>
                </a:pPr>
                <a:r>
                  <a:rPr lang="en-US" sz="1600" dirty="0" smtClean="0">
                    <a:solidFill>
                      <a:schemeClr val="bg1"/>
                    </a:solidFill>
                  </a:rPr>
                  <a:t>HCP-focused digital ad placements (Medscape, Adprime, Cadreon, Millennial) </a:t>
                </a:r>
              </a:p>
              <a:p>
                <a:pPr marL="285750" lvl="1" indent="-285750" algn="l" defTabSz="711200">
                  <a:lnSpc>
                    <a:spcPct val="90000"/>
                  </a:lnSpc>
                  <a:spcBef>
                    <a:spcPct val="0"/>
                  </a:spcBef>
                  <a:spcAft>
                    <a:spcPct val="15000"/>
                  </a:spcAft>
                  <a:buFont typeface="Arial"/>
                  <a:buChar char="•"/>
                </a:pPr>
                <a:endParaRPr lang="en-US" sz="1600" dirty="0" smtClean="0">
                  <a:solidFill>
                    <a:schemeClr val="bg1"/>
                  </a:solidFill>
                </a:endParaRPr>
              </a:p>
              <a:p>
                <a:pPr marL="285750" lvl="1" indent="-285750" algn="l" defTabSz="711200">
                  <a:lnSpc>
                    <a:spcPct val="90000"/>
                  </a:lnSpc>
                  <a:spcBef>
                    <a:spcPct val="0"/>
                  </a:spcBef>
                  <a:spcAft>
                    <a:spcPct val="15000"/>
                  </a:spcAft>
                  <a:buFont typeface="Arial"/>
                  <a:buChar char="•"/>
                </a:pPr>
                <a:endParaRPr lang="en-US" sz="1600" kern="1200" dirty="0" smtClean="0">
                  <a:solidFill>
                    <a:schemeClr val="bg1"/>
                  </a:solidFill>
                </a:endParaRPr>
              </a:p>
              <a:p>
                <a:pPr marL="171450" lvl="1" indent="-171450" algn="l" defTabSz="711200">
                  <a:lnSpc>
                    <a:spcPct val="90000"/>
                  </a:lnSpc>
                  <a:spcBef>
                    <a:spcPct val="0"/>
                  </a:spcBef>
                  <a:spcAft>
                    <a:spcPct val="15000"/>
                  </a:spcAft>
                  <a:buChar char="••"/>
                </a:pPr>
                <a:endParaRPr lang="en-US" sz="1600" kern="1200" dirty="0">
                  <a:solidFill>
                    <a:schemeClr val="bg1"/>
                  </a:solidFill>
                </a:endParaRPr>
              </a:p>
            </p:txBody>
          </p:sp>
        </p:grpSp>
      </p:grpSp>
      <p:grpSp>
        <p:nvGrpSpPr>
          <p:cNvPr id="15" name="Group 14"/>
          <p:cNvGrpSpPr/>
          <p:nvPr/>
        </p:nvGrpSpPr>
        <p:grpSpPr>
          <a:xfrm>
            <a:off x="4495800" y="1447799"/>
            <a:ext cx="3733800" cy="4724401"/>
            <a:chOff x="838200" y="1523999"/>
            <a:chExt cx="3276600" cy="4419600"/>
          </a:xfrm>
        </p:grpSpPr>
        <p:grpSp>
          <p:nvGrpSpPr>
            <p:cNvPr id="16" name="Group 15"/>
            <p:cNvGrpSpPr/>
            <p:nvPr/>
          </p:nvGrpSpPr>
          <p:grpSpPr>
            <a:xfrm>
              <a:off x="838200" y="1523999"/>
              <a:ext cx="3276600" cy="1211824"/>
              <a:chOff x="3202" y="78005"/>
              <a:chExt cx="1925392" cy="1074511"/>
            </a:xfrm>
          </p:grpSpPr>
          <p:sp>
            <p:nvSpPr>
              <p:cNvPr id="20" name="Rectangle 19"/>
              <p:cNvSpPr/>
              <p:nvPr/>
            </p:nvSpPr>
            <p:spPr>
              <a:xfrm>
                <a:off x="3202" y="78006"/>
                <a:ext cx="1925392" cy="972854"/>
              </a:xfrm>
              <a:prstGeom prst="rect">
                <a:avLst/>
              </a:prstGeom>
              <a:solidFill>
                <a:srgbClr val="63252D"/>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1" name="Rectangle 20"/>
              <p:cNvSpPr/>
              <p:nvPr/>
            </p:nvSpPr>
            <p:spPr>
              <a:xfrm>
                <a:off x="3202" y="78005"/>
                <a:ext cx="1925392" cy="107451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9136" tIns="113792" rIns="199136" bIns="113792" numCol="1" spcCol="1270" anchor="ctr" anchorCtr="0">
                <a:noAutofit/>
              </a:bodyPr>
              <a:lstStyle/>
              <a:p>
                <a:pPr lvl="0" defTabSz="1244600">
                  <a:lnSpc>
                    <a:spcPct val="90000"/>
                  </a:lnSpc>
                  <a:spcBef>
                    <a:spcPct val="0"/>
                  </a:spcBef>
                  <a:spcAft>
                    <a:spcPct val="35000"/>
                  </a:spcAft>
                </a:pPr>
                <a:r>
                  <a:rPr lang="en-US" sz="2400" dirty="0" smtClean="0"/>
                  <a:t>Expanding Reach with New Assets</a:t>
                </a:r>
                <a:endParaRPr lang="en-US" sz="2400" kern="1200" dirty="0"/>
              </a:p>
            </p:txBody>
          </p:sp>
        </p:grpSp>
        <p:grpSp>
          <p:nvGrpSpPr>
            <p:cNvPr id="17" name="Group 16"/>
            <p:cNvGrpSpPr/>
            <p:nvPr/>
          </p:nvGrpSpPr>
          <p:grpSpPr>
            <a:xfrm>
              <a:off x="838200" y="2522756"/>
              <a:ext cx="3276600" cy="3420843"/>
              <a:chOff x="3202" y="1050860"/>
              <a:chExt cx="1925392" cy="3033224"/>
            </a:xfrm>
          </p:grpSpPr>
          <p:sp>
            <p:nvSpPr>
              <p:cNvPr id="18" name="Rectangle 17"/>
              <p:cNvSpPr/>
              <p:nvPr/>
            </p:nvSpPr>
            <p:spPr>
              <a:xfrm>
                <a:off x="3202" y="1050860"/>
                <a:ext cx="1925392" cy="3033224"/>
              </a:xfrm>
              <a:prstGeom prst="rect">
                <a:avLst/>
              </a:prstGeom>
              <a:solidFill>
                <a:schemeClr val="tx1">
                  <a:lumMod val="75000"/>
                  <a:lumOff val="25000"/>
                  <a:alpha val="90000"/>
                </a:schemeClr>
              </a:solidFill>
            </p:spPr>
            <p:style>
              <a:lnRef idx="1">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9" name="Rectangle 18"/>
              <p:cNvSpPr/>
              <p:nvPr/>
            </p:nvSpPr>
            <p:spPr>
              <a:xfrm>
                <a:off x="3202" y="1050860"/>
                <a:ext cx="1925392" cy="303322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5344" tIns="85344" rIns="113792" bIns="128016" numCol="1" spcCol="1270" anchor="t" anchorCtr="0">
                <a:noAutofit/>
              </a:bodyPr>
              <a:lstStyle/>
              <a:p>
                <a:pPr marL="285750" lvl="1" indent="-285750" algn="l" defTabSz="711200">
                  <a:lnSpc>
                    <a:spcPct val="90000"/>
                  </a:lnSpc>
                  <a:spcBef>
                    <a:spcPct val="0"/>
                  </a:spcBef>
                  <a:spcAft>
                    <a:spcPct val="15000"/>
                  </a:spcAft>
                  <a:buFont typeface="Arial"/>
                  <a:buChar char="•"/>
                </a:pPr>
                <a:r>
                  <a:rPr lang="en-US" sz="1600" dirty="0" smtClean="0">
                    <a:solidFill>
                      <a:schemeClr val="bg1"/>
                    </a:solidFill>
                  </a:rPr>
                  <a:t>New video content illustrating the importance of responsible opioid use </a:t>
                </a:r>
              </a:p>
              <a:p>
                <a:pPr marL="285750" lvl="1" indent="-285750" defTabSz="711200">
                  <a:lnSpc>
                    <a:spcPct val="90000"/>
                  </a:lnSpc>
                  <a:spcBef>
                    <a:spcPct val="0"/>
                  </a:spcBef>
                  <a:spcAft>
                    <a:spcPct val="15000"/>
                  </a:spcAft>
                  <a:buFont typeface="Arial"/>
                  <a:buChar char="•"/>
                </a:pPr>
                <a:r>
                  <a:rPr lang="en-US" sz="1600" dirty="0" smtClean="0">
                    <a:solidFill>
                      <a:schemeClr val="bg1"/>
                    </a:solidFill>
                  </a:rPr>
                  <a:t>High performing NPP assets </a:t>
                </a:r>
                <a:r>
                  <a:rPr lang="en-US" sz="1600" dirty="0">
                    <a:solidFill>
                      <a:schemeClr val="bg1"/>
                    </a:solidFill>
                  </a:rPr>
                  <a:t>promote new video </a:t>
                </a:r>
                <a:r>
                  <a:rPr lang="en-US" sz="1600" dirty="0" smtClean="0">
                    <a:solidFill>
                      <a:schemeClr val="bg1"/>
                    </a:solidFill>
                  </a:rPr>
                  <a:t>&amp;  Design for Dialogue  (with addition of paid social)</a:t>
                </a:r>
                <a:endParaRPr lang="en-US" sz="1600" dirty="0">
                  <a:solidFill>
                    <a:schemeClr val="bg1"/>
                  </a:solidFill>
                </a:endParaRPr>
              </a:p>
              <a:p>
                <a:pPr marL="285750" lvl="1" indent="-285750" algn="l" defTabSz="711200">
                  <a:lnSpc>
                    <a:spcPct val="90000"/>
                  </a:lnSpc>
                  <a:spcBef>
                    <a:spcPct val="0"/>
                  </a:spcBef>
                  <a:spcAft>
                    <a:spcPct val="15000"/>
                  </a:spcAft>
                  <a:buFont typeface="Arial"/>
                  <a:buChar char="•"/>
                </a:pPr>
                <a:r>
                  <a:rPr lang="en-US" sz="1600" dirty="0" smtClean="0">
                    <a:solidFill>
                      <a:schemeClr val="bg1"/>
                    </a:solidFill>
                  </a:rPr>
                  <a:t>December DocAlert drives to HCP clinical presentations</a:t>
                </a:r>
              </a:p>
              <a:p>
                <a:pPr marL="285750" lvl="1" indent="-285750" algn="l" defTabSz="711200">
                  <a:lnSpc>
                    <a:spcPct val="90000"/>
                  </a:lnSpc>
                  <a:spcBef>
                    <a:spcPct val="0"/>
                  </a:spcBef>
                  <a:spcAft>
                    <a:spcPct val="15000"/>
                  </a:spcAft>
                  <a:buFont typeface="Arial"/>
                  <a:buChar char="•"/>
                </a:pPr>
                <a:r>
                  <a:rPr lang="en-US" sz="1600" dirty="0" smtClean="0">
                    <a:solidFill>
                      <a:schemeClr val="bg1"/>
                    </a:solidFill>
                  </a:rPr>
                  <a:t>PainMatters.com showcases new video</a:t>
                </a:r>
              </a:p>
              <a:p>
                <a:pPr marL="285750" lvl="1" indent="-285750" algn="l" defTabSz="711200">
                  <a:lnSpc>
                    <a:spcPct val="90000"/>
                  </a:lnSpc>
                  <a:spcBef>
                    <a:spcPct val="0"/>
                  </a:spcBef>
                  <a:spcAft>
                    <a:spcPct val="15000"/>
                  </a:spcAft>
                  <a:buFont typeface="Arial"/>
                  <a:buChar char="•"/>
                </a:pPr>
                <a:r>
                  <a:rPr lang="en-US" sz="1600" dirty="0" smtClean="0">
                    <a:solidFill>
                      <a:schemeClr val="bg1"/>
                    </a:solidFill>
                  </a:rPr>
                  <a:t>Radio public service announcement</a:t>
                </a:r>
              </a:p>
              <a:p>
                <a:pPr marL="285750" lvl="1" indent="-285750" algn="l" defTabSz="711200">
                  <a:lnSpc>
                    <a:spcPct val="90000"/>
                  </a:lnSpc>
                  <a:spcBef>
                    <a:spcPct val="0"/>
                  </a:spcBef>
                  <a:spcAft>
                    <a:spcPct val="15000"/>
                  </a:spcAft>
                  <a:buFont typeface="Arial"/>
                  <a:buChar char="•"/>
                </a:pPr>
                <a:r>
                  <a:rPr lang="en-US" sz="1600" dirty="0" smtClean="0">
                    <a:solidFill>
                      <a:schemeClr val="bg1"/>
                    </a:solidFill>
                  </a:rPr>
                  <a:t>Owned </a:t>
                </a:r>
                <a:r>
                  <a:rPr lang="en-US" sz="1600" dirty="0" smtClean="0">
                    <a:solidFill>
                      <a:schemeClr val="bg1"/>
                    </a:solidFill>
                  </a:rPr>
                  <a:t>&amp; earned media; advocacy partner communication</a:t>
                </a:r>
              </a:p>
              <a:p>
                <a:pPr marL="285750" lvl="1" indent="-285750" algn="l" defTabSz="711200">
                  <a:lnSpc>
                    <a:spcPct val="90000"/>
                  </a:lnSpc>
                  <a:spcBef>
                    <a:spcPct val="0"/>
                  </a:spcBef>
                  <a:spcAft>
                    <a:spcPct val="15000"/>
                  </a:spcAft>
                  <a:buFont typeface="Arial"/>
                  <a:buChar char="•"/>
                </a:pPr>
                <a:r>
                  <a:rPr lang="en-US" sz="1600" dirty="0" smtClean="0">
                    <a:solidFill>
                      <a:schemeClr val="bg1"/>
                    </a:solidFill>
                  </a:rPr>
                  <a:t>Multi-media e-communication drives qualified HCP traffic</a:t>
                </a:r>
              </a:p>
              <a:p>
                <a:pPr marL="0" lvl="1" algn="l" defTabSz="711200">
                  <a:lnSpc>
                    <a:spcPct val="90000"/>
                  </a:lnSpc>
                  <a:spcBef>
                    <a:spcPct val="0"/>
                  </a:spcBef>
                  <a:spcAft>
                    <a:spcPct val="15000"/>
                  </a:spcAft>
                </a:pPr>
                <a:endParaRPr lang="en-US" sz="1600" kern="1200" dirty="0" smtClean="0">
                  <a:solidFill>
                    <a:schemeClr val="bg1"/>
                  </a:solidFill>
                </a:endParaRPr>
              </a:p>
              <a:p>
                <a:pPr marL="171450" lvl="1" indent="-171450" algn="l" defTabSz="711200">
                  <a:lnSpc>
                    <a:spcPct val="90000"/>
                  </a:lnSpc>
                  <a:spcBef>
                    <a:spcPct val="0"/>
                  </a:spcBef>
                  <a:spcAft>
                    <a:spcPct val="15000"/>
                  </a:spcAft>
                  <a:buChar char="••"/>
                </a:pPr>
                <a:endParaRPr lang="en-US" sz="1600" kern="1200" dirty="0">
                  <a:solidFill>
                    <a:schemeClr val="bg1"/>
                  </a:solidFill>
                </a:endParaRPr>
              </a:p>
            </p:txBody>
          </p:sp>
        </p:grpSp>
      </p:grpSp>
      <p:sp>
        <p:nvSpPr>
          <p:cNvPr id="22" name="TextBox 21"/>
          <p:cNvSpPr txBox="1"/>
          <p:nvPr/>
        </p:nvSpPr>
        <p:spPr>
          <a:xfrm>
            <a:off x="381000" y="1444823"/>
            <a:ext cx="1371600" cy="307777"/>
          </a:xfrm>
          <a:prstGeom prst="rect">
            <a:avLst/>
          </a:prstGeom>
          <a:noFill/>
        </p:spPr>
        <p:txBody>
          <a:bodyPr wrap="square" rtlCol="0">
            <a:spAutoFit/>
          </a:bodyPr>
          <a:lstStyle/>
          <a:p>
            <a:r>
              <a:rPr lang="en-US" sz="1400" b="1" dirty="0" smtClean="0">
                <a:solidFill>
                  <a:schemeClr val="bg1"/>
                </a:solidFill>
              </a:rPr>
              <a:t>NOVEMBER:</a:t>
            </a:r>
            <a:endParaRPr lang="en-US" sz="1400" b="1" dirty="0">
              <a:solidFill>
                <a:schemeClr val="bg1"/>
              </a:solidFill>
            </a:endParaRPr>
          </a:p>
        </p:txBody>
      </p:sp>
      <p:sp>
        <p:nvSpPr>
          <p:cNvPr id="23" name="TextBox 22"/>
          <p:cNvSpPr txBox="1"/>
          <p:nvPr/>
        </p:nvSpPr>
        <p:spPr>
          <a:xfrm>
            <a:off x="4495800" y="1444823"/>
            <a:ext cx="1371600" cy="307777"/>
          </a:xfrm>
          <a:prstGeom prst="rect">
            <a:avLst/>
          </a:prstGeom>
          <a:noFill/>
        </p:spPr>
        <p:txBody>
          <a:bodyPr wrap="square" rtlCol="0">
            <a:spAutoFit/>
          </a:bodyPr>
          <a:lstStyle/>
          <a:p>
            <a:r>
              <a:rPr lang="en-US" sz="1400" b="1" dirty="0" smtClean="0">
                <a:solidFill>
                  <a:schemeClr val="bg1"/>
                </a:solidFill>
              </a:rPr>
              <a:t>DECEMBER:</a:t>
            </a:r>
            <a:endParaRPr lang="en-US" sz="1400" b="1" dirty="0">
              <a:solidFill>
                <a:schemeClr val="bg1"/>
              </a:solidFill>
            </a:endParaRPr>
          </a:p>
        </p:txBody>
      </p:sp>
      <p:sp>
        <p:nvSpPr>
          <p:cNvPr id="24" name="Footer Placeholder 2"/>
          <p:cNvSpPr txBox="1">
            <a:spLocks/>
          </p:cNvSpPr>
          <p:nvPr/>
        </p:nvSpPr>
        <p:spPr>
          <a:xfrm>
            <a:off x="181531" y="6492875"/>
            <a:ext cx="4847669" cy="365125"/>
          </a:xfrm>
          <a:prstGeom prst="rect">
            <a:avLst/>
          </a:prstGeom>
        </p:spPr>
        <p:txBody>
          <a:bodyPr lIns="91203" tIns="45602" rIns="91203" bIns="45602"/>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dirty="0">
                <a:solidFill>
                  <a:prstClr val="black"/>
                </a:solidFill>
                <a:latin typeface="Futura Lt BT Light"/>
                <a:cs typeface="Futura Lt BT Light"/>
              </a:rPr>
              <a:t>DRAFT - CONFIDENTIAL - FOR INTERNAL DISCUSSION PURPOSES ONLY – </a:t>
            </a:r>
            <a:br>
              <a:rPr lang="en-US" sz="900" dirty="0">
                <a:solidFill>
                  <a:prstClr val="black"/>
                </a:solidFill>
                <a:latin typeface="Futura Lt BT Light"/>
                <a:cs typeface="Futura Lt BT Light"/>
              </a:rPr>
            </a:br>
            <a:r>
              <a:rPr lang="en-US" sz="900" dirty="0">
                <a:solidFill>
                  <a:prstClr val="black"/>
                </a:solidFill>
                <a:latin typeface="Futura Lt BT Light"/>
                <a:cs typeface="Futura Lt BT Light"/>
              </a:rPr>
              <a:t>NOT FOR USE IN PROMOTION</a:t>
            </a:r>
          </a:p>
        </p:txBody>
      </p:sp>
    </p:spTree>
    <p:extLst>
      <p:ext uri="{BB962C8B-B14F-4D97-AF65-F5344CB8AC3E}">
        <p14:creationId xmlns:p14="http://schemas.microsoft.com/office/powerpoint/2010/main" val="2884718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43429557"/>
              </p:ext>
            </p:extLst>
          </p:nvPr>
        </p:nvGraphicFramePr>
        <p:xfrm>
          <a:off x="49368" y="1071557"/>
          <a:ext cx="9088930" cy="5190105"/>
        </p:xfrm>
        <a:graphic>
          <a:graphicData uri="http://schemas.openxmlformats.org/drawingml/2006/table">
            <a:tbl>
              <a:tblPr/>
              <a:tblGrid>
                <a:gridCol w="746560"/>
                <a:gridCol w="746560"/>
                <a:gridCol w="746560"/>
                <a:gridCol w="746560"/>
                <a:gridCol w="789963"/>
                <a:gridCol w="800814"/>
                <a:gridCol w="779113"/>
                <a:gridCol w="746560"/>
                <a:gridCol w="746560"/>
                <a:gridCol w="746560"/>
                <a:gridCol w="746560"/>
                <a:gridCol w="746560"/>
              </a:tblGrid>
              <a:tr h="293360">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sz="1400" b="1" i="0" u="none" strike="noStrike" cap="none" normalizeH="0" baseline="0" dirty="0" smtClean="0">
                          <a:ln>
                            <a:noFill/>
                          </a:ln>
                          <a:solidFill>
                            <a:schemeClr val="bg1"/>
                          </a:solidFill>
                          <a:effectLst/>
                          <a:latin typeface="Arial" charset="0"/>
                          <a:ea typeface="ＭＳ Ｐゴシック" pitchFamily="34" charset="-128"/>
                        </a:rPr>
                        <a:t>2015</a:t>
                      </a:r>
                    </a:p>
                  </a:txBody>
                  <a:tcPr marL="18003" marR="18003" marT="45724" marB="45724" anchor="ctr" horzOverflow="overflow">
                    <a:lnL w="3175" cap="flat" cmpd="sng" algn="ctr">
                      <a:solidFill>
                        <a:srgbClr val="000000"/>
                      </a:solidFill>
                      <a:prstDash val="sysDot"/>
                      <a:round/>
                      <a:headEnd type="none" w="med" len="med"/>
                      <a:tailEnd type="none" w="med" len="med"/>
                    </a:lnL>
                    <a:lnR w="3175" cap="flat" cmpd="sng" algn="ctr">
                      <a:solidFill>
                        <a:srgbClr val="000000"/>
                      </a:solidFill>
                      <a:prstDash val="sysDot"/>
                      <a:round/>
                      <a:headEnd type="none" w="med" len="med"/>
                      <a:tailEnd type="none" w="med" len="med"/>
                    </a:lnR>
                    <a:lnT w="3175" cap="flat" cmpd="sng" algn="ctr">
                      <a:solidFill>
                        <a:srgbClr val="000000"/>
                      </a:solidFill>
                      <a:prstDash val="sysDot"/>
                      <a:round/>
                      <a:headEnd type="none" w="med" len="med"/>
                      <a:tailEnd type="none" w="med" len="med"/>
                    </a:lnT>
                    <a:lnB w="3175" cap="flat" cmpd="sng" algn="ctr">
                      <a:solidFill>
                        <a:srgbClr val="000000"/>
                      </a:solidFill>
                      <a:prstDash val="sysDot"/>
                      <a:round/>
                      <a:headEnd type="none" w="med" len="med"/>
                      <a:tailEnd type="none" w="med" len="med"/>
                    </a:lnB>
                    <a:lnTlToBr>
                      <a:noFill/>
                    </a:lnTlToBr>
                    <a:lnBlToTr>
                      <a:noFill/>
                    </a:lnBlToTr>
                    <a:solidFill>
                      <a:srgbClr val="6D110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CA" sz="1100" b="1" i="0" u="none" strike="noStrike" cap="none" normalizeH="0" baseline="0" dirty="0" smtClean="0">
                        <a:ln>
                          <a:noFill/>
                        </a:ln>
                        <a:solidFill>
                          <a:srgbClr val="000000"/>
                        </a:solidFill>
                        <a:effectLst/>
                        <a:latin typeface="Arial" charset="0"/>
                        <a:ea typeface="ＭＳ Ｐゴシック" pitchFamily="34" charset="-128"/>
                      </a:endParaRPr>
                    </a:p>
                  </a:txBody>
                  <a:tcPr marL="18003" marR="18003" marT="45724" marB="45724" anchor="ctr" horzOverflow="overflow">
                    <a:lnL w="6350" cap="flat" cmpd="sng" algn="ctr">
                      <a:solidFill>
                        <a:schemeClr val="tx1"/>
                      </a:solidFill>
                      <a:prstDash val="sysDashDot"/>
                      <a:round/>
                      <a:headEnd type="none" w="med" len="med"/>
                      <a:tailEnd type="none" w="med" len="med"/>
                    </a:lnL>
                    <a:lnR w="6350" cap="flat" cmpd="sng" algn="ctr">
                      <a:solidFill>
                        <a:schemeClr val="tx1"/>
                      </a:solidFill>
                      <a:prstDash val="sysDash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a:noFill/>
                    </a:lnTlToBr>
                    <a:lnBlToTr>
                      <a:noFill/>
                    </a:lnBlToTr>
                    <a:solidFill>
                      <a:srgbClr val="002060"/>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CA" sz="1400" b="1" i="0" u="none" strike="noStrike" cap="none" normalizeH="0" baseline="0" dirty="0" smtClean="0">
                          <a:ln>
                            <a:noFill/>
                          </a:ln>
                          <a:solidFill>
                            <a:schemeClr val="bg1"/>
                          </a:solidFill>
                          <a:effectLst/>
                          <a:latin typeface="Arial" charset="0"/>
                          <a:ea typeface="ＭＳ Ｐゴシック" pitchFamily="34" charset="-128"/>
                        </a:rPr>
                        <a:t>2016</a:t>
                      </a:r>
                      <a:endParaRPr kumimoji="0" lang="en-CA" sz="1600" b="1" i="0" u="none" strike="noStrike" cap="none" normalizeH="0" baseline="0" dirty="0" smtClean="0">
                        <a:ln>
                          <a:noFill/>
                        </a:ln>
                        <a:solidFill>
                          <a:schemeClr val="bg1"/>
                        </a:solidFill>
                        <a:effectLst/>
                        <a:latin typeface="Arial" charset="0"/>
                        <a:ea typeface="ＭＳ Ｐゴシック" pitchFamily="34" charset="-128"/>
                      </a:endParaRPr>
                    </a:p>
                  </a:txBody>
                  <a:tcPr marL="18003" marR="18003" marT="45724" marB="45724" anchor="ctr" horzOverflow="overflow">
                    <a:lnL w="3175" cap="flat" cmpd="sng" algn="ctr">
                      <a:solidFill>
                        <a:srgbClr val="000000"/>
                      </a:solidFill>
                      <a:prstDash val="sysDot"/>
                      <a:round/>
                      <a:headEnd type="none" w="med" len="med"/>
                      <a:tailEnd type="none" w="med" len="med"/>
                    </a:lnL>
                    <a:lnR w="3175" cap="flat" cmpd="sng" algn="ctr">
                      <a:solidFill>
                        <a:srgbClr val="000000"/>
                      </a:solidFill>
                      <a:prstDash val="sysDot"/>
                      <a:round/>
                      <a:headEnd type="none" w="med" len="med"/>
                      <a:tailEnd type="none" w="med" len="med"/>
                    </a:lnR>
                    <a:lnT w="3175" cap="flat" cmpd="sng" algn="ctr">
                      <a:solidFill>
                        <a:srgbClr val="000000"/>
                      </a:solidFill>
                      <a:prstDash val="sysDot"/>
                      <a:round/>
                      <a:headEnd type="none" w="med" len="med"/>
                      <a:tailEnd type="none" w="med" len="med"/>
                    </a:lnT>
                    <a:lnB w="3175" cap="flat" cmpd="sng" algn="ctr">
                      <a:solidFill>
                        <a:srgbClr val="000000"/>
                      </a:solidFill>
                      <a:prstDash val="sysDot"/>
                      <a:round/>
                      <a:headEnd type="none" w="med" len="med"/>
                      <a:tailEnd type="none" w="med" len="med"/>
                    </a:lnB>
                    <a:lnTlToBr>
                      <a:noFill/>
                    </a:lnTlToBr>
                    <a:lnBlToTr>
                      <a:noFill/>
                    </a:lnBlToTr>
                    <a:solidFill>
                      <a:srgbClr val="6D110B"/>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9336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sz="1100" b="1" i="0" u="none" strike="noStrike" cap="none" normalizeH="0" baseline="0" dirty="0" smtClean="0">
                          <a:ln>
                            <a:noFill/>
                          </a:ln>
                          <a:solidFill>
                            <a:schemeClr val="bg1"/>
                          </a:solidFill>
                          <a:effectLst/>
                          <a:latin typeface="Arial" charset="0"/>
                          <a:ea typeface="ＭＳ Ｐゴシック" pitchFamily="34" charset="-128"/>
                        </a:rPr>
                        <a:t>November</a:t>
                      </a:r>
                    </a:p>
                  </a:txBody>
                  <a:tcPr marL="18003" marR="18003" marT="45724" marB="45724" anchor="ctr" horzOverflow="overflow">
                    <a:lnL w="3175" cap="flat" cmpd="sng" algn="ctr">
                      <a:solidFill>
                        <a:srgbClr val="000000"/>
                      </a:solidFill>
                      <a:prstDash val="sysDot"/>
                      <a:round/>
                      <a:headEnd type="none" w="med" len="med"/>
                      <a:tailEnd type="none" w="med" len="med"/>
                    </a:lnL>
                    <a:lnR w="3175" cap="flat" cmpd="sng" algn="ctr">
                      <a:solidFill>
                        <a:srgbClr val="000000"/>
                      </a:solidFill>
                      <a:prstDash val="sysDot"/>
                      <a:round/>
                      <a:headEnd type="none" w="med" len="med"/>
                      <a:tailEnd type="none" w="med" len="med"/>
                    </a:lnR>
                    <a:lnT w="3175" cap="flat" cmpd="sng" algn="ctr">
                      <a:solidFill>
                        <a:srgbClr val="000000"/>
                      </a:solidFill>
                      <a:prstDash val="sysDot"/>
                      <a:round/>
                      <a:headEnd type="none" w="med" len="med"/>
                      <a:tailEnd type="none" w="med" len="med"/>
                    </a:lnT>
                    <a:lnB w="3175" cap="flat" cmpd="sng" algn="ctr">
                      <a:solidFill>
                        <a:srgbClr val="000000"/>
                      </a:solidFill>
                      <a:prstDash val="sysDot"/>
                      <a:round/>
                      <a:headEnd type="none" w="med" len="med"/>
                      <a:tailEnd type="none" w="med" len="med"/>
                    </a:lnB>
                    <a:lnTlToBr>
                      <a:noFill/>
                    </a:lnTlToBr>
                    <a:lnBlToTr>
                      <a:noFill/>
                    </a:lnBlToTr>
                    <a:solidFill>
                      <a:schemeClr val="accent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CA" sz="1100" b="1" i="0" u="none" strike="noStrike" cap="none" normalizeH="0" baseline="0" dirty="0" smtClean="0">
                        <a:ln>
                          <a:noFill/>
                        </a:ln>
                        <a:solidFill>
                          <a:schemeClr val="bg1"/>
                        </a:solidFill>
                        <a:effectLst/>
                        <a:latin typeface="Arial" charset="0"/>
                        <a:ea typeface="ＭＳ Ｐゴシック" pitchFamily="34" charset="-128"/>
                      </a:endParaRPr>
                    </a:p>
                  </a:txBody>
                  <a:tcPr marL="18003" marR="18003" marT="45724" marB="45724" anchor="ctr" horzOverflow="overflow">
                    <a:lnL w="6350" cap="flat" cmpd="sng" algn="ctr">
                      <a:solidFill>
                        <a:schemeClr val="tx1"/>
                      </a:solidFill>
                      <a:prstDash val="sysDashDot"/>
                      <a:round/>
                      <a:headEnd type="none" w="med" len="med"/>
                      <a:tailEnd type="none" w="med" len="med"/>
                    </a:lnL>
                    <a:lnR w="6350" cap="flat" cmpd="sng" algn="ctr">
                      <a:solidFill>
                        <a:schemeClr val="tx1"/>
                      </a:solidFill>
                      <a:prstDash val="sysDash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a:noFill/>
                    </a:lnTlToBr>
                    <a:lnBlToTr>
                      <a:noFill/>
                    </a:lnBlToTr>
                    <a:solidFill>
                      <a:schemeClr val="accent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CA" sz="1100" b="1" i="0" u="none" strike="noStrike" cap="none" normalizeH="0" baseline="0" dirty="0" smtClean="0">
                        <a:ln>
                          <a:noFill/>
                        </a:ln>
                        <a:solidFill>
                          <a:schemeClr val="bg1"/>
                        </a:solidFill>
                        <a:effectLst/>
                        <a:latin typeface="Arial" charset="0"/>
                        <a:ea typeface="ＭＳ Ｐゴシック" pitchFamily="34" charset="-128"/>
                      </a:endParaRPr>
                    </a:p>
                  </a:txBody>
                  <a:tcPr marL="18003" marR="18003" marT="45724" marB="45724" anchor="ctr" horzOverflow="overflow">
                    <a:lnL w="6350" cap="flat" cmpd="sng" algn="ctr">
                      <a:solidFill>
                        <a:schemeClr val="tx1"/>
                      </a:solidFill>
                      <a:prstDash val="sysDashDot"/>
                      <a:round/>
                      <a:headEnd type="none" w="med" len="med"/>
                      <a:tailEnd type="none" w="med" len="med"/>
                    </a:lnL>
                    <a:lnR w="6350" cap="flat" cmpd="sng" algn="ctr">
                      <a:solidFill>
                        <a:schemeClr val="tx1"/>
                      </a:solidFill>
                      <a:prstDash val="sysDash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a:noFill/>
                    </a:lnTlToBr>
                    <a:lnBlToTr>
                      <a:noFill/>
                    </a:lnBlToTr>
                    <a:solidFill>
                      <a:schemeClr val="accent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CA" sz="1100" b="1" i="0" u="none" strike="noStrike" cap="none" normalizeH="0" baseline="0" dirty="0" smtClean="0">
                        <a:ln>
                          <a:noFill/>
                        </a:ln>
                        <a:solidFill>
                          <a:schemeClr val="bg1"/>
                        </a:solidFill>
                        <a:effectLst/>
                        <a:latin typeface="Arial" charset="0"/>
                        <a:ea typeface="ＭＳ Ｐゴシック" pitchFamily="34" charset="-128"/>
                      </a:endParaRPr>
                    </a:p>
                  </a:txBody>
                  <a:tcPr marL="18003" marR="18003" marT="45724" marB="45724" anchor="ctr" horzOverflow="overflow">
                    <a:lnL w="6350" cap="flat" cmpd="sng" algn="ctr">
                      <a:solidFill>
                        <a:schemeClr val="tx1"/>
                      </a:solidFill>
                      <a:prstDash val="sysDashDot"/>
                      <a:round/>
                      <a:headEnd type="none" w="med" len="med"/>
                      <a:tailEnd type="none" w="med" len="med"/>
                    </a:lnL>
                    <a:lnR w="6350" cap="flat" cmpd="sng" algn="ctr">
                      <a:solidFill>
                        <a:schemeClr val="tx1"/>
                      </a:solidFill>
                      <a:prstDash val="sysDash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a:noFill/>
                    </a:lnTlToBr>
                    <a:lnBlToTr>
                      <a:noFill/>
                    </a:lnBlToTr>
                    <a:solidFill>
                      <a:schemeClr val="accent1"/>
                    </a:solidFill>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sz="1100" b="1" i="0" u="none" strike="noStrike" cap="none" normalizeH="0" baseline="0" dirty="0" smtClean="0">
                          <a:ln>
                            <a:noFill/>
                          </a:ln>
                          <a:solidFill>
                            <a:schemeClr val="bg1"/>
                          </a:solidFill>
                          <a:effectLst/>
                          <a:latin typeface="Arial" charset="0"/>
                          <a:ea typeface="ＭＳ Ｐゴシック" pitchFamily="34" charset="-128"/>
                        </a:rPr>
                        <a:t>December</a:t>
                      </a:r>
                    </a:p>
                  </a:txBody>
                  <a:tcPr marL="18003" marR="18003" marT="45724" marB="45724" anchor="ctr" horzOverflow="overflow">
                    <a:lnL w="3175" cap="flat" cmpd="sng" algn="ctr">
                      <a:solidFill>
                        <a:srgbClr val="000000"/>
                      </a:solidFill>
                      <a:prstDash val="sysDot"/>
                      <a:round/>
                      <a:headEnd type="none" w="med" len="med"/>
                      <a:tailEnd type="none" w="med" len="med"/>
                    </a:lnL>
                    <a:lnR w="3175" cap="flat" cmpd="sng" algn="ctr">
                      <a:solidFill>
                        <a:srgbClr val="000000"/>
                      </a:solidFill>
                      <a:prstDash val="sysDot"/>
                      <a:round/>
                      <a:headEnd type="none" w="med" len="med"/>
                      <a:tailEnd type="none" w="med" len="med"/>
                    </a:lnR>
                    <a:lnT w="3175" cap="flat" cmpd="sng" algn="ctr">
                      <a:solidFill>
                        <a:srgbClr val="000000"/>
                      </a:solidFill>
                      <a:prstDash val="sysDot"/>
                      <a:round/>
                      <a:headEnd type="none" w="med" len="med"/>
                      <a:tailEnd type="none" w="med" len="med"/>
                    </a:lnT>
                    <a:lnB w="3175" cap="flat" cmpd="sng" algn="ctr">
                      <a:solidFill>
                        <a:srgbClr val="000000"/>
                      </a:solidFill>
                      <a:prstDash val="sysDot"/>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sz="1100" b="1" i="0" u="none" strike="noStrike" cap="none" normalizeH="0" baseline="0" dirty="0" smtClean="0">
                          <a:ln>
                            <a:noFill/>
                          </a:ln>
                          <a:solidFill>
                            <a:schemeClr val="bg1"/>
                          </a:solidFill>
                          <a:effectLst/>
                          <a:latin typeface="Arial" charset="0"/>
                          <a:ea typeface="ＭＳ Ｐゴシック" pitchFamily="34" charset="-128"/>
                        </a:rPr>
                        <a:t>January</a:t>
                      </a:r>
                    </a:p>
                  </a:txBody>
                  <a:tcPr marL="18003" marR="18003" marT="45724" marB="45724" anchor="ctr" horzOverflow="overflow">
                    <a:lnL w="3175" cap="flat" cmpd="sng" algn="ctr">
                      <a:solidFill>
                        <a:srgbClr val="000000"/>
                      </a:solidFill>
                      <a:prstDash val="sysDot"/>
                      <a:round/>
                      <a:headEnd type="none" w="med" len="med"/>
                      <a:tailEnd type="none" w="med" len="med"/>
                    </a:lnL>
                    <a:lnR w="3175" cap="flat" cmpd="sng" algn="ctr">
                      <a:solidFill>
                        <a:srgbClr val="000000"/>
                      </a:solidFill>
                      <a:prstDash val="sysDot"/>
                      <a:round/>
                      <a:headEnd type="none" w="med" len="med"/>
                      <a:tailEnd type="none" w="med" len="med"/>
                    </a:lnR>
                    <a:lnT w="3175" cap="flat" cmpd="sng" algn="ctr">
                      <a:solidFill>
                        <a:srgbClr val="000000"/>
                      </a:solidFill>
                      <a:prstDash val="sysDot"/>
                      <a:round/>
                      <a:headEnd type="none" w="med" len="med"/>
                      <a:tailEnd type="none" w="med" len="med"/>
                    </a:lnT>
                    <a:lnB w="3175" cap="flat" cmpd="sng" algn="ctr">
                      <a:solidFill>
                        <a:srgbClr val="000000"/>
                      </a:solidFill>
                      <a:prstDash val="sysDot"/>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352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sz="1100" b="1" i="0" u="none" strike="noStrike" cap="none" normalizeH="0" baseline="0" dirty="0" smtClean="0">
                          <a:ln>
                            <a:noFill/>
                          </a:ln>
                          <a:solidFill>
                            <a:schemeClr val="tx1">
                              <a:lumMod val="60000"/>
                              <a:lumOff val="40000"/>
                            </a:schemeClr>
                          </a:solidFill>
                          <a:effectLst/>
                          <a:latin typeface="Arial" charset="0"/>
                          <a:ea typeface="ＭＳ Ｐゴシック" pitchFamily="34" charset="-128"/>
                        </a:rPr>
                        <a:t>2</a:t>
                      </a:r>
                      <a:r>
                        <a:rPr kumimoji="0" lang="en-CA" sz="1100" b="1" i="0" u="none" strike="noStrike" cap="none" normalizeH="0" baseline="30000" dirty="0" smtClean="0">
                          <a:ln>
                            <a:noFill/>
                          </a:ln>
                          <a:solidFill>
                            <a:schemeClr val="tx1">
                              <a:lumMod val="60000"/>
                              <a:lumOff val="40000"/>
                            </a:schemeClr>
                          </a:solidFill>
                          <a:effectLst/>
                          <a:latin typeface="Arial" charset="0"/>
                          <a:ea typeface="ＭＳ Ｐゴシック" pitchFamily="34" charset="-128"/>
                        </a:rPr>
                        <a:t>nd</a:t>
                      </a:r>
                      <a:r>
                        <a:rPr kumimoji="0" lang="en-CA" sz="1100" b="1" i="0" u="none" strike="noStrike" cap="none" normalizeH="0" baseline="0" dirty="0" smtClean="0">
                          <a:ln>
                            <a:noFill/>
                          </a:ln>
                          <a:solidFill>
                            <a:schemeClr val="tx1">
                              <a:lumMod val="60000"/>
                              <a:lumOff val="40000"/>
                            </a:schemeClr>
                          </a:solidFill>
                          <a:effectLst/>
                          <a:latin typeface="Arial" charset="0"/>
                          <a:ea typeface="ＭＳ Ｐゴシック" pitchFamily="34" charset="-128"/>
                        </a:rPr>
                        <a:t> – 6</a:t>
                      </a:r>
                      <a:r>
                        <a:rPr kumimoji="0" lang="en-CA" sz="1100" b="1" i="0" u="none" strike="noStrike" cap="none" normalizeH="0" baseline="30000" dirty="0" smtClean="0">
                          <a:ln>
                            <a:noFill/>
                          </a:ln>
                          <a:solidFill>
                            <a:schemeClr val="tx1">
                              <a:lumMod val="60000"/>
                              <a:lumOff val="40000"/>
                            </a:schemeClr>
                          </a:solidFill>
                          <a:effectLst/>
                          <a:latin typeface="Arial" charset="0"/>
                          <a:ea typeface="ＭＳ Ｐゴシック" pitchFamily="34" charset="-128"/>
                        </a:rPr>
                        <a:t>th</a:t>
                      </a:r>
                      <a:r>
                        <a:rPr kumimoji="0" lang="en-CA" sz="1100" b="1" i="0" u="none" strike="noStrike" cap="none" normalizeH="0" baseline="0" dirty="0" smtClean="0">
                          <a:ln>
                            <a:noFill/>
                          </a:ln>
                          <a:solidFill>
                            <a:schemeClr val="tx1">
                              <a:lumMod val="60000"/>
                              <a:lumOff val="40000"/>
                            </a:schemeClr>
                          </a:solidFill>
                          <a:effectLst/>
                          <a:latin typeface="Arial" charset="0"/>
                          <a:ea typeface="ＭＳ Ｐゴシック" pitchFamily="34" charset="-128"/>
                        </a:rPr>
                        <a:t> </a:t>
                      </a:r>
                    </a:p>
                  </a:txBody>
                  <a:tcPr marL="18003" marR="18003" marT="45724" marB="45724" anchor="ctr" horzOverflow="overflow">
                    <a:lnL w="3175" cap="flat" cmpd="sng" algn="ctr">
                      <a:solidFill>
                        <a:srgbClr val="000000"/>
                      </a:solidFill>
                      <a:prstDash val="sysDot"/>
                      <a:round/>
                      <a:headEnd type="none" w="med" len="med"/>
                      <a:tailEnd type="none" w="med" len="med"/>
                    </a:lnL>
                    <a:lnR w="3175" cap="flat" cmpd="sng" algn="ctr">
                      <a:solidFill>
                        <a:srgbClr val="000000"/>
                      </a:solidFill>
                      <a:prstDash val="sysDot"/>
                      <a:round/>
                      <a:headEnd type="none" w="med" len="med"/>
                      <a:tailEnd type="none" w="med" len="med"/>
                    </a:lnR>
                    <a:lnT w="3175" cap="flat" cmpd="sng" algn="ctr">
                      <a:solidFill>
                        <a:srgbClr val="000000"/>
                      </a:solidFill>
                      <a:prstDash val="sysDot"/>
                      <a:round/>
                      <a:headEnd type="none" w="med" len="med"/>
                      <a:tailEnd type="none" w="med" len="med"/>
                    </a:lnT>
                    <a:lnB w="3175" cap="flat" cmpd="sng" algn="ctr">
                      <a:solidFill>
                        <a:srgbClr val="000000"/>
                      </a:solidFill>
                      <a:prstDash val="sysDot"/>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sz="1100" b="1" i="0" u="none" strike="noStrike" cap="none" normalizeH="0" baseline="0" dirty="0" smtClean="0">
                          <a:ln>
                            <a:noFill/>
                          </a:ln>
                          <a:solidFill>
                            <a:schemeClr val="tx1">
                              <a:lumMod val="60000"/>
                              <a:lumOff val="40000"/>
                            </a:schemeClr>
                          </a:solidFill>
                          <a:effectLst/>
                          <a:latin typeface="Arial" charset="0"/>
                          <a:ea typeface="ＭＳ Ｐゴシック" pitchFamily="34" charset="-128"/>
                        </a:rPr>
                        <a:t>9</a:t>
                      </a:r>
                      <a:r>
                        <a:rPr kumimoji="0" lang="en-CA" sz="1100" b="1" i="0" u="none" strike="noStrike" cap="none" normalizeH="0" baseline="30000" dirty="0" smtClean="0">
                          <a:ln>
                            <a:noFill/>
                          </a:ln>
                          <a:solidFill>
                            <a:schemeClr val="tx1">
                              <a:lumMod val="60000"/>
                              <a:lumOff val="40000"/>
                            </a:schemeClr>
                          </a:solidFill>
                          <a:effectLst/>
                          <a:latin typeface="Arial" charset="0"/>
                          <a:ea typeface="ＭＳ Ｐゴシック" pitchFamily="34" charset="-128"/>
                        </a:rPr>
                        <a:t>th</a:t>
                      </a:r>
                      <a:r>
                        <a:rPr kumimoji="0" lang="en-CA" sz="1100" b="1" i="0" u="none" strike="noStrike" cap="none" normalizeH="0" baseline="0" dirty="0" smtClean="0">
                          <a:ln>
                            <a:noFill/>
                          </a:ln>
                          <a:solidFill>
                            <a:schemeClr val="tx1">
                              <a:lumMod val="60000"/>
                              <a:lumOff val="40000"/>
                            </a:schemeClr>
                          </a:solidFill>
                          <a:effectLst/>
                          <a:latin typeface="Arial" charset="0"/>
                          <a:ea typeface="ＭＳ Ｐゴシック" pitchFamily="34" charset="-128"/>
                        </a:rPr>
                        <a:t> – 13</a:t>
                      </a:r>
                      <a:r>
                        <a:rPr kumimoji="0" lang="en-CA" sz="1100" b="1" i="0" u="none" strike="noStrike" cap="none" normalizeH="0" baseline="30000" dirty="0" smtClean="0">
                          <a:ln>
                            <a:noFill/>
                          </a:ln>
                          <a:solidFill>
                            <a:schemeClr val="tx1">
                              <a:lumMod val="60000"/>
                              <a:lumOff val="40000"/>
                            </a:schemeClr>
                          </a:solidFill>
                          <a:effectLst/>
                          <a:latin typeface="Arial" charset="0"/>
                          <a:ea typeface="ＭＳ Ｐゴシック" pitchFamily="34" charset="-128"/>
                        </a:rPr>
                        <a:t>th</a:t>
                      </a:r>
                      <a:r>
                        <a:rPr kumimoji="0" lang="en-CA" sz="1100" b="1" i="0" u="none" strike="noStrike" cap="none" normalizeH="0" baseline="0" dirty="0" smtClean="0">
                          <a:ln>
                            <a:noFill/>
                          </a:ln>
                          <a:solidFill>
                            <a:schemeClr val="tx1">
                              <a:lumMod val="60000"/>
                              <a:lumOff val="40000"/>
                            </a:schemeClr>
                          </a:solidFill>
                          <a:effectLst/>
                          <a:latin typeface="Arial" charset="0"/>
                          <a:ea typeface="ＭＳ Ｐゴシック" pitchFamily="34" charset="-128"/>
                        </a:rPr>
                        <a:t> </a:t>
                      </a:r>
                    </a:p>
                  </a:txBody>
                  <a:tcPr marL="18003" marR="18003" marT="45724" marB="45724" anchor="ctr" horzOverflow="overflow">
                    <a:lnL w="3175" cap="flat" cmpd="sng" algn="ctr">
                      <a:solidFill>
                        <a:srgbClr val="000000"/>
                      </a:solidFill>
                      <a:prstDash val="sysDot"/>
                      <a:round/>
                      <a:headEnd type="none" w="med" len="med"/>
                      <a:tailEnd type="none" w="med" len="med"/>
                    </a:lnL>
                    <a:lnR w="3175" cap="flat" cmpd="sng" algn="ctr">
                      <a:solidFill>
                        <a:srgbClr val="000000"/>
                      </a:solidFill>
                      <a:prstDash val="sysDot"/>
                      <a:round/>
                      <a:headEnd type="none" w="med" len="med"/>
                      <a:tailEnd type="none" w="med" len="med"/>
                    </a:lnR>
                    <a:lnT w="3175" cap="flat" cmpd="sng" algn="ctr">
                      <a:solidFill>
                        <a:srgbClr val="000000"/>
                      </a:solidFill>
                      <a:prstDash val="sysDot"/>
                      <a:round/>
                      <a:headEnd type="none" w="med" len="med"/>
                      <a:tailEnd type="none" w="med" len="med"/>
                    </a:lnT>
                    <a:lnB w="3175" cap="flat" cmpd="sng" algn="ctr">
                      <a:solidFill>
                        <a:srgbClr val="000000"/>
                      </a:solidFill>
                      <a:prstDash val="sysDot"/>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sz="1100" b="1" i="0" u="none" strike="noStrike" cap="none" normalizeH="0" baseline="0" dirty="0" smtClean="0">
                          <a:ln>
                            <a:noFill/>
                          </a:ln>
                          <a:solidFill>
                            <a:schemeClr val="tx1">
                              <a:lumMod val="60000"/>
                              <a:lumOff val="40000"/>
                            </a:schemeClr>
                          </a:solidFill>
                          <a:effectLst/>
                          <a:latin typeface="Arial" charset="0"/>
                          <a:ea typeface="ＭＳ Ｐゴシック" pitchFamily="34" charset="-128"/>
                        </a:rPr>
                        <a:t>16</a:t>
                      </a:r>
                      <a:r>
                        <a:rPr kumimoji="0" lang="en-CA" sz="1100" b="1" i="0" u="none" strike="noStrike" cap="none" normalizeH="0" baseline="30000" dirty="0" smtClean="0">
                          <a:ln>
                            <a:noFill/>
                          </a:ln>
                          <a:solidFill>
                            <a:schemeClr val="tx1">
                              <a:lumMod val="60000"/>
                              <a:lumOff val="40000"/>
                            </a:schemeClr>
                          </a:solidFill>
                          <a:effectLst/>
                          <a:latin typeface="Arial" charset="0"/>
                          <a:ea typeface="ＭＳ Ｐゴシック" pitchFamily="34" charset="-128"/>
                        </a:rPr>
                        <a:t>th</a:t>
                      </a:r>
                      <a:r>
                        <a:rPr kumimoji="0" lang="en-CA" sz="1100" b="1" i="0" u="none" strike="noStrike" cap="none" normalizeH="0" baseline="0" dirty="0" smtClean="0">
                          <a:ln>
                            <a:noFill/>
                          </a:ln>
                          <a:solidFill>
                            <a:schemeClr val="tx1">
                              <a:lumMod val="60000"/>
                              <a:lumOff val="40000"/>
                            </a:schemeClr>
                          </a:solidFill>
                          <a:effectLst/>
                          <a:latin typeface="Arial" charset="0"/>
                          <a:ea typeface="ＭＳ Ｐゴシック" pitchFamily="34" charset="-128"/>
                        </a:rPr>
                        <a:t> – 20</a:t>
                      </a:r>
                      <a:r>
                        <a:rPr kumimoji="0" lang="en-CA" sz="1100" b="1" i="0" u="none" strike="noStrike" cap="none" normalizeH="0" baseline="30000" dirty="0" smtClean="0">
                          <a:ln>
                            <a:noFill/>
                          </a:ln>
                          <a:solidFill>
                            <a:schemeClr val="tx1">
                              <a:lumMod val="60000"/>
                              <a:lumOff val="40000"/>
                            </a:schemeClr>
                          </a:solidFill>
                          <a:effectLst/>
                          <a:latin typeface="Arial" charset="0"/>
                          <a:ea typeface="ＭＳ Ｐゴシック" pitchFamily="34" charset="-128"/>
                        </a:rPr>
                        <a:t>th</a:t>
                      </a:r>
                      <a:r>
                        <a:rPr kumimoji="0" lang="en-CA" sz="1100" b="1" i="0" u="none" strike="noStrike" cap="none" normalizeH="0" baseline="0" dirty="0" smtClean="0">
                          <a:ln>
                            <a:noFill/>
                          </a:ln>
                          <a:solidFill>
                            <a:schemeClr val="tx1">
                              <a:lumMod val="60000"/>
                              <a:lumOff val="40000"/>
                            </a:schemeClr>
                          </a:solidFill>
                          <a:effectLst/>
                          <a:latin typeface="Arial" charset="0"/>
                          <a:ea typeface="ＭＳ Ｐゴシック" pitchFamily="34" charset="-128"/>
                        </a:rPr>
                        <a:t> </a:t>
                      </a:r>
                    </a:p>
                  </a:txBody>
                  <a:tcPr marL="18003" marR="18003" marT="45724" marB="45724" anchor="ctr" horzOverflow="overflow">
                    <a:lnL w="3175" cap="flat" cmpd="sng" algn="ctr">
                      <a:solidFill>
                        <a:srgbClr val="000000"/>
                      </a:solidFill>
                      <a:prstDash val="sysDot"/>
                      <a:round/>
                      <a:headEnd type="none" w="med" len="med"/>
                      <a:tailEnd type="none" w="med" len="med"/>
                    </a:lnL>
                    <a:lnR w="3175" cap="flat" cmpd="sng" algn="ctr">
                      <a:solidFill>
                        <a:srgbClr val="000000"/>
                      </a:solidFill>
                      <a:prstDash val="sysDot"/>
                      <a:round/>
                      <a:headEnd type="none" w="med" len="med"/>
                      <a:tailEnd type="none" w="med" len="med"/>
                    </a:lnR>
                    <a:lnT w="3175" cap="flat" cmpd="sng" algn="ctr">
                      <a:solidFill>
                        <a:srgbClr val="000000"/>
                      </a:solidFill>
                      <a:prstDash val="sysDot"/>
                      <a:round/>
                      <a:headEnd type="none" w="med" len="med"/>
                      <a:tailEnd type="none" w="med" len="med"/>
                    </a:lnT>
                    <a:lnB w="3175" cap="flat" cmpd="sng" algn="ctr">
                      <a:solidFill>
                        <a:srgbClr val="000000"/>
                      </a:solidFill>
                      <a:prstDash val="sysDot"/>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sz="1100" b="1" i="0" u="none" strike="noStrike" cap="none" normalizeH="0" baseline="0" dirty="0" smtClean="0">
                          <a:ln>
                            <a:noFill/>
                          </a:ln>
                          <a:solidFill>
                            <a:schemeClr val="tx1">
                              <a:lumMod val="60000"/>
                              <a:lumOff val="40000"/>
                            </a:schemeClr>
                          </a:solidFill>
                          <a:effectLst/>
                          <a:latin typeface="Arial" charset="0"/>
                          <a:ea typeface="ＭＳ Ｐゴシック" pitchFamily="34" charset="-128"/>
                        </a:rPr>
                        <a:t>23</a:t>
                      </a:r>
                      <a:r>
                        <a:rPr kumimoji="0" lang="en-CA" sz="1100" b="1" i="0" u="none" strike="noStrike" cap="none" normalizeH="0" baseline="30000" dirty="0" smtClean="0">
                          <a:ln>
                            <a:noFill/>
                          </a:ln>
                          <a:solidFill>
                            <a:schemeClr val="tx1">
                              <a:lumMod val="60000"/>
                              <a:lumOff val="40000"/>
                            </a:schemeClr>
                          </a:solidFill>
                          <a:effectLst/>
                          <a:latin typeface="Arial" charset="0"/>
                          <a:ea typeface="ＭＳ Ｐゴシック" pitchFamily="34" charset="-128"/>
                        </a:rPr>
                        <a:t>rd</a:t>
                      </a:r>
                      <a:r>
                        <a:rPr kumimoji="0" lang="en-CA" sz="1100" b="1" i="0" u="none" strike="noStrike" cap="none" normalizeH="0" baseline="0" dirty="0" smtClean="0">
                          <a:ln>
                            <a:noFill/>
                          </a:ln>
                          <a:solidFill>
                            <a:schemeClr val="tx1">
                              <a:lumMod val="60000"/>
                              <a:lumOff val="40000"/>
                            </a:schemeClr>
                          </a:solidFill>
                          <a:effectLst/>
                          <a:latin typeface="Arial" charset="0"/>
                          <a:ea typeface="ＭＳ Ｐゴシック" pitchFamily="34" charset="-128"/>
                        </a:rPr>
                        <a:t> – 27</a:t>
                      </a:r>
                      <a:r>
                        <a:rPr kumimoji="0" lang="en-CA" sz="1100" b="1" i="0" u="none" strike="noStrike" cap="none" normalizeH="0" baseline="30000" dirty="0" smtClean="0">
                          <a:ln>
                            <a:noFill/>
                          </a:ln>
                          <a:solidFill>
                            <a:schemeClr val="tx1">
                              <a:lumMod val="60000"/>
                              <a:lumOff val="40000"/>
                            </a:schemeClr>
                          </a:solidFill>
                          <a:effectLst/>
                          <a:latin typeface="Arial" charset="0"/>
                          <a:ea typeface="ＭＳ Ｐゴシック" pitchFamily="34" charset="-128"/>
                        </a:rPr>
                        <a:t>th</a:t>
                      </a:r>
                      <a:r>
                        <a:rPr kumimoji="0" lang="en-CA" sz="1100" b="1" i="0" u="none" strike="noStrike" cap="none" normalizeH="0" baseline="0" dirty="0" smtClean="0">
                          <a:ln>
                            <a:noFill/>
                          </a:ln>
                          <a:solidFill>
                            <a:schemeClr val="tx1">
                              <a:lumMod val="60000"/>
                              <a:lumOff val="40000"/>
                            </a:schemeClr>
                          </a:solidFill>
                          <a:effectLst/>
                          <a:latin typeface="Arial" charset="0"/>
                          <a:ea typeface="ＭＳ Ｐゴシック" pitchFamily="34" charset="-128"/>
                        </a:rPr>
                        <a:t> </a:t>
                      </a:r>
                    </a:p>
                  </a:txBody>
                  <a:tcPr marL="18003" marR="18003" marT="45724" marB="45724" anchor="ctr" horzOverflow="overflow">
                    <a:lnL w="3175" cap="flat" cmpd="sng" algn="ctr">
                      <a:solidFill>
                        <a:srgbClr val="000000"/>
                      </a:solidFill>
                      <a:prstDash val="sysDot"/>
                      <a:round/>
                      <a:headEnd type="none" w="med" len="med"/>
                      <a:tailEnd type="none" w="med" len="med"/>
                    </a:lnL>
                    <a:lnR w="3175" cap="flat" cmpd="sng" algn="ctr">
                      <a:solidFill>
                        <a:srgbClr val="000000"/>
                      </a:solidFill>
                      <a:prstDash val="sysDot"/>
                      <a:round/>
                      <a:headEnd type="none" w="med" len="med"/>
                      <a:tailEnd type="none" w="med" len="med"/>
                    </a:lnR>
                    <a:lnT w="3175" cap="flat" cmpd="sng" algn="ctr">
                      <a:solidFill>
                        <a:srgbClr val="000000"/>
                      </a:solidFill>
                      <a:prstDash val="sysDot"/>
                      <a:round/>
                      <a:headEnd type="none" w="med" len="med"/>
                      <a:tailEnd type="none" w="med" len="med"/>
                    </a:lnT>
                    <a:lnB w="3175" cap="flat" cmpd="sng" algn="ctr">
                      <a:solidFill>
                        <a:srgbClr val="000000"/>
                      </a:solidFill>
                      <a:prstDash val="sysDot"/>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sz="1100" b="1" i="0" u="none" strike="noStrike" cap="none" normalizeH="0" baseline="0" dirty="0" smtClean="0">
                          <a:ln>
                            <a:noFill/>
                          </a:ln>
                          <a:solidFill>
                            <a:schemeClr val="tx1">
                              <a:lumMod val="60000"/>
                              <a:lumOff val="40000"/>
                            </a:schemeClr>
                          </a:solidFill>
                          <a:effectLst/>
                          <a:latin typeface="Arial" charset="0"/>
                          <a:ea typeface="ＭＳ Ｐゴシック" pitchFamily="34" charset="-128"/>
                        </a:rPr>
                        <a:t>30</a:t>
                      </a:r>
                      <a:r>
                        <a:rPr kumimoji="0" lang="en-CA" sz="1100" b="1" i="0" u="none" strike="noStrike" cap="none" normalizeH="0" baseline="30000" dirty="0" smtClean="0">
                          <a:ln>
                            <a:noFill/>
                          </a:ln>
                          <a:solidFill>
                            <a:schemeClr val="tx1">
                              <a:lumMod val="60000"/>
                              <a:lumOff val="40000"/>
                            </a:schemeClr>
                          </a:solidFill>
                          <a:effectLst/>
                          <a:latin typeface="Arial" charset="0"/>
                          <a:ea typeface="ＭＳ Ｐゴシック" pitchFamily="34" charset="-128"/>
                        </a:rPr>
                        <a:t>th</a:t>
                      </a:r>
                      <a:r>
                        <a:rPr kumimoji="0" lang="en-CA" sz="1100" b="1" i="0" u="none" strike="noStrike" cap="none" normalizeH="0" baseline="0" dirty="0" smtClean="0">
                          <a:ln>
                            <a:noFill/>
                          </a:ln>
                          <a:solidFill>
                            <a:schemeClr val="tx1">
                              <a:lumMod val="60000"/>
                              <a:lumOff val="40000"/>
                            </a:schemeClr>
                          </a:solidFill>
                          <a:effectLst/>
                          <a:latin typeface="Arial" charset="0"/>
                          <a:ea typeface="ＭＳ Ｐゴシック" pitchFamily="34" charset="-128"/>
                        </a:rPr>
                        <a:t>- 4</a:t>
                      </a:r>
                      <a:r>
                        <a:rPr kumimoji="0" lang="en-CA" sz="1100" b="1" i="0" u="none" strike="noStrike" cap="none" normalizeH="0" baseline="30000" dirty="0" smtClean="0">
                          <a:ln>
                            <a:noFill/>
                          </a:ln>
                          <a:solidFill>
                            <a:schemeClr val="tx1">
                              <a:lumMod val="60000"/>
                              <a:lumOff val="40000"/>
                            </a:schemeClr>
                          </a:solidFill>
                          <a:effectLst/>
                          <a:latin typeface="Arial" charset="0"/>
                          <a:ea typeface="ＭＳ Ｐゴシック" pitchFamily="34" charset="-128"/>
                        </a:rPr>
                        <a:t>th</a:t>
                      </a:r>
                      <a:r>
                        <a:rPr kumimoji="0" lang="en-CA" sz="1100" b="1" i="0" u="none" strike="noStrike" cap="none" normalizeH="0" baseline="0" dirty="0" smtClean="0">
                          <a:ln>
                            <a:noFill/>
                          </a:ln>
                          <a:solidFill>
                            <a:schemeClr val="tx1">
                              <a:lumMod val="60000"/>
                              <a:lumOff val="40000"/>
                            </a:schemeClr>
                          </a:solidFill>
                          <a:effectLst/>
                          <a:latin typeface="Arial" charset="0"/>
                          <a:ea typeface="ＭＳ Ｐゴシック" pitchFamily="34" charset="-128"/>
                        </a:rPr>
                        <a:t> </a:t>
                      </a:r>
                    </a:p>
                  </a:txBody>
                  <a:tcPr marL="18003" marR="18003" marT="45724" marB="45724" anchor="ctr" horzOverflow="overflow">
                    <a:lnL w="3175" cap="flat" cmpd="sng" algn="ctr">
                      <a:solidFill>
                        <a:srgbClr val="000000"/>
                      </a:solidFill>
                      <a:prstDash val="sysDot"/>
                      <a:round/>
                      <a:headEnd type="none" w="med" len="med"/>
                      <a:tailEnd type="none" w="med" len="med"/>
                    </a:lnL>
                    <a:lnR w="3175" cap="flat" cmpd="sng" algn="ctr">
                      <a:solidFill>
                        <a:srgbClr val="000000"/>
                      </a:solidFill>
                      <a:prstDash val="sysDot"/>
                      <a:round/>
                      <a:headEnd type="none" w="med" len="med"/>
                      <a:tailEnd type="none" w="med" len="med"/>
                    </a:lnR>
                    <a:lnT w="3175" cap="flat" cmpd="sng" algn="ctr">
                      <a:solidFill>
                        <a:srgbClr val="000000"/>
                      </a:solidFill>
                      <a:prstDash val="sysDot"/>
                      <a:round/>
                      <a:headEnd type="none" w="med" len="med"/>
                      <a:tailEnd type="none" w="med" len="med"/>
                    </a:lnT>
                    <a:lnB w="3175" cap="flat" cmpd="sng" algn="ctr">
                      <a:solidFill>
                        <a:srgbClr val="000000"/>
                      </a:solidFill>
                      <a:prstDash val="sysDot"/>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sz="1100" b="1" i="0" u="none" strike="noStrike" cap="none" normalizeH="0" baseline="0" dirty="0" smtClean="0">
                          <a:ln>
                            <a:noFill/>
                          </a:ln>
                          <a:solidFill>
                            <a:schemeClr val="tx1">
                              <a:lumMod val="60000"/>
                              <a:lumOff val="40000"/>
                            </a:schemeClr>
                          </a:solidFill>
                          <a:effectLst/>
                          <a:latin typeface="Arial" charset="0"/>
                          <a:ea typeface="ＭＳ Ｐゴシック" pitchFamily="34" charset="-128"/>
                        </a:rPr>
                        <a:t>7</a:t>
                      </a:r>
                      <a:r>
                        <a:rPr kumimoji="0" lang="en-CA" sz="1100" b="1" i="0" u="none" strike="noStrike" cap="none" normalizeH="0" baseline="30000" dirty="0" smtClean="0">
                          <a:ln>
                            <a:noFill/>
                          </a:ln>
                          <a:solidFill>
                            <a:schemeClr val="tx1">
                              <a:lumMod val="60000"/>
                              <a:lumOff val="40000"/>
                            </a:schemeClr>
                          </a:solidFill>
                          <a:effectLst/>
                          <a:latin typeface="Arial" charset="0"/>
                          <a:ea typeface="ＭＳ Ｐゴシック" pitchFamily="34" charset="-128"/>
                        </a:rPr>
                        <a:t>th</a:t>
                      </a:r>
                      <a:r>
                        <a:rPr kumimoji="0" lang="en-CA" sz="1100" b="1" i="0" u="none" strike="noStrike" cap="none" normalizeH="0" baseline="0" dirty="0" smtClean="0">
                          <a:ln>
                            <a:noFill/>
                          </a:ln>
                          <a:solidFill>
                            <a:schemeClr val="tx1">
                              <a:lumMod val="60000"/>
                              <a:lumOff val="40000"/>
                            </a:schemeClr>
                          </a:solidFill>
                          <a:effectLst/>
                          <a:latin typeface="Arial" charset="0"/>
                          <a:ea typeface="ＭＳ Ｐゴシック" pitchFamily="34" charset="-128"/>
                        </a:rPr>
                        <a:t> – 11</a:t>
                      </a:r>
                      <a:r>
                        <a:rPr kumimoji="0" lang="en-CA" sz="1100" b="1" i="0" u="none" strike="noStrike" cap="none" normalizeH="0" baseline="30000" dirty="0" smtClean="0">
                          <a:ln>
                            <a:noFill/>
                          </a:ln>
                          <a:solidFill>
                            <a:schemeClr val="tx1">
                              <a:lumMod val="60000"/>
                              <a:lumOff val="40000"/>
                            </a:schemeClr>
                          </a:solidFill>
                          <a:effectLst/>
                          <a:latin typeface="Arial" charset="0"/>
                          <a:ea typeface="ＭＳ Ｐゴシック" pitchFamily="34" charset="-128"/>
                        </a:rPr>
                        <a:t>th</a:t>
                      </a:r>
                      <a:r>
                        <a:rPr kumimoji="0" lang="en-CA" sz="1100" b="1" i="0" u="none" strike="noStrike" cap="none" normalizeH="0" baseline="0" dirty="0" smtClean="0">
                          <a:ln>
                            <a:noFill/>
                          </a:ln>
                          <a:solidFill>
                            <a:schemeClr val="tx1">
                              <a:lumMod val="60000"/>
                              <a:lumOff val="40000"/>
                            </a:schemeClr>
                          </a:solidFill>
                          <a:effectLst/>
                          <a:latin typeface="Arial" charset="0"/>
                          <a:ea typeface="ＭＳ Ｐゴシック" pitchFamily="34" charset="-128"/>
                        </a:rPr>
                        <a:t> </a:t>
                      </a:r>
                    </a:p>
                  </a:txBody>
                  <a:tcPr marL="18003" marR="18003" marT="45724" marB="45724" anchor="ctr" horzOverflow="overflow">
                    <a:lnL w="3175" cap="flat" cmpd="sng" algn="ctr">
                      <a:solidFill>
                        <a:srgbClr val="000000"/>
                      </a:solidFill>
                      <a:prstDash val="sysDot"/>
                      <a:round/>
                      <a:headEnd type="none" w="med" len="med"/>
                      <a:tailEnd type="none" w="med" len="med"/>
                    </a:lnL>
                    <a:lnR w="3175" cap="flat" cmpd="sng" algn="ctr">
                      <a:solidFill>
                        <a:srgbClr val="000000"/>
                      </a:solidFill>
                      <a:prstDash val="sysDot"/>
                      <a:round/>
                      <a:headEnd type="none" w="med" len="med"/>
                      <a:tailEnd type="none" w="med" len="med"/>
                    </a:lnR>
                    <a:lnT w="3175" cap="flat" cmpd="sng" algn="ctr">
                      <a:solidFill>
                        <a:srgbClr val="000000"/>
                      </a:solidFill>
                      <a:prstDash val="sysDot"/>
                      <a:round/>
                      <a:headEnd type="none" w="med" len="med"/>
                      <a:tailEnd type="none" w="med" len="med"/>
                    </a:lnT>
                    <a:lnB w="3175" cap="flat" cmpd="sng" algn="ctr">
                      <a:solidFill>
                        <a:srgbClr val="000000"/>
                      </a:solidFill>
                      <a:prstDash val="sysDot"/>
                      <a:round/>
                      <a:headEnd type="none" w="med" len="med"/>
                      <a:tailEnd type="none" w="med" len="med"/>
                    </a:lnB>
                    <a:lnTlToBr>
                      <a:noFill/>
                    </a:lnTlToBr>
                    <a:lnBlToTr>
                      <a:noFill/>
                    </a:lnBlToTr>
                    <a:noFill/>
                  </a:tcPr>
                </a:tc>
                <a:tc>
                  <a:txBody>
                    <a:bodyPr/>
                    <a:lstStyle/>
                    <a:p>
                      <a:r>
                        <a:rPr kumimoji="0" lang="en-US" sz="1100" b="1" i="0" u="none" strike="noStrike" kern="1200" cap="none" normalizeH="0" baseline="0" dirty="0" smtClean="0">
                          <a:ln>
                            <a:noFill/>
                          </a:ln>
                          <a:solidFill>
                            <a:schemeClr val="tx1">
                              <a:lumMod val="60000"/>
                              <a:lumOff val="40000"/>
                            </a:schemeClr>
                          </a:solidFill>
                          <a:effectLst/>
                          <a:latin typeface="Arial" charset="0"/>
                          <a:ea typeface="ＭＳ Ｐゴシック" pitchFamily="34" charset="-128"/>
                          <a:cs typeface="+mn-cs"/>
                        </a:rPr>
                        <a:t>15</a:t>
                      </a:r>
                      <a:r>
                        <a:rPr kumimoji="0" lang="en-US" sz="1100" b="1" i="0" u="none" strike="noStrike" kern="1200" cap="none" normalizeH="0" baseline="30000" dirty="0" smtClean="0">
                          <a:ln>
                            <a:noFill/>
                          </a:ln>
                          <a:solidFill>
                            <a:schemeClr val="tx1">
                              <a:lumMod val="60000"/>
                              <a:lumOff val="40000"/>
                            </a:schemeClr>
                          </a:solidFill>
                          <a:effectLst/>
                          <a:latin typeface="Arial" charset="0"/>
                          <a:ea typeface="ＭＳ Ｐゴシック" pitchFamily="34" charset="-128"/>
                          <a:cs typeface="+mn-cs"/>
                        </a:rPr>
                        <a:t>4h</a:t>
                      </a:r>
                      <a:r>
                        <a:rPr kumimoji="0" lang="en-US" sz="1100" b="1" i="0" u="none" strike="noStrike" kern="1200" cap="none" normalizeH="0" baseline="0" dirty="0" smtClean="0">
                          <a:ln>
                            <a:noFill/>
                          </a:ln>
                          <a:solidFill>
                            <a:schemeClr val="tx1">
                              <a:lumMod val="60000"/>
                              <a:lumOff val="40000"/>
                            </a:schemeClr>
                          </a:solidFill>
                          <a:effectLst/>
                          <a:latin typeface="Arial" charset="0"/>
                          <a:ea typeface="ＭＳ Ｐゴシック" pitchFamily="34" charset="-128"/>
                          <a:cs typeface="+mn-cs"/>
                        </a:rPr>
                        <a:t> – 19</a:t>
                      </a:r>
                      <a:r>
                        <a:rPr kumimoji="0" lang="en-US" sz="1100" b="1" i="0" u="none" strike="noStrike" kern="1200" cap="none" normalizeH="0" baseline="30000" dirty="0" smtClean="0">
                          <a:ln>
                            <a:noFill/>
                          </a:ln>
                          <a:solidFill>
                            <a:schemeClr val="tx1">
                              <a:lumMod val="60000"/>
                              <a:lumOff val="40000"/>
                            </a:schemeClr>
                          </a:solidFill>
                          <a:effectLst/>
                          <a:latin typeface="Arial" charset="0"/>
                          <a:ea typeface="ＭＳ Ｐゴシック" pitchFamily="34" charset="-128"/>
                          <a:cs typeface="+mn-cs"/>
                        </a:rPr>
                        <a:t>th</a:t>
                      </a:r>
                      <a:r>
                        <a:rPr kumimoji="0" lang="en-US" sz="1100" b="1" i="0" u="none" strike="noStrike" kern="1200" cap="none" normalizeH="0" baseline="0" dirty="0" smtClean="0">
                          <a:ln>
                            <a:noFill/>
                          </a:ln>
                          <a:solidFill>
                            <a:schemeClr val="tx1">
                              <a:lumMod val="60000"/>
                              <a:lumOff val="40000"/>
                            </a:schemeClr>
                          </a:solidFill>
                          <a:effectLst/>
                          <a:latin typeface="Arial" charset="0"/>
                          <a:ea typeface="ＭＳ Ｐゴシック" pitchFamily="34" charset="-128"/>
                          <a:cs typeface="+mn-cs"/>
                        </a:rPr>
                        <a:t> </a:t>
                      </a:r>
                      <a:endParaRPr kumimoji="0" lang="en-US" sz="1100" b="1" i="0" u="none" strike="noStrike" kern="1200" cap="none" normalizeH="0" baseline="0" dirty="0">
                        <a:ln>
                          <a:noFill/>
                        </a:ln>
                        <a:solidFill>
                          <a:schemeClr val="tx1">
                            <a:lumMod val="60000"/>
                            <a:lumOff val="40000"/>
                          </a:schemeClr>
                        </a:solidFill>
                        <a:effectLst/>
                        <a:latin typeface="Arial" charset="0"/>
                        <a:ea typeface="ＭＳ Ｐゴシック" pitchFamily="34" charset="-128"/>
                        <a:cs typeface="+mn-cs"/>
                      </a:endParaRPr>
                    </a:p>
                  </a:txBody>
                  <a:tcPr marL="18003" marR="18003" marT="45724" marB="45724" anchor="ctr" horzOverflow="overflow">
                    <a:lnL w="3175" cap="flat" cmpd="sng" algn="ctr">
                      <a:solidFill>
                        <a:srgbClr val="000000"/>
                      </a:solidFill>
                      <a:prstDash val="sysDot"/>
                      <a:round/>
                      <a:headEnd type="none" w="med" len="med"/>
                      <a:tailEnd type="none" w="med" len="med"/>
                    </a:lnL>
                    <a:lnR w="3175" cap="flat" cmpd="sng" algn="ctr">
                      <a:solidFill>
                        <a:srgbClr val="000000"/>
                      </a:solidFill>
                      <a:prstDash val="sysDot"/>
                      <a:round/>
                      <a:headEnd type="none" w="med" len="med"/>
                      <a:tailEnd type="none" w="med" len="med"/>
                    </a:lnR>
                    <a:lnT w="3175" cap="flat" cmpd="sng" algn="ctr">
                      <a:solidFill>
                        <a:srgbClr val="000000"/>
                      </a:solidFill>
                      <a:prstDash val="sysDot"/>
                      <a:round/>
                      <a:headEnd type="none" w="med" len="med"/>
                      <a:tailEnd type="none" w="med" len="med"/>
                    </a:lnT>
                    <a:lnB w="3175" cap="flat" cmpd="sng" algn="ctr">
                      <a:solidFill>
                        <a:srgbClr val="000000"/>
                      </a:solidFill>
                      <a:prstDash val="sysDot"/>
                      <a:round/>
                      <a:headEnd type="none" w="med" len="med"/>
                      <a:tailEnd type="none" w="med" len="med"/>
                    </a:lnB>
                    <a:lnTlToBr>
                      <a:noFill/>
                    </a:lnTlToBr>
                    <a:lnBlToTr>
                      <a:noFill/>
                    </a:lnBlToTr>
                    <a:noFill/>
                  </a:tcPr>
                </a:tc>
                <a:tc>
                  <a:txBody>
                    <a:bodyPr/>
                    <a:lstStyle/>
                    <a:p>
                      <a:r>
                        <a:rPr lang="en-US" sz="1100" b="1" dirty="0" smtClean="0">
                          <a:solidFill>
                            <a:schemeClr val="tx1">
                              <a:lumMod val="60000"/>
                              <a:lumOff val="40000"/>
                            </a:schemeClr>
                          </a:solidFill>
                          <a:latin typeface="Arial"/>
                          <a:cs typeface="Arial"/>
                        </a:rPr>
                        <a:t>22</a:t>
                      </a:r>
                      <a:r>
                        <a:rPr lang="en-US" sz="1100" b="1" baseline="30000" dirty="0" smtClean="0">
                          <a:solidFill>
                            <a:schemeClr val="tx1">
                              <a:lumMod val="60000"/>
                              <a:lumOff val="40000"/>
                            </a:schemeClr>
                          </a:solidFill>
                          <a:latin typeface="Arial"/>
                          <a:cs typeface="Arial"/>
                        </a:rPr>
                        <a:t>rd</a:t>
                      </a:r>
                      <a:r>
                        <a:rPr lang="en-US" sz="1100" b="1" baseline="0" dirty="0" smtClean="0">
                          <a:solidFill>
                            <a:schemeClr val="tx1">
                              <a:lumMod val="60000"/>
                              <a:lumOff val="40000"/>
                            </a:schemeClr>
                          </a:solidFill>
                          <a:latin typeface="Arial"/>
                          <a:cs typeface="Arial"/>
                        </a:rPr>
                        <a:t> – 25</a:t>
                      </a:r>
                      <a:r>
                        <a:rPr lang="en-US" sz="1100" b="1" baseline="30000" dirty="0" smtClean="0">
                          <a:solidFill>
                            <a:schemeClr val="tx1">
                              <a:lumMod val="60000"/>
                              <a:lumOff val="40000"/>
                            </a:schemeClr>
                          </a:solidFill>
                          <a:latin typeface="Arial"/>
                          <a:cs typeface="Arial"/>
                        </a:rPr>
                        <a:t>th</a:t>
                      </a:r>
                      <a:r>
                        <a:rPr lang="en-US" sz="1100" b="1" baseline="0" dirty="0" smtClean="0">
                          <a:solidFill>
                            <a:schemeClr val="tx1">
                              <a:lumMod val="60000"/>
                              <a:lumOff val="40000"/>
                            </a:schemeClr>
                          </a:solidFill>
                          <a:latin typeface="Arial"/>
                          <a:cs typeface="Arial"/>
                        </a:rPr>
                        <a:t> </a:t>
                      </a:r>
                      <a:endParaRPr lang="en-US" sz="1100" b="1" dirty="0">
                        <a:solidFill>
                          <a:schemeClr val="tx1">
                            <a:lumMod val="60000"/>
                            <a:lumOff val="40000"/>
                          </a:schemeClr>
                        </a:solidFill>
                        <a:latin typeface="Arial"/>
                        <a:cs typeface="Arial"/>
                      </a:endParaRPr>
                    </a:p>
                  </a:txBody>
                  <a:tcPr marL="18003" marR="18003" marT="45724" marB="45724" anchor="ctr" horzOverflow="overflow">
                    <a:lnL w="3175" cap="flat" cmpd="sng" algn="ctr">
                      <a:solidFill>
                        <a:srgbClr val="000000"/>
                      </a:solidFill>
                      <a:prstDash val="sysDot"/>
                      <a:round/>
                      <a:headEnd type="none" w="med" len="med"/>
                      <a:tailEnd type="none" w="med" len="med"/>
                    </a:lnL>
                    <a:lnR w="3175" cap="flat" cmpd="sng" algn="ctr">
                      <a:solidFill>
                        <a:srgbClr val="000000"/>
                      </a:solidFill>
                      <a:prstDash val="sysDot"/>
                      <a:round/>
                      <a:headEnd type="none" w="med" len="med"/>
                      <a:tailEnd type="none" w="med" len="med"/>
                    </a:lnR>
                    <a:lnT w="3175" cap="flat" cmpd="sng" algn="ctr">
                      <a:solidFill>
                        <a:srgbClr val="000000"/>
                      </a:solidFill>
                      <a:prstDash val="sysDot"/>
                      <a:round/>
                      <a:headEnd type="none" w="med" len="med"/>
                      <a:tailEnd type="none" w="med" len="med"/>
                    </a:lnT>
                    <a:lnB w="3175" cap="flat" cmpd="sng" algn="ctr">
                      <a:solidFill>
                        <a:srgbClr val="000000"/>
                      </a:solidFill>
                      <a:prstDash val="sysDot"/>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sz="1100" b="1" i="0" u="none" strike="noStrike" cap="none" normalizeH="0" baseline="0" dirty="0" smtClean="0">
                          <a:ln>
                            <a:noFill/>
                          </a:ln>
                          <a:solidFill>
                            <a:schemeClr val="tx1">
                              <a:lumMod val="60000"/>
                              <a:lumOff val="40000"/>
                            </a:schemeClr>
                          </a:solidFill>
                          <a:effectLst/>
                          <a:latin typeface="Arial" charset="0"/>
                          <a:ea typeface="ＭＳ Ｐゴシック" pitchFamily="34" charset="-128"/>
                        </a:rPr>
                        <a:t>28</a:t>
                      </a:r>
                      <a:r>
                        <a:rPr kumimoji="0" lang="en-CA" sz="1100" b="1" i="0" u="none" strike="noStrike" cap="none" normalizeH="0" baseline="30000" dirty="0" smtClean="0">
                          <a:ln>
                            <a:noFill/>
                          </a:ln>
                          <a:solidFill>
                            <a:schemeClr val="tx1">
                              <a:lumMod val="60000"/>
                              <a:lumOff val="40000"/>
                            </a:schemeClr>
                          </a:solidFill>
                          <a:effectLst/>
                          <a:latin typeface="Arial" charset="0"/>
                          <a:ea typeface="ＭＳ Ｐゴシック" pitchFamily="34" charset="-128"/>
                        </a:rPr>
                        <a:t>th</a:t>
                      </a:r>
                      <a:r>
                        <a:rPr kumimoji="0" lang="en-CA" sz="1100" b="1" i="0" u="none" strike="noStrike" cap="none" normalizeH="0" baseline="0" dirty="0" smtClean="0">
                          <a:ln>
                            <a:noFill/>
                          </a:ln>
                          <a:solidFill>
                            <a:schemeClr val="tx1">
                              <a:lumMod val="60000"/>
                              <a:lumOff val="40000"/>
                            </a:schemeClr>
                          </a:solidFill>
                          <a:effectLst/>
                          <a:latin typeface="Arial" charset="0"/>
                          <a:ea typeface="ＭＳ Ｐゴシック" pitchFamily="34" charset="-128"/>
                        </a:rPr>
                        <a:t> – 1st</a:t>
                      </a:r>
                    </a:p>
                  </a:txBody>
                  <a:tcPr marL="18003" marR="18003" marT="45724" marB="45724" anchor="ctr" horzOverflow="overflow">
                    <a:lnL w="3175" cap="flat" cmpd="sng" algn="ctr">
                      <a:solidFill>
                        <a:srgbClr val="000000"/>
                      </a:solidFill>
                      <a:prstDash val="sysDot"/>
                      <a:round/>
                      <a:headEnd type="none" w="med" len="med"/>
                      <a:tailEnd type="none" w="med" len="med"/>
                    </a:lnL>
                    <a:lnR w="3175" cap="flat" cmpd="sng" algn="ctr">
                      <a:solidFill>
                        <a:srgbClr val="000000"/>
                      </a:solidFill>
                      <a:prstDash val="sysDot"/>
                      <a:round/>
                      <a:headEnd type="none" w="med" len="med"/>
                      <a:tailEnd type="none" w="med" len="med"/>
                    </a:lnR>
                    <a:lnT w="3175" cap="flat" cmpd="sng" algn="ctr">
                      <a:solidFill>
                        <a:srgbClr val="000000"/>
                      </a:solidFill>
                      <a:prstDash val="sysDot"/>
                      <a:round/>
                      <a:headEnd type="none" w="med" len="med"/>
                      <a:tailEnd type="none" w="med" len="med"/>
                    </a:lnT>
                    <a:lnB w="3175" cap="flat" cmpd="sng" algn="ctr">
                      <a:solidFill>
                        <a:srgbClr val="000000"/>
                      </a:solidFill>
                      <a:prstDash val="sysDot"/>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sz="1100" b="1" i="0" u="none" strike="noStrike" cap="none" normalizeH="0" baseline="0" dirty="0" smtClean="0">
                          <a:ln>
                            <a:noFill/>
                          </a:ln>
                          <a:solidFill>
                            <a:schemeClr val="tx1">
                              <a:lumMod val="60000"/>
                              <a:lumOff val="40000"/>
                            </a:schemeClr>
                          </a:solidFill>
                          <a:effectLst/>
                          <a:latin typeface="Arial" charset="0"/>
                          <a:ea typeface="ＭＳ Ｐゴシック" pitchFamily="34" charset="-128"/>
                        </a:rPr>
                        <a:t>4</a:t>
                      </a:r>
                      <a:r>
                        <a:rPr kumimoji="0" lang="en-CA" sz="1100" b="1" i="0" u="none" strike="noStrike" cap="none" normalizeH="0" baseline="30000" dirty="0" smtClean="0">
                          <a:ln>
                            <a:noFill/>
                          </a:ln>
                          <a:solidFill>
                            <a:schemeClr val="tx1">
                              <a:lumMod val="60000"/>
                              <a:lumOff val="40000"/>
                            </a:schemeClr>
                          </a:solidFill>
                          <a:effectLst/>
                          <a:latin typeface="Arial" charset="0"/>
                          <a:ea typeface="ＭＳ Ｐゴシック" pitchFamily="34" charset="-128"/>
                        </a:rPr>
                        <a:t>th</a:t>
                      </a:r>
                      <a:r>
                        <a:rPr kumimoji="0" lang="en-CA" sz="1100" b="1" i="0" u="none" strike="noStrike" cap="none" normalizeH="0" baseline="0" dirty="0" smtClean="0">
                          <a:ln>
                            <a:noFill/>
                          </a:ln>
                          <a:solidFill>
                            <a:schemeClr val="tx1">
                              <a:lumMod val="60000"/>
                              <a:lumOff val="40000"/>
                            </a:schemeClr>
                          </a:solidFill>
                          <a:effectLst/>
                          <a:latin typeface="Arial" charset="0"/>
                          <a:ea typeface="ＭＳ Ｐゴシック" pitchFamily="34" charset="-128"/>
                        </a:rPr>
                        <a:t> - </a:t>
                      </a:r>
                    </a:p>
                  </a:txBody>
                  <a:tcPr marL="18003" marR="18003" marT="45724" marB="45724" anchor="ctr" horzOverflow="overflow">
                    <a:lnL w="3175" cap="flat" cmpd="sng" algn="ctr">
                      <a:solidFill>
                        <a:srgbClr val="000000"/>
                      </a:solidFill>
                      <a:prstDash val="sysDot"/>
                      <a:round/>
                      <a:headEnd type="none" w="med" len="med"/>
                      <a:tailEnd type="none" w="med" len="med"/>
                    </a:lnL>
                    <a:lnR w="3175" cap="flat" cmpd="sng" algn="ctr">
                      <a:solidFill>
                        <a:srgbClr val="000000"/>
                      </a:solidFill>
                      <a:prstDash val="sysDot"/>
                      <a:round/>
                      <a:headEnd type="none" w="med" len="med"/>
                      <a:tailEnd type="none" w="med" len="med"/>
                    </a:lnR>
                    <a:lnT w="3175" cap="flat" cmpd="sng" algn="ctr">
                      <a:solidFill>
                        <a:srgbClr val="000000"/>
                      </a:solidFill>
                      <a:prstDash val="sysDot"/>
                      <a:round/>
                      <a:headEnd type="none" w="med" len="med"/>
                      <a:tailEnd type="none" w="med" len="med"/>
                    </a:lnT>
                    <a:lnB w="3175" cap="flat" cmpd="sng" algn="ctr">
                      <a:solidFill>
                        <a:srgbClr val="000000"/>
                      </a:solidFill>
                      <a:prstDash val="sysDot"/>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CA" sz="1100" b="1" i="0" u="none" strike="noStrike" cap="none" normalizeH="0" baseline="0" dirty="0" smtClean="0">
                        <a:ln>
                          <a:noFill/>
                        </a:ln>
                        <a:solidFill>
                          <a:schemeClr val="tx1">
                            <a:lumMod val="60000"/>
                            <a:lumOff val="40000"/>
                          </a:schemeClr>
                        </a:solidFill>
                        <a:effectLst/>
                        <a:latin typeface="Arial" charset="0"/>
                        <a:ea typeface="ＭＳ Ｐゴシック" pitchFamily="34" charset="-128"/>
                      </a:endParaRPr>
                    </a:p>
                  </a:txBody>
                  <a:tcPr marL="18003" marR="18003" marT="45724" marB="45724" anchor="ctr" horzOverflow="overflow">
                    <a:lnL w="3175" cap="flat" cmpd="sng" algn="ctr">
                      <a:solidFill>
                        <a:srgbClr val="000000"/>
                      </a:solidFill>
                      <a:prstDash val="sysDot"/>
                      <a:round/>
                      <a:headEnd type="none" w="med" len="med"/>
                      <a:tailEnd type="none" w="med" len="med"/>
                    </a:lnL>
                    <a:lnR w="3175" cap="flat" cmpd="sng" algn="ctr">
                      <a:solidFill>
                        <a:srgbClr val="000000"/>
                      </a:solidFill>
                      <a:prstDash val="sysDot"/>
                      <a:round/>
                      <a:headEnd type="none" w="med" len="med"/>
                      <a:tailEnd type="none" w="med" len="med"/>
                    </a:lnR>
                    <a:lnT w="3175" cap="flat" cmpd="sng" algn="ctr">
                      <a:solidFill>
                        <a:srgbClr val="000000"/>
                      </a:solidFill>
                      <a:prstDash val="sysDot"/>
                      <a:round/>
                      <a:headEnd type="none" w="med" len="med"/>
                      <a:tailEnd type="none" w="med" len="med"/>
                    </a:lnT>
                    <a:lnB w="3175" cap="flat" cmpd="sng" algn="ctr">
                      <a:solidFill>
                        <a:srgbClr val="000000"/>
                      </a:solidFill>
                      <a:prstDash val="sysDot"/>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CA" sz="1100" b="1" i="0" u="none" strike="noStrike" cap="none" normalizeH="0" baseline="0" dirty="0" smtClean="0">
                        <a:ln>
                          <a:noFill/>
                        </a:ln>
                        <a:solidFill>
                          <a:schemeClr val="tx1">
                            <a:lumMod val="60000"/>
                            <a:lumOff val="40000"/>
                          </a:schemeClr>
                        </a:solidFill>
                        <a:effectLst/>
                        <a:latin typeface="Arial" charset="0"/>
                        <a:ea typeface="ＭＳ Ｐゴシック" pitchFamily="34" charset="-128"/>
                      </a:endParaRPr>
                    </a:p>
                  </a:txBody>
                  <a:tcPr marL="18003" marR="18003" marT="45724" marB="45724" anchor="ctr" horzOverflow="overflow">
                    <a:lnL w="3175" cap="flat" cmpd="sng" algn="ctr">
                      <a:solidFill>
                        <a:srgbClr val="000000"/>
                      </a:solidFill>
                      <a:prstDash val="sysDot"/>
                      <a:round/>
                      <a:headEnd type="none" w="med" len="med"/>
                      <a:tailEnd type="none" w="med" len="med"/>
                    </a:lnL>
                    <a:lnR w="3175" cap="flat" cmpd="sng" algn="ctr">
                      <a:solidFill>
                        <a:srgbClr val="000000"/>
                      </a:solidFill>
                      <a:prstDash val="sysDot"/>
                      <a:round/>
                      <a:headEnd type="none" w="med" len="med"/>
                      <a:tailEnd type="none" w="med" len="med"/>
                    </a:lnR>
                    <a:lnT w="3175" cap="flat" cmpd="sng" algn="ctr">
                      <a:solidFill>
                        <a:srgbClr val="000000"/>
                      </a:solidFill>
                      <a:prstDash val="sysDot"/>
                      <a:round/>
                      <a:headEnd type="none" w="med" len="med"/>
                      <a:tailEnd type="none" w="med" len="med"/>
                    </a:lnT>
                    <a:lnB w="3175" cap="flat" cmpd="sng" algn="ctr">
                      <a:solidFill>
                        <a:srgbClr val="000000"/>
                      </a:solidFill>
                      <a:prstDash val="sysDot"/>
                      <a:round/>
                      <a:headEnd type="none" w="med" len="med"/>
                      <a:tailEnd type="none" w="med" len="med"/>
                    </a:lnB>
                    <a:lnTlToBr>
                      <a:noFill/>
                    </a:lnTlToBr>
                    <a:lnBlToTr>
                      <a:noFill/>
                    </a:lnBlToTr>
                    <a:noFill/>
                  </a:tcPr>
                </a:tc>
              </a:tr>
              <a:tr h="43328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CA" sz="1400" b="1" i="0" u="none" strike="noStrike" cap="none" normalizeH="0" baseline="0" dirty="0" smtClean="0">
                        <a:ln>
                          <a:noFill/>
                        </a:ln>
                        <a:solidFill>
                          <a:srgbClr val="000000"/>
                        </a:solidFill>
                        <a:effectLst/>
                        <a:latin typeface="Arial" charset="0"/>
                        <a:ea typeface="ＭＳ Ｐゴシック" pitchFamily="34" charset="-128"/>
                      </a:endParaRPr>
                    </a:p>
                  </a:txBody>
                  <a:tcPr marL="18003" marR="18003" marT="45724" marB="45724" anchor="ctr" horzOverflow="overflow">
                    <a:lnL w="3175" cap="flat" cmpd="sng" algn="ctr">
                      <a:solidFill>
                        <a:srgbClr val="000000"/>
                      </a:solidFill>
                      <a:prstDash val="sysDot"/>
                      <a:round/>
                      <a:headEnd type="none" w="med" len="med"/>
                      <a:tailEnd type="none" w="med" len="med"/>
                    </a:lnL>
                    <a:lnR w="3175" cap="flat" cmpd="sng" algn="ctr">
                      <a:solidFill>
                        <a:srgbClr val="000000"/>
                      </a:solidFill>
                      <a:prstDash val="sysDot"/>
                      <a:round/>
                      <a:headEnd type="none" w="med" len="med"/>
                      <a:tailEnd type="none" w="med" len="med"/>
                    </a:lnR>
                    <a:lnT w="3175" cap="flat" cmpd="sng" algn="ctr">
                      <a:solidFill>
                        <a:srgbClr val="000000"/>
                      </a:solidFill>
                      <a:prstDash val="sysDot"/>
                      <a:round/>
                      <a:headEnd type="none" w="med" len="med"/>
                      <a:tailEnd type="none" w="med" len="med"/>
                    </a:lnT>
                    <a:lnB w="3175" cap="flat" cmpd="sng" algn="ctr">
                      <a:solidFill>
                        <a:srgbClr val="000000"/>
                      </a:solidFill>
                      <a:prstDash val="sysDot"/>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CA" sz="1400" b="1" i="0" u="none" strike="noStrike" cap="none" normalizeH="0" baseline="0" dirty="0" smtClean="0">
                        <a:ln>
                          <a:noFill/>
                        </a:ln>
                        <a:solidFill>
                          <a:srgbClr val="000000"/>
                        </a:solidFill>
                        <a:effectLst/>
                        <a:latin typeface="Arial" charset="0"/>
                        <a:ea typeface="ＭＳ Ｐゴシック" pitchFamily="34" charset="-128"/>
                      </a:endParaRPr>
                    </a:p>
                  </a:txBody>
                  <a:tcPr marL="18003" marR="18003" marT="45724" marB="45724" anchor="ctr" horzOverflow="overflow">
                    <a:lnL w="3175" cap="flat" cmpd="sng" algn="ctr">
                      <a:solidFill>
                        <a:srgbClr val="000000"/>
                      </a:solidFill>
                      <a:prstDash val="sysDot"/>
                      <a:round/>
                      <a:headEnd type="none" w="med" len="med"/>
                      <a:tailEnd type="none" w="med" len="med"/>
                    </a:lnL>
                    <a:lnR w="3175" cap="flat" cmpd="sng" algn="ctr">
                      <a:solidFill>
                        <a:srgbClr val="000000"/>
                      </a:solidFill>
                      <a:prstDash val="sysDot"/>
                      <a:round/>
                      <a:headEnd type="none" w="med" len="med"/>
                      <a:tailEnd type="none" w="med" len="med"/>
                    </a:lnR>
                    <a:lnT w="3175" cap="flat" cmpd="sng" algn="ctr">
                      <a:solidFill>
                        <a:srgbClr val="000000"/>
                      </a:solidFill>
                      <a:prstDash val="sysDot"/>
                      <a:round/>
                      <a:headEnd type="none" w="med" len="med"/>
                      <a:tailEnd type="none" w="med" len="med"/>
                    </a:lnT>
                    <a:lnB w="3175" cap="flat" cmpd="sng" algn="ctr">
                      <a:solidFill>
                        <a:srgbClr val="000000"/>
                      </a:solidFill>
                      <a:prstDash val="sysDot"/>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CA" sz="1400" b="1" i="0" u="none" strike="noStrike" cap="none" normalizeH="0" baseline="0" dirty="0" smtClean="0">
                        <a:ln>
                          <a:noFill/>
                        </a:ln>
                        <a:solidFill>
                          <a:srgbClr val="000000"/>
                        </a:solidFill>
                        <a:effectLst/>
                        <a:latin typeface="Arial" charset="0"/>
                        <a:ea typeface="ＭＳ Ｐゴシック" pitchFamily="34" charset="-128"/>
                      </a:endParaRPr>
                    </a:p>
                  </a:txBody>
                  <a:tcPr marL="18003" marR="18003" marT="45724" marB="45724" anchor="ctr" horzOverflow="overflow">
                    <a:lnL w="3175" cap="flat" cmpd="sng" algn="ctr">
                      <a:solidFill>
                        <a:srgbClr val="000000"/>
                      </a:solidFill>
                      <a:prstDash val="sysDot"/>
                      <a:round/>
                      <a:headEnd type="none" w="med" len="med"/>
                      <a:tailEnd type="none" w="med" len="med"/>
                    </a:lnL>
                    <a:lnR w="3175" cap="flat" cmpd="sng" algn="ctr">
                      <a:solidFill>
                        <a:srgbClr val="000000"/>
                      </a:solidFill>
                      <a:prstDash val="sysDot"/>
                      <a:round/>
                      <a:headEnd type="none" w="med" len="med"/>
                      <a:tailEnd type="none" w="med" len="med"/>
                    </a:lnR>
                    <a:lnT w="3175" cap="flat" cmpd="sng" algn="ctr">
                      <a:solidFill>
                        <a:srgbClr val="000000"/>
                      </a:solidFill>
                      <a:prstDash val="sysDot"/>
                      <a:round/>
                      <a:headEnd type="none" w="med" len="med"/>
                      <a:tailEnd type="none" w="med" len="med"/>
                    </a:lnT>
                    <a:lnB w="3175" cap="flat" cmpd="sng" algn="ctr">
                      <a:solidFill>
                        <a:srgbClr val="000000"/>
                      </a:solidFill>
                      <a:prstDash val="sysDot"/>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CA" sz="1400" b="1" i="0" u="none" strike="noStrike" cap="none" normalizeH="0" baseline="0" dirty="0" smtClean="0">
                        <a:ln>
                          <a:noFill/>
                        </a:ln>
                        <a:solidFill>
                          <a:srgbClr val="000000"/>
                        </a:solidFill>
                        <a:effectLst/>
                        <a:latin typeface="Arial" charset="0"/>
                        <a:ea typeface="ＭＳ Ｐゴシック" pitchFamily="34" charset="-128"/>
                      </a:endParaRPr>
                    </a:p>
                  </a:txBody>
                  <a:tcPr marL="18003" marR="18003" marT="45724" marB="45724" anchor="ctr" horzOverflow="overflow">
                    <a:lnL w="3175" cap="flat" cmpd="sng" algn="ctr">
                      <a:solidFill>
                        <a:srgbClr val="000000"/>
                      </a:solidFill>
                      <a:prstDash val="sysDot"/>
                      <a:round/>
                      <a:headEnd type="none" w="med" len="med"/>
                      <a:tailEnd type="none" w="med" len="med"/>
                    </a:lnL>
                    <a:lnR w="3175" cap="flat" cmpd="sng" algn="ctr">
                      <a:solidFill>
                        <a:srgbClr val="000000"/>
                      </a:solidFill>
                      <a:prstDash val="sysDot"/>
                      <a:round/>
                      <a:headEnd type="none" w="med" len="med"/>
                      <a:tailEnd type="none" w="med" len="med"/>
                    </a:lnR>
                    <a:lnT w="3175" cap="flat" cmpd="sng" algn="ctr">
                      <a:solidFill>
                        <a:srgbClr val="000000"/>
                      </a:solidFill>
                      <a:prstDash val="sysDot"/>
                      <a:round/>
                      <a:headEnd type="none" w="med" len="med"/>
                      <a:tailEnd type="none" w="med" len="med"/>
                    </a:lnT>
                    <a:lnB w="3175" cap="flat" cmpd="sng" algn="ctr">
                      <a:solidFill>
                        <a:srgbClr val="000000"/>
                      </a:solidFill>
                      <a:prstDash val="sysDot"/>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CA" sz="1400" b="1" i="0" u="none" strike="noStrike" cap="none" normalizeH="0" baseline="0" dirty="0" smtClean="0">
                        <a:ln>
                          <a:noFill/>
                        </a:ln>
                        <a:solidFill>
                          <a:srgbClr val="000000"/>
                        </a:solidFill>
                        <a:effectLst/>
                        <a:latin typeface="Arial" charset="0"/>
                        <a:ea typeface="ＭＳ Ｐゴシック" pitchFamily="34" charset="-128"/>
                      </a:endParaRPr>
                    </a:p>
                  </a:txBody>
                  <a:tcPr marL="18003" marR="18003" marT="45724" marB="45724" anchor="ctr" horzOverflow="overflow">
                    <a:lnL w="3175" cap="flat" cmpd="sng" algn="ctr">
                      <a:solidFill>
                        <a:srgbClr val="000000"/>
                      </a:solidFill>
                      <a:prstDash val="sysDot"/>
                      <a:round/>
                      <a:headEnd type="none" w="med" len="med"/>
                      <a:tailEnd type="none" w="med" len="med"/>
                    </a:lnL>
                    <a:lnR w="3175" cap="flat" cmpd="sng" algn="ctr">
                      <a:solidFill>
                        <a:srgbClr val="000000"/>
                      </a:solidFill>
                      <a:prstDash val="sysDot"/>
                      <a:round/>
                      <a:headEnd type="none" w="med" len="med"/>
                      <a:tailEnd type="none" w="med" len="med"/>
                    </a:lnR>
                    <a:lnT w="3175" cap="flat" cmpd="sng" algn="ctr">
                      <a:solidFill>
                        <a:srgbClr val="000000"/>
                      </a:solidFill>
                      <a:prstDash val="sysDot"/>
                      <a:round/>
                      <a:headEnd type="none" w="med" len="med"/>
                      <a:tailEnd type="none" w="med" len="med"/>
                    </a:lnT>
                    <a:lnB w="3175" cap="flat" cmpd="sng" algn="ctr">
                      <a:solidFill>
                        <a:srgbClr val="000000"/>
                      </a:solidFill>
                      <a:prstDash val="sysDot"/>
                      <a:round/>
                      <a:headEnd type="none" w="med" len="med"/>
                      <a:tailEnd type="none" w="med" len="med"/>
                    </a:lnB>
                    <a:lnTlToBr>
                      <a:noFill/>
                    </a:lnTlToBr>
                    <a:lnBlToTr>
                      <a:noFill/>
                    </a:lnBlToTr>
                    <a:noFill/>
                  </a:tcPr>
                </a:tc>
                <a:tc>
                  <a:txBody>
                    <a:bodyPr/>
                    <a:lstStyle/>
                    <a:p>
                      <a:endParaRPr lang="en-US" dirty="0"/>
                    </a:p>
                  </a:txBody>
                  <a:tcPr marL="18003" marR="18003" marT="45724" marB="45724" anchor="ctr" horzOverflow="overflow">
                    <a:lnL w="3175" cap="flat" cmpd="sng" algn="ctr">
                      <a:solidFill>
                        <a:srgbClr val="000000"/>
                      </a:solidFill>
                      <a:prstDash val="sysDot"/>
                      <a:round/>
                      <a:headEnd type="none" w="med" len="med"/>
                      <a:tailEnd type="none" w="med" len="med"/>
                    </a:lnL>
                    <a:lnR w="3175" cap="flat" cmpd="sng" algn="ctr">
                      <a:solidFill>
                        <a:srgbClr val="000000"/>
                      </a:solidFill>
                      <a:prstDash val="sysDot"/>
                      <a:round/>
                      <a:headEnd type="none" w="med" len="med"/>
                      <a:tailEnd type="none" w="med" len="med"/>
                    </a:lnR>
                    <a:lnT w="3175" cap="flat" cmpd="sng" algn="ctr">
                      <a:solidFill>
                        <a:srgbClr val="000000"/>
                      </a:solidFill>
                      <a:prstDash val="sysDot"/>
                      <a:round/>
                      <a:headEnd type="none" w="med" len="med"/>
                      <a:tailEnd type="none" w="med" len="med"/>
                    </a:lnT>
                    <a:lnB w="3175" cap="flat" cmpd="sng" algn="ctr">
                      <a:solidFill>
                        <a:srgbClr val="000000"/>
                      </a:solidFill>
                      <a:prstDash val="sysDot"/>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CA" sz="1400" b="1" i="0" u="none" strike="noStrike" cap="none" normalizeH="0" baseline="0" dirty="0" smtClean="0">
                        <a:ln>
                          <a:noFill/>
                        </a:ln>
                        <a:solidFill>
                          <a:srgbClr val="000000"/>
                        </a:solidFill>
                        <a:effectLst/>
                        <a:latin typeface="Arial" charset="0"/>
                        <a:ea typeface="ＭＳ Ｐゴシック" pitchFamily="34" charset="-128"/>
                      </a:endParaRPr>
                    </a:p>
                  </a:txBody>
                  <a:tcPr marL="18003" marR="18003" marT="45724" marB="45724" anchor="ctr" horzOverflow="overflow">
                    <a:lnL w="3175" cap="flat" cmpd="sng" algn="ctr">
                      <a:solidFill>
                        <a:srgbClr val="000000"/>
                      </a:solidFill>
                      <a:prstDash val="sysDot"/>
                      <a:round/>
                      <a:headEnd type="none" w="med" len="med"/>
                      <a:tailEnd type="none" w="med" len="med"/>
                    </a:lnL>
                    <a:lnR w="3175" cap="flat" cmpd="sng" algn="ctr">
                      <a:solidFill>
                        <a:srgbClr val="000000"/>
                      </a:solidFill>
                      <a:prstDash val="sysDot"/>
                      <a:round/>
                      <a:headEnd type="none" w="med" len="med"/>
                      <a:tailEnd type="none" w="med" len="med"/>
                    </a:lnR>
                    <a:lnT w="3175" cap="flat" cmpd="sng" algn="ctr">
                      <a:solidFill>
                        <a:srgbClr val="000000"/>
                      </a:solidFill>
                      <a:prstDash val="sysDot"/>
                      <a:round/>
                      <a:headEnd type="none" w="med" len="med"/>
                      <a:tailEnd type="none" w="med" len="med"/>
                    </a:lnT>
                    <a:lnB w="3175" cap="flat" cmpd="sng" algn="ctr">
                      <a:solidFill>
                        <a:srgbClr val="000000"/>
                      </a:solidFill>
                      <a:prstDash val="sysDot"/>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CA" sz="1400" b="1" i="0" u="none" strike="noStrike" cap="none" normalizeH="0" baseline="0" dirty="0" smtClean="0">
                        <a:ln>
                          <a:noFill/>
                        </a:ln>
                        <a:solidFill>
                          <a:srgbClr val="000000"/>
                        </a:solidFill>
                        <a:effectLst/>
                        <a:latin typeface="Arial" charset="0"/>
                        <a:ea typeface="ＭＳ Ｐゴシック" pitchFamily="34" charset="-128"/>
                      </a:endParaRPr>
                    </a:p>
                  </a:txBody>
                  <a:tcPr marL="18003" marR="18003" marT="45724" marB="45724" anchor="ctr" horzOverflow="overflow">
                    <a:lnL w="3175" cap="flat" cmpd="sng" algn="ctr">
                      <a:solidFill>
                        <a:srgbClr val="000000"/>
                      </a:solidFill>
                      <a:prstDash val="sysDot"/>
                      <a:round/>
                      <a:headEnd type="none" w="med" len="med"/>
                      <a:tailEnd type="none" w="med" len="med"/>
                    </a:lnL>
                    <a:lnR w="3175" cap="flat" cmpd="sng" algn="ctr">
                      <a:solidFill>
                        <a:srgbClr val="000000"/>
                      </a:solidFill>
                      <a:prstDash val="sysDot"/>
                      <a:round/>
                      <a:headEnd type="none" w="med" len="med"/>
                      <a:tailEnd type="none" w="med" len="med"/>
                    </a:lnR>
                    <a:lnT w="3175" cap="flat" cmpd="sng" algn="ctr">
                      <a:solidFill>
                        <a:srgbClr val="000000"/>
                      </a:solidFill>
                      <a:prstDash val="sysDot"/>
                      <a:round/>
                      <a:headEnd type="none" w="med" len="med"/>
                      <a:tailEnd type="none" w="med" len="med"/>
                    </a:lnT>
                    <a:lnB w="3175" cap="flat" cmpd="sng" algn="ctr">
                      <a:solidFill>
                        <a:srgbClr val="000000"/>
                      </a:solidFill>
                      <a:prstDash val="sysDot"/>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CA" sz="1400" b="1" i="0" u="none" strike="noStrike" cap="none" normalizeH="0" baseline="0" dirty="0" smtClean="0">
                        <a:ln>
                          <a:noFill/>
                        </a:ln>
                        <a:solidFill>
                          <a:srgbClr val="000000"/>
                        </a:solidFill>
                        <a:effectLst/>
                        <a:latin typeface="Arial" charset="0"/>
                        <a:ea typeface="ＭＳ Ｐゴシック" pitchFamily="34" charset="-128"/>
                      </a:endParaRPr>
                    </a:p>
                  </a:txBody>
                  <a:tcPr marL="18003" marR="18003" marT="45724" marB="45724" anchor="ctr" horzOverflow="overflow">
                    <a:lnL w="3175" cap="flat" cmpd="sng" algn="ctr">
                      <a:solidFill>
                        <a:srgbClr val="000000"/>
                      </a:solidFill>
                      <a:prstDash val="sysDot"/>
                      <a:round/>
                      <a:headEnd type="none" w="med" len="med"/>
                      <a:tailEnd type="none" w="med" len="med"/>
                    </a:lnL>
                    <a:lnR w="3175" cap="flat" cmpd="sng" algn="ctr">
                      <a:solidFill>
                        <a:srgbClr val="000000"/>
                      </a:solidFill>
                      <a:prstDash val="sysDot"/>
                      <a:round/>
                      <a:headEnd type="none" w="med" len="med"/>
                      <a:tailEnd type="none" w="med" len="med"/>
                    </a:lnR>
                    <a:lnT w="3175" cap="flat" cmpd="sng" algn="ctr">
                      <a:solidFill>
                        <a:srgbClr val="000000"/>
                      </a:solidFill>
                      <a:prstDash val="sysDot"/>
                      <a:round/>
                      <a:headEnd type="none" w="med" len="med"/>
                      <a:tailEnd type="none" w="med" len="med"/>
                    </a:lnT>
                    <a:lnB w="3175" cap="flat" cmpd="sng" algn="ctr">
                      <a:solidFill>
                        <a:srgbClr val="000000"/>
                      </a:solidFill>
                      <a:prstDash val="sysDot"/>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CA" sz="1400" b="1" i="0" u="none" strike="noStrike" cap="none" normalizeH="0" baseline="0" dirty="0" smtClean="0">
                        <a:ln>
                          <a:noFill/>
                        </a:ln>
                        <a:solidFill>
                          <a:srgbClr val="000000"/>
                        </a:solidFill>
                        <a:effectLst/>
                        <a:latin typeface="Arial" charset="0"/>
                        <a:ea typeface="ＭＳ Ｐゴシック" pitchFamily="34" charset="-128"/>
                      </a:endParaRPr>
                    </a:p>
                  </a:txBody>
                  <a:tcPr marL="18003" marR="18003" marT="45724" marB="45724" anchor="ctr" horzOverflow="overflow">
                    <a:lnL w="3175" cap="flat" cmpd="sng" algn="ctr">
                      <a:solidFill>
                        <a:srgbClr val="000000"/>
                      </a:solidFill>
                      <a:prstDash val="sysDot"/>
                      <a:round/>
                      <a:headEnd type="none" w="med" len="med"/>
                      <a:tailEnd type="none" w="med" len="med"/>
                    </a:lnL>
                    <a:lnR w="3175" cap="flat" cmpd="sng" algn="ctr">
                      <a:solidFill>
                        <a:srgbClr val="000000"/>
                      </a:solidFill>
                      <a:prstDash val="sysDot"/>
                      <a:round/>
                      <a:headEnd type="none" w="med" len="med"/>
                      <a:tailEnd type="none" w="med" len="med"/>
                    </a:lnR>
                    <a:lnT w="3175" cap="flat" cmpd="sng" algn="ctr">
                      <a:solidFill>
                        <a:srgbClr val="000000"/>
                      </a:solidFill>
                      <a:prstDash val="sysDot"/>
                      <a:round/>
                      <a:headEnd type="none" w="med" len="med"/>
                      <a:tailEnd type="none" w="med" len="med"/>
                    </a:lnT>
                    <a:lnB w="3175" cap="flat" cmpd="sng" algn="ctr">
                      <a:solidFill>
                        <a:srgbClr val="000000"/>
                      </a:solidFill>
                      <a:prstDash val="sysDot"/>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CA" sz="1400" b="1" i="0" u="none" strike="noStrike" cap="none" normalizeH="0" baseline="0" dirty="0" smtClean="0">
                        <a:ln>
                          <a:noFill/>
                        </a:ln>
                        <a:solidFill>
                          <a:srgbClr val="000000"/>
                        </a:solidFill>
                        <a:effectLst/>
                        <a:latin typeface="Arial" charset="0"/>
                        <a:ea typeface="ＭＳ Ｐゴシック" pitchFamily="34" charset="-128"/>
                      </a:endParaRPr>
                    </a:p>
                  </a:txBody>
                  <a:tcPr marL="18003" marR="18003" marT="45724" marB="45724" anchor="ctr" horzOverflow="overflow">
                    <a:lnL w="3175" cap="flat" cmpd="sng" algn="ctr">
                      <a:solidFill>
                        <a:srgbClr val="000000"/>
                      </a:solidFill>
                      <a:prstDash val="sysDot"/>
                      <a:round/>
                      <a:headEnd type="none" w="med" len="med"/>
                      <a:tailEnd type="none" w="med" len="med"/>
                    </a:lnL>
                    <a:lnR w="3175" cap="flat" cmpd="sng" algn="ctr">
                      <a:solidFill>
                        <a:srgbClr val="000000"/>
                      </a:solidFill>
                      <a:prstDash val="sysDot"/>
                      <a:round/>
                      <a:headEnd type="none" w="med" len="med"/>
                      <a:tailEnd type="none" w="med" len="med"/>
                    </a:lnR>
                    <a:lnT w="3175" cap="flat" cmpd="sng" algn="ctr">
                      <a:solidFill>
                        <a:srgbClr val="000000"/>
                      </a:solidFill>
                      <a:prstDash val="sysDot"/>
                      <a:round/>
                      <a:headEnd type="none" w="med" len="med"/>
                      <a:tailEnd type="none" w="med" len="med"/>
                    </a:lnT>
                    <a:lnB w="3175" cap="flat" cmpd="sng" algn="ctr">
                      <a:solidFill>
                        <a:srgbClr val="000000"/>
                      </a:solidFill>
                      <a:prstDash val="sysDot"/>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CA" sz="1400" b="1" i="0" u="none" strike="noStrike" cap="none" normalizeH="0" baseline="0" dirty="0" smtClean="0">
                        <a:ln>
                          <a:noFill/>
                        </a:ln>
                        <a:solidFill>
                          <a:srgbClr val="000000"/>
                        </a:solidFill>
                        <a:effectLst/>
                        <a:latin typeface="Arial" charset="0"/>
                        <a:ea typeface="ＭＳ Ｐゴシック" pitchFamily="34" charset="-128"/>
                      </a:endParaRPr>
                    </a:p>
                  </a:txBody>
                  <a:tcPr marL="18003" marR="18003" marT="45724" marB="45724" anchor="ctr" horzOverflow="overflow">
                    <a:lnL w="3175" cap="flat" cmpd="sng" algn="ctr">
                      <a:solidFill>
                        <a:srgbClr val="000000"/>
                      </a:solidFill>
                      <a:prstDash val="sysDot"/>
                      <a:round/>
                      <a:headEnd type="none" w="med" len="med"/>
                      <a:tailEnd type="none" w="med" len="med"/>
                    </a:lnL>
                    <a:lnR w="3175" cap="flat" cmpd="sng" algn="ctr">
                      <a:solidFill>
                        <a:srgbClr val="000000"/>
                      </a:solidFill>
                      <a:prstDash val="sysDot"/>
                      <a:round/>
                      <a:headEnd type="none" w="med" len="med"/>
                      <a:tailEnd type="none" w="med" len="med"/>
                    </a:lnR>
                    <a:lnT w="3175" cap="flat" cmpd="sng" algn="ctr">
                      <a:solidFill>
                        <a:srgbClr val="000000"/>
                      </a:solidFill>
                      <a:prstDash val="sysDot"/>
                      <a:round/>
                      <a:headEnd type="none" w="med" len="med"/>
                      <a:tailEnd type="none" w="med" len="med"/>
                    </a:lnT>
                    <a:lnB w="3175" cap="flat" cmpd="sng" algn="ctr">
                      <a:solidFill>
                        <a:srgbClr val="000000"/>
                      </a:solidFill>
                      <a:prstDash val="sysDot"/>
                      <a:round/>
                      <a:headEnd type="none" w="med" len="med"/>
                      <a:tailEnd type="none" w="med" len="med"/>
                    </a:lnB>
                    <a:lnTlToBr>
                      <a:noFill/>
                    </a:lnTlToBr>
                    <a:lnBlToTr>
                      <a:noFill/>
                    </a:lnBlToTr>
                    <a:noFill/>
                  </a:tcPr>
                </a:tc>
              </a:tr>
            </a:tbl>
          </a:graphicData>
        </a:graphic>
      </p:graphicFrame>
      <p:grpSp>
        <p:nvGrpSpPr>
          <p:cNvPr id="16" name="Group 15"/>
          <p:cNvGrpSpPr/>
          <p:nvPr/>
        </p:nvGrpSpPr>
        <p:grpSpPr>
          <a:xfrm>
            <a:off x="264093" y="3773459"/>
            <a:ext cx="5172219" cy="266735"/>
            <a:chOff x="4338637" y="3017766"/>
            <a:chExt cx="2220436" cy="444490"/>
          </a:xfrm>
        </p:grpSpPr>
        <p:sp>
          <p:nvSpPr>
            <p:cNvPr id="17" name="Rectangle 16"/>
            <p:cNvSpPr/>
            <p:nvPr/>
          </p:nvSpPr>
          <p:spPr>
            <a:xfrm>
              <a:off x="4338637" y="3017766"/>
              <a:ext cx="2220436" cy="182880"/>
            </a:xfrm>
            <a:prstGeom prst="rect">
              <a:avLst/>
            </a:prstGeom>
            <a:solidFill>
              <a:schemeClr val="tx1">
                <a:lumMod val="65000"/>
                <a:lumOff val="3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456018"/>
              <a:endParaRPr lang="en-US" sz="1100" dirty="0">
                <a:noFill/>
                <a:latin typeface="Gill Sans Light"/>
                <a:cs typeface="Gill Sans Light"/>
              </a:endParaRPr>
            </a:p>
          </p:txBody>
        </p:sp>
        <p:sp>
          <p:nvSpPr>
            <p:cNvPr id="18" name="Rectangle 17"/>
            <p:cNvSpPr/>
            <p:nvPr/>
          </p:nvSpPr>
          <p:spPr>
            <a:xfrm>
              <a:off x="4344629" y="3200646"/>
              <a:ext cx="892689" cy="261610"/>
            </a:xfrm>
            <a:prstGeom prst="rect">
              <a:avLst/>
            </a:prstGeom>
            <a:solidFill>
              <a:schemeClr val="bg1"/>
            </a:solidFill>
          </p:spPr>
          <p:txBody>
            <a:bodyPr wrap="none">
              <a:spAutoFit/>
            </a:bodyPr>
            <a:lstStyle/>
            <a:p>
              <a:pPr defTabSz="457200" fontAlgn="base">
                <a:spcBef>
                  <a:spcPct val="0"/>
                </a:spcBef>
                <a:spcAft>
                  <a:spcPct val="0"/>
                </a:spcAft>
              </a:pPr>
              <a:r>
                <a:rPr lang="en-US" sz="1100" b="1" dirty="0" smtClean="0">
                  <a:solidFill>
                    <a:srgbClr val="3C3C3B"/>
                  </a:solidFill>
                  <a:latin typeface="Gill Sans"/>
                  <a:ea typeface="ＭＳ Ｐゴシック" pitchFamily="34" charset="-128"/>
                  <a:cs typeface="Gill Sans"/>
                </a:rPr>
                <a:t>Website updates Phase 6</a:t>
              </a:r>
              <a:endParaRPr lang="en-US" sz="1100" b="1" dirty="0">
                <a:solidFill>
                  <a:srgbClr val="3C3C3B"/>
                </a:solidFill>
                <a:latin typeface="Gill Sans"/>
                <a:ea typeface="ＭＳ Ｐゴシック" pitchFamily="34" charset="-128"/>
                <a:cs typeface="Gill Sans"/>
              </a:endParaRPr>
            </a:p>
          </p:txBody>
        </p:sp>
      </p:grpSp>
      <p:sp>
        <p:nvSpPr>
          <p:cNvPr id="2" name="Title 1"/>
          <p:cNvSpPr>
            <a:spLocks noGrp="1"/>
          </p:cNvSpPr>
          <p:nvPr>
            <p:ph type="title"/>
          </p:nvPr>
        </p:nvSpPr>
        <p:spPr>
          <a:xfrm>
            <a:off x="426927" y="131625"/>
            <a:ext cx="7953321" cy="838200"/>
          </a:xfrm>
        </p:spPr>
        <p:txBody>
          <a:bodyPr/>
          <a:lstStyle/>
          <a:p>
            <a:r>
              <a:rPr lang="en-US" dirty="0" smtClean="0"/>
              <a:t>Timeline Snapshot</a:t>
            </a:r>
            <a:endParaRPr lang="en-US" dirty="0"/>
          </a:p>
        </p:txBody>
      </p:sp>
      <p:sp>
        <p:nvSpPr>
          <p:cNvPr id="55" name="TextBox 93"/>
          <p:cNvSpPr txBox="1">
            <a:spLocks noChangeArrowheads="1"/>
          </p:cNvSpPr>
          <p:nvPr/>
        </p:nvSpPr>
        <p:spPr bwMode="auto">
          <a:xfrm>
            <a:off x="3230369" y="3909487"/>
            <a:ext cx="732032" cy="253916"/>
          </a:xfrm>
          <a:prstGeom prst="rect">
            <a:avLst/>
          </a:prstGeom>
          <a:solidFill>
            <a:srgbClr val="FFFFFF"/>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456018" eaLnBrk="1" fontAlgn="base" hangingPunct="1">
              <a:spcBef>
                <a:spcPct val="0"/>
              </a:spcBef>
              <a:spcAft>
                <a:spcPct val="0"/>
              </a:spcAft>
            </a:pPr>
            <a:r>
              <a:rPr lang="en-US" sz="1050" dirty="0" smtClean="0">
                <a:solidFill>
                  <a:srgbClr val="1F497D"/>
                </a:solidFill>
                <a:latin typeface="Gill Sans Light"/>
                <a:cs typeface="Gill Sans Light"/>
              </a:rPr>
              <a:t>~Dec 3</a:t>
            </a:r>
            <a:endParaRPr lang="en-US" sz="1050" dirty="0">
              <a:solidFill>
                <a:srgbClr val="1F497D"/>
              </a:solidFill>
              <a:latin typeface="Gill Sans Light"/>
              <a:cs typeface="Gill Sans Light"/>
            </a:endParaRPr>
          </a:p>
        </p:txBody>
      </p:sp>
      <p:grpSp>
        <p:nvGrpSpPr>
          <p:cNvPr id="56" name="Group 55"/>
          <p:cNvGrpSpPr/>
          <p:nvPr/>
        </p:nvGrpSpPr>
        <p:grpSpPr>
          <a:xfrm>
            <a:off x="2362200" y="2057400"/>
            <a:ext cx="1029626" cy="554788"/>
            <a:chOff x="4219492" y="3017766"/>
            <a:chExt cx="3512531" cy="701666"/>
          </a:xfrm>
        </p:grpSpPr>
        <p:sp>
          <p:nvSpPr>
            <p:cNvPr id="57" name="Rectangle 56"/>
            <p:cNvSpPr/>
            <p:nvPr/>
          </p:nvSpPr>
          <p:spPr>
            <a:xfrm>
              <a:off x="5199213" y="3017766"/>
              <a:ext cx="1359860" cy="195628"/>
            </a:xfrm>
            <a:prstGeom prst="rect">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456018"/>
              <a:endParaRPr lang="en-US" sz="1100" dirty="0">
                <a:noFill/>
                <a:latin typeface="Gill Sans Light"/>
                <a:cs typeface="Gill Sans Light"/>
              </a:endParaRPr>
            </a:p>
          </p:txBody>
        </p:sp>
        <p:sp>
          <p:nvSpPr>
            <p:cNvPr id="58" name="Rectangle 57"/>
            <p:cNvSpPr/>
            <p:nvPr/>
          </p:nvSpPr>
          <p:spPr>
            <a:xfrm>
              <a:off x="4219492" y="3213394"/>
              <a:ext cx="3512531" cy="506038"/>
            </a:xfrm>
            <a:prstGeom prst="rect">
              <a:avLst/>
            </a:prstGeom>
            <a:solidFill>
              <a:schemeClr val="bg1"/>
            </a:solidFill>
          </p:spPr>
          <p:txBody>
            <a:bodyPr wrap="square">
              <a:spAutoFit/>
            </a:bodyPr>
            <a:lstStyle/>
            <a:p>
              <a:pPr algn="ctr" defTabSz="457200" fontAlgn="base">
                <a:spcBef>
                  <a:spcPct val="0"/>
                </a:spcBef>
                <a:spcAft>
                  <a:spcPct val="0"/>
                </a:spcAft>
              </a:pPr>
              <a:r>
                <a:rPr lang="en-US" sz="1100" dirty="0" smtClean="0">
                  <a:solidFill>
                    <a:srgbClr val="3C3C3B"/>
                  </a:solidFill>
                  <a:latin typeface="Gill Sans Light"/>
                  <a:ea typeface="ＭＳ Ｐゴシック" pitchFamily="34" charset="-128"/>
                  <a:cs typeface="Gill Sans Light"/>
                </a:rPr>
                <a:t>Thanksgiving</a:t>
              </a:r>
            </a:p>
            <a:p>
              <a:pPr algn="ctr" defTabSz="457200" fontAlgn="base">
                <a:spcBef>
                  <a:spcPct val="0"/>
                </a:spcBef>
                <a:spcAft>
                  <a:spcPct val="0"/>
                </a:spcAft>
              </a:pPr>
              <a:r>
                <a:rPr lang="en-US" sz="900" dirty="0" smtClean="0">
                  <a:solidFill>
                    <a:srgbClr val="3C3C3B"/>
                  </a:solidFill>
                  <a:latin typeface="Gill Sans Light"/>
                  <a:ea typeface="ＭＳ Ｐゴシック" pitchFamily="34" charset="-128"/>
                  <a:cs typeface="Gill Sans Light"/>
                </a:rPr>
                <a:t>25</a:t>
              </a:r>
              <a:r>
                <a:rPr lang="en-US" sz="900" baseline="30000" dirty="0" smtClean="0">
                  <a:solidFill>
                    <a:srgbClr val="3C3C3B"/>
                  </a:solidFill>
                  <a:latin typeface="Gill Sans Light"/>
                  <a:ea typeface="ＭＳ Ｐゴシック" pitchFamily="34" charset="-128"/>
                  <a:cs typeface="Gill Sans Light"/>
                </a:rPr>
                <a:t>th</a:t>
              </a:r>
              <a:r>
                <a:rPr lang="en-US" sz="900" dirty="0" smtClean="0">
                  <a:solidFill>
                    <a:srgbClr val="3C3C3B"/>
                  </a:solidFill>
                  <a:latin typeface="Gill Sans Light"/>
                  <a:ea typeface="ＭＳ Ｐゴシック" pitchFamily="34" charset="-128"/>
                  <a:cs typeface="Gill Sans Light"/>
                </a:rPr>
                <a:t> – 27th</a:t>
              </a:r>
              <a:endParaRPr lang="en-US" sz="900" dirty="0">
                <a:solidFill>
                  <a:srgbClr val="3C3C3B"/>
                </a:solidFill>
                <a:latin typeface="Gill Sans Light"/>
                <a:ea typeface="ＭＳ Ｐゴシック" pitchFamily="34" charset="-128"/>
                <a:cs typeface="Gill Sans Light"/>
              </a:endParaRPr>
            </a:p>
          </p:txBody>
        </p:sp>
      </p:grpSp>
      <p:grpSp>
        <p:nvGrpSpPr>
          <p:cNvPr id="25" name="Group 24"/>
          <p:cNvGrpSpPr/>
          <p:nvPr/>
        </p:nvGrpSpPr>
        <p:grpSpPr>
          <a:xfrm>
            <a:off x="5486400" y="2036012"/>
            <a:ext cx="1029626" cy="554788"/>
            <a:chOff x="4219492" y="3017766"/>
            <a:chExt cx="3512531" cy="701666"/>
          </a:xfrm>
        </p:grpSpPr>
        <p:sp>
          <p:nvSpPr>
            <p:cNvPr id="26" name="Rectangle 25"/>
            <p:cNvSpPr/>
            <p:nvPr/>
          </p:nvSpPr>
          <p:spPr>
            <a:xfrm>
              <a:off x="5199213" y="3017766"/>
              <a:ext cx="1359860" cy="195628"/>
            </a:xfrm>
            <a:prstGeom prst="rect">
              <a:avLst/>
            </a:prstGeom>
            <a:solidFill>
              <a:srgbClr val="FF00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456018"/>
              <a:endParaRPr lang="en-US" sz="1100" dirty="0">
                <a:noFill/>
                <a:latin typeface="Gill Sans Light"/>
                <a:cs typeface="Gill Sans Light"/>
              </a:endParaRPr>
            </a:p>
          </p:txBody>
        </p:sp>
        <p:sp>
          <p:nvSpPr>
            <p:cNvPr id="27" name="Rectangle 26"/>
            <p:cNvSpPr/>
            <p:nvPr/>
          </p:nvSpPr>
          <p:spPr>
            <a:xfrm>
              <a:off x="4219492" y="3213394"/>
              <a:ext cx="3512531" cy="506038"/>
            </a:xfrm>
            <a:prstGeom prst="rect">
              <a:avLst/>
            </a:prstGeom>
            <a:solidFill>
              <a:schemeClr val="bg1"/>
            </a:solidFill>
          </p:spPr>
          <p:txBody>
            <a:bodyPr wrap="square">
              <a:spAutoFit/>
            </a:bodyPr>
            <a:lstStyle/>
            <a:p>
              <a:pPr algn="ctr" defTabSz="457200" fontAlgn="base">
                <a:spcBef>
                  <a:spcPct val="0"/>
                </a:spcBef>
                <a:spcAft>
                  <a:spcPct val="0"/>
                </a:spcAft>
              </a:pPr>
              <a:r>
                <a:rPr lang="en-US" sz="1100" dirty="0" smtClean="0">
                  <a:solidFill>
                    <a:srgbClr val="3C3C3B"/>
                  </a:solidFill>
                  <a:latin typeface="Gill Sans Light"/>
                  <a:ea typeface="ＭＳ Ｐゴシック" pitchFamily="34" charset="-128"/>
                  <a:cs typeface="Gill Sans Light"/>
                </a:rPr>
                <a:t>Christmas</a:t>
              </a:r>
            </a:p>
            <a:p>
              <a:pPr algn="ctr" defTabSz="457200" fontAlgn="base">
                <a:spcBef>
                  <a:spcPct val="0"/>
                </a:spcBef>
                <a:spcAft>
                  <a:spcPct val="0"/>
                </a:spcAft>
              </a:pPr>
              <a:r>
                <a:rPr lang="en-US" sz="900" dirty="0" smtClean="0">
                  <a:solidFill>
                    <a:srgbClr val="3C3C3B"/>
                  </a:solidFill>
                  <a:latin typeface="Gill Sans Light"/>
                  <a:ea typeface="ＭＳ Ｐゴシック" pitchFamily="34" charset="-128"/>
                  <a:cs typeface="Gill Sans Light"/>
                </a:rPr>
                <a:t>24</a:t>
              </a:r>
              <a:r>
                <a:rPr lang="en-US" sz="900" baseline="30000" dirty="0" smtClean="0">
                  <a:solidFill>
                    <a:srgbClr val="3C3C3B"/>
                  </a:solidFill>
                  <a:latin typeface="Gill Sans Light"/>
                  <a:ea typeface="ＭＳ Ｐゴシック" pitchFamily="34" charset="-128"/>
                  <a:cs typeface="Gill Sans Light"/>
                </a:rPr>
                <a:t>th</a:t>
              </a:r>
              <a:r>
                <a:rPr lang="en-US" sz="900" dirty="0" smtClean="0">
                  <a:solidFill>
                    <a:srgbClr val="3C3C3B"/>
                  </a:solidFill>
                  <a:latin typeface="Gill Sans Light"/>
                  <a:ea typeface="ＭＳ Ｐゴシック" pitchFamily="34" charset="-128"/>
                  <a:cs typeface="Gill Sans Light"/>
                </a:rPr>
                <a:t> – 26th</a:t>
              </a:r>
              <a:endParaRPr lang="en-US" sz="900" dirty="0">
                <a:solidFill>
                  <a:srgbClr val="3C3C3B"/>
                </a:solidFill>
                <a:latin typeface="Gill Sans Light"/>
                <a:ea typeface="ＭＳ Ｐゴシック" pitchFamily="34" charset="-128"/>
                <a:cs typeface="Gill Sans Light"/>
              </a:endParaRPr>
            </a:p>
          </p:txBody>
        </p:sp>
      </p:grpSp>
      <p:sp>
        <p:nvSpPr>
          <p:cNvPr id="28" name="Explosion 1 27"/>
          <p:cNvSpPr/>
          <p:nvPr/>
        </p:nvSpPr>
        <p:spPr>
          <a:xfrm>
            <a:off x="5854552" y="6491799"/>
            <a:ext cx="254000" cy="284639"/>
          </a:xfrm>
          <a:prstGeom prst="irregularSeal1">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6018" fontAlgn="base">
              <a:spcBef>
                <a:spcPct val="0"/>
              </a:spcBef>
              <a:spcAft>
                <a:spcPct val="0"/>
              </a:spcAft>
              <a:defRPr/>
            </a:pPr>
            <a:endParaRPr lang="en-US" dirty="0">
              <a:solidFill>
                <a:prstClr val="white"/>
              </a:solidFill>
            </a:endParaRPr>
          </a:p>
        </p:txBody>
      </p:sp>
      <p:sp>
        <p:nvSpPr>
          <p:cNvPr id="29" name="TextBox 93"/>
          <p:cNvSpPr txBox="1">
            <a:spLocks noChangeArrowheads="1"/>
          </p:cNvSpPr>
          <p:nvPr/>
        </p:nvSpPr>
        <p:spPr bwMode="auto">
          <a:xfrm>
            <a:off x="5981552" y="6477000"/>
            <a:ext cx="1943248" cy="253916"/>
          </a:xfrm>
          <a:prstGeom prst="rect">
            <a:avLst/>
          </a:prstGeom>
          <a:no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456018" eaLnBrk="1" fontAlgn="base" hangingPunct="1">
              <a:spcBef>
                <a:spcPct val="0"/>
              </a:spcBef>
              <a:spcAft>
                <a:spcPct val="0"/>
              </a:spcAft>
            </a:pPr>
            <a:r>
              <a:rPr lang="en-US" sz="1050" dirty="0" smtClean="0">
                <a:solidFill>
                  <a:srgbClr val="1F497D"/>
                </a:solidFill>
                <a:latin typeface="Gill Sans Light"/>
                <a:cs typeface="Gill Sans Light"/>
              </a:rPr>
              <a:t>Estimated PARC Meeting Date </a:t>
            </a:r>
            <a:endParaRPr lang="en-US" sz="1050" dirty="0">
              <a:solidFill>
                <a:srgbClr val="1F497D"/>
              </a:solidFill>
              <a:latin typeface="Gill Sans Light"/>
              <a:cs typeface="Gill Sans Light"/>
            </a:endParaRPr>
          </a:p>
        </p:txBody>
      </p:sp>
      <p:grpSp>
        <p:nvGrpSpPr>
          <p:cNvPr id="30" name="Group 29"/>
          <p:cNvGrpSpPr/>
          <p:nvPr/>
        </p:nvGrpSpPr>
        <p:grpSpPr>
          <a:xfrm>
            <a:off x="269802" y="5221112"/>
            <a:ext cx="2981647" cy="368316"/>
            <a:chOff x="4338637" y="3017766"/>
            <a:chExt cx="2143651" cy="613766"/>
          </a:xfrm>
        </p:grpSpPr>
        <p:sp>
          <p:nvSpPr>
            <p:cNvPr id="31" name="Rectangle 30"/>
            <p:cNvSpPr/>
            <p:nvPr/>
          </p:nvSpPr>
          <p:spPr>
            <a:xfrm>
              <a:off x="4338637" y="3017766"/>
              <a:ext cx="2143651" cy="182879"/>
            </a:xfrm>
            <a:prstGeom prst="rect">
              <a:avLst/>
            </a:prstGeom>
            <a:solidFill>
              <a:schemeClr val="tx1">
                <a:lumMod val="65000"/>
                <a:lumOff val="3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456018"/>
              <a:endParaRPr lang="en-US" sz="1100" dirty="0">
                <a:noFill/>
                <a:latin typeface="Gill Sans Light"/>
                <a:cs typeface="Gill Sans Light"/>
              </a:endParaRPr>
            </a:p>
          </p:txBody>
        </p:sp>
        <p:sp>
          <p:nvSpPr>
            <p:cNvPr id="32" name="Rectangle 31"/>
            <p:cNvSpPr/>
            <p:nvPr/>
          </p:nvSpPr>
          <p:spPr>
            <a:xfrm>
              <a:off x="4344628" y="3200645"/>
              <a:ext cx="997742" cy="430887"/>
            </a:xfrm>
            <a:prstGeom prst="rect">
              <a:avLst/>
            </a:prstGeom>
            <a:solidFill>
              <a:schemeClr val="bg1"/>
            </a:solidFill>
          </p:spPr>
          <p:txBody>
            <a:bodyPr wrap="square">
              <a:spAutoFit/>
            </a:bodyPr>
            <a:lstStyle/>
            <a:p>
              <a:pPr defTabSz="457200" fontAlgn="base">
                <a:spcBef>
                  <a:spcPct val="0"/>
                </a:spcBef>
                <a:spcAft>
                  <a:spcPct val="0"/>
                </a:spcAft>
              </a:pPr>
              <a:r>
                <a:rPr lang="en-US" sz="1100" b="1" dirty="0" smtClean="0">
                  <a:solidFill>
                    <a:srgbClr val="3C3C3B"/>
                  </a:solidFill>
                  <a:latin typeface="Gill Sans"/>
                  <a:ea typeface="ＭＳ Ｐゴシック" pitchFamily="34" charset="-128"/>
                  <a:cs typeface="Gill Sans"/>
                </a:rPr>
                <a:t>NPP materials to be updated</a:t>
              </a:r>
              <a:endParaRPr lang="en-US" sz="1100" b="1" dirty="0">
                <a:solidFill>
                  <a:srgbClr val="3C3C3B"/>
                </a:solidFill>
                <a:latin typeface="Gill Sans"/>
                <a:ea typeface="ＭＳ Ｐゴシック" pitchFamily="34" charset="-128"/>
                <a:cs typeface="Gill Sans"/>
              </a:endParaRPr>
            </a:p>
          </p:txBody>
        </p:sp>
      </p:grpSp>
      <p:sp>
        <p:nvSpPr>
          <p:cNvPr id="34" name="TextBox 93"/>
          <p:cNvSpPr txBox="1">
            <a:spLocks noChangeArrowheads="1"/>
          </p:cNvSpPr>
          <p:nvPr/>
        </p:nvSpPr>
        <p:spPr bwMode="auto">
          <a:xfrm>
            <a:off x="1729628" y="5350425"/>
            <a:ext cx="732032" cy="253916"/>
          </a:xfrm>
          <a:prstGeom prst="rect">
            <a:avLst/>
          </a:prstGeom>
          <a:no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456018" eaLnBrk="1" fontAlgn="base" hangingPunct="1">
              <a:spcBef>
                <a:spcPct val="0"/>
              </a:spcBef>
              <a:spcAft>
                <a:spcPct val="0"/>
              </a:spcAft>
            </a:pPr>
            <a:r>
              <a:rPr lang="en-US" sz="1050" dirty="0" smtClean="0">
                <a:solidFill>
                  <a:srgbClr val="1F497D"/>
                </a:solidFill>
                <a:latin typeface="Gill Sans Light"/>
                <a:cs typeface="Gill Sans Light"/>
              </a:rPr>
              <a:t>~Nov 19</a:t>
            </a:r>
            <a:endParaRPr lang="en-US" sz="1050" dirty="0">
              <a:solidFill>
                <a:srgbClr val="1F497D"/>
              </a:solidFill>
              <a:latin typeface="Gill Sans Light"/>
              <a:cs typeface="Gill Sans Light"/>
            </a:endParaRPr>
          </a:p>
        </p:txBody>
      </p:sp>
      <p:grpSp>
        <p:nvGrpSpPr>
          <p:cNvPr id="35" name="Group 34"/>
          <p:cNvGrpSpPr/>
          <p:nvPr/>
        </p:nvGrpSpPr>
        <p:grpSpPr>
          <a:xfrm>
            <a:off x="189663" y="5830711"/>
            <a:ext cx="6711926" cy="371354"/>
            <a:chOff x="4319032" y="3017766"/>
            <a:chExt cx="2240041" cy="618829"/>
          </a:xfrm>
        </p:grpSpPr>
        <p:sp>
          <p:nvSpPr>
            <p:cNvPr id="36" name="Rectangle 35"/>
            <p:cNvSpPr/>
            <p:nvPr/>
          </p:nvSpPr>
          <p:spPr>
            <a:xfrm>
              <a:off x="4319032" y="3017766"/>
              <a:ext cx="2240041" cy="182879"/>
            </a:xfrm>
            <a:prstGeom prst="rect">
              <a:avLst/>
            </a:prstGeom>
            <a:solidFill>
              <a:schemeClr val="tx1">
                <a:lumMod val="65000"/>
                <a:lumOff val="3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456018"/>
              <a:endParaRPr lang="en-US" sz="1100" dirty="0">
                <a:noFill/>
                <a:latin typeface="Gill Sans Light"/>
                <a:cs typeface="Gill Sans Light"/>
              </a:endParaRPr>
            </a:p>
          </p:txBody>
        </p:sp>
        <p:sp>
          <p:nvSpPr>
            <p:cNvPr id="37" name="Rectangle 36"/>
            <p:cNvSpPr/>
            <p:nvPr/>
          </p:nvSpPr>
          <p:spPr>
            <a:xfrm>
              <a:off x="4321075" y="3200645"/>
              <a:ext cx="1765692" cy="435950"/>
            </a:xfrm>
            <a:prstGeom prst="rect">
              <a:avLst/>
            </a:prstGeom>
            <a:solidFill>
              <a:srgbClr val="FFFFFF"/>
            </a:solidFill>
          </p:spPr>
          <p:txBody>
            <a:bodyPr wrap="square">
              <a:spAutoFit/>
            </a:bodyPr>
            <a:lstStyle/>
            <a:p>
              <a:pPr defTabSz="457200" fontAlgn="base">
                <a:spcBef>
                  <a:spcPct val="0"/>
                </a:spcBef>
                <a:spcAft>
                  <a:spcPct val="0"/>
                </a:spcAft>
              </a:pPr>
              <a:r>
                <a:rPr lang="en-US" sz="1100" b="1" dirty="0" smtClean="0">
                  <a:solidFill>
                    <a:srgbClr val="3C3C3B"/>
                  </a:solidFill>
                  <a:latin typeface="Gill Sans"/>
                  <a:ea typeface="ＭＳ Ｐゴシック" pitchFamily="34" charset="-128"/>
                  <a:cs typeface="Gill Sans"/>
                </a:rPr>
                <a:t>Increase promotion spend behind </a:t>
              </a:r>
              <a:r>
                <a:rPr lang="en-US" sz="1100" b="1" dirty="0">
                  <a:solidFill>
                    <a:srgbClr val="3C3C3B"/>
                  </a:solidFill>
                  <a:latin typeface="Gill Sans"/>
                  <a:ea typeface="ＭＳ Ｐゴシック" pitchFamily="34" charset="-128"/>
                  <a:cs typeface="Gill Sans"/>
                </a:rPr>
                <a:t>e</a:t>
              </a:r>
              <a:r>
                <a:rPr lang="en-US" sz="1100" b="1" dirty="0" smtClean="0">
                  <a:solidFill>
                    <a:srgbClr val="3C3C3B"/>
                  </a:solidFill>
                  <a:latin typeface="Gill Sans"/>
                  <a:ea typeface="ＭＳ Ｐゴシック" pitchFamily="34" charset="-128"/>
                  <a:cs typeface="Gill Sans"/>
                </a:rPr>
                <a:t>xisting NPP materials</a:t>
              </a:r>
              <a:endParaRPr lang="en-US" sz="1100" b="1" dirty="0">
                <a:solidFill>
                  <a:srgbClr val="3C3C3B"/>
                </a:solidFill>
                <a:latin typeface="Gill Sans"/>
                <a:ea typeface="ＭＳ Ｐゴシック" pitchFamily="34" charset="-128"/>
                <a:cs typeface="Gill Sans"/>
              </a:endParaRPr>
            </a:p>
          </p:txBody>
        </p:sp>
      </p:grpSp>
      <p:grpSp>
        <p:nvGrpSpPr>
          <p:cNvPr id="68" name="Group 67"/>
          <p:cNvGrpSpPr/>
          <p:nvPr/>
        </p:nvGrpSpPr>
        <p:grpSpPr>
          <a:xfrm>
            <a:off x="269802" y="4717169"/>
            <a:ext cx="2981647" cy="540631"/>
            <a:chOff x="4338637" y="3017766"/>
            <a:chExt cx="2143651" cy="900915"/>
          </a:xfrm>
        </p:grpSpPr>
        <p:sp>
          <p:nvSpPr>
            <p:cNvPr id="69" name="Rectangle 68"/>
            <p:cNvSpPr/>
            <p:nvPr/>
          </p:nvSpPr>
          <p:spPr>
            <a:xfrm>
              <a:off x="4338637" y="3017766"/>
              <a:ext cx="2143651" cy="182879"/>
            </a:xfrm>
            <a:prstGeom prst="rect">
              <a:avLst/>
            </a:prstGeom>
            <a:solidFill>
              <a:schemeClr val="tx1">
                <a:lumMod val="65000"/>
                <a:lumOff val="3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456018"/>
              <a:endParaRPr lang="en-US" sz="1100" dirty="0">
                <a:noFill/>
                <a:latin typeface="Gill Sans Light"/>
                <a:cs typeface="Gill Sans Light"/>
              </a:endParaRPr>
            </a:p>
          </p:txBody>
        </p:sp>
        <p:sp>
          <p:nvSpPr>
            <p:cNvPr id="70" name="Rectangle 69"/>
            <p:cNvSpPr/>
            <p:nvPr/>
          </p:nvSpPr>
          <p:spPr>
            <a:xfrm>
              <a:off x="4344629" y="3200645"/>
              <a:ext cx="1197515" cy="718036"/>
            </a:xfrm>
            <a:prstGeom prst="rect">
              <a:avLst/>
            </a:prstGeom>
            <a:solidFill>
              <a:schemeClr val="bg1"/>
            </a:solidFill>
          </p:spPr>
          <p:txBody>
            <a:bodyPr wrap="square">
              <a:spAutoFit/>
            </a:bodyPr>
            <a:lstStyle/>
            <a:p>
              <a:pPr defTabSz="457200" fontAlgn="base">
                <a:spcBef>
                  <a:spcPct val="0"/>
                </a:spcBef>
                <a:spcAft>
                  <a:spcPct val="0"/>
                </a:spcAft>
              </a:pPr>
              <a:r>
                <a:rPr lang="en-US" sz="1100" b="1" dirty="0" smtClean="0">
                  <a:solidFill>
                    <a:srgbClr val="3C3C3B"/>
                  </a:solidFill>
                  <a:latin typeface="Gill Sans"/>
                  <a:ea typeface="ＭＳ Ｐゴシック" pitchFamily="34" charset="-128"/>
                  <a:cs typeface="Gill Sans"/>
                </a:rPr>
                <a:t>Social/traditional media materials</a:t>
              </a:r>
              <a:endParaRPr lang="en-US" sz="1100" b="1" dirty="0">
                <a:solidFill>
                  <a:srgbClr val="3C3C3B"/>
                </a:solidFill>
                <a:latin typeface="Gill Sans"/>
                <a:ea typeface="ＭＳ Ｐゴシック" pitchFamily="34" charset="-128"/>
                <a:cs typeface="Gill Sans"/>
              </a:endParaRPr>
            </a:p>
          </p:txBody>
        </p:sp>
      </p:grpSp>
      <p:sp>
        <p:nvSpPr>
          <p:cNvPr id="72" name="TextBox 93"/>
          <p:cNvSpPr txBox="1">
            <a:spLocks noChangeArrowheads="1"/>
          </p:cNvSpPr>
          <p:nvPr/>
        </p:nvSpPr>
        <p:spPr bwMode="auto">
          <a:xfrm>
            <a:off x="1729627" y="4787094"/>
            <a:ext cx="732032" cy="253916"/>
          </a:xfrm>
          <a:prstGeom prst="rect">
            <a:avLst/>
          </a:prstGeom>
          <a:no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456018" eaLnBrk="1" fontAlgn="base" hangingPunct="1">
              <a:spcBef>
                <a:spcPct val="0"/>
              </a:spcBef>
              <a:spcAft>
                <a:spcPct val="0"/>
              </a:spcAft>
            </a:pPr>
            <a:r>
              <a:rPr lang="en-US" sz="1050" dirty="0" smtClean="0">
                <a:solidFill>
                  <a:srgbClr val="1F497D"/>
                </a:solidFill>
                <a:latin typeface="Gill Sans Light"/>
                <a:cs typeface="Gill Sans Light"/>
              </a:rPr>
              <a:t>~Nov 19</a:t>
            </a:r>
            <a:endParaRPr lang="en-US" sz="1050" dirty="0">
              <a:solidFill>
                <a:srgbClr val="1F497D"/>
              </a:solidFill>
              <a:latin typeface="Gill Sans Light"/>
              <a:cs typeface="Gill Sans Light"/>
            </a:endParaRPr>
          </a:p>
        </p:txBody>
      </p:sp>
      <p:grpSp>
        <p:nvGrpSpPr>
          <p:cNvPr id="40" name="Group 39"/>
          <p:cNvGrpSpPr/>
          <p:nvPr/>
        </p:nvGrpSpPr>
        <p:grpSpPr>
          <a:xfrm>
            <a:off x="6000641" y="2777684"/>
            <a:ext cx="3068085" cy="371355"/>
            <a:chOff x="4338637" y="3017766"/>
            <a:chExt cx="1980378" cy="618830"/>
          </a:xfrm>
        </p:grpSpPr>
        <p:sp>
          <p:nvSpPr>
            <p:cNvPr id="41" name="Rectangle 40"/>
            <p:cNvSpPr/>
            <p:nvPr/>
          </p:nvSpPr>
          <p:spPr>
            <a:xfrm>
              <a:off x="4338637" y="3017766"/>
              <a:ext cx="1980378" cy="182880"/>
            </a:xfrm>
            <a:prstGeom prst="rect">
              <a:avLst/>
            </a:prstGeom>
            <a:solidFill>
              <a:schemeClr val="tx1">
                <a:lumMod val="65000"/>
                <a:lumOff val="3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456018"/>
              <a:endParaRPr lang="en-US" sz="1100" dirty="0">
                <a:noFill/>
                <a:latin typeface="Gill Sans Light"/>
                <a:cs typeface="Gill Sans Light"/>
              </a:endParaRPr>
            </a:p>
          </p:txBody>
        </p:sp>
        <p:sp>
          <p:nvSpPr>
            <p:cNvPr id="42" name="Rectangle 41"/>
            <p:cNvSpPr/>
            <p:nvPr/>
          </p:nvSpPr>
          <p:spPr>
            <a:xfrm>
              <a:off x="4344629" y="3200646"/>
              <a:ext cx="1848240" cy="435950"/>
            </a:xfrm>
            <a:prstGeom prst="rect">
              <a:avLst/>
            </a:prstGeom>
            <a:solidFill>
              <a:schemeClr val="bg1"/>
            </a:solidFill>
          </p:spPr>
          <p:txBody>
            <a:bodyPr wrap="none">
              <a:spAutoFit/>
            </a:bodyPr>
            <a:lstStyle/>
            <a:p>
              <a:pPr defTabSz="457200" fontAlgn="base">
                <a:spcBef>
                  <a:spcPct val="0"/>
                </a:spcBef>
                <a:spcAft>
                  <a:spcPct val="0"/>
                </a:spcAft>
              </a:pPr>
              <a:r>
                <a:rPr lang="en-US" sz="1100" b="1" dirty="0" smtClean="0">
                  <a:solidFill>
                    <a:srgbClr val="3C3C3B"/>
                  </a:solidFill>
                  <a:latin typeface="Gill Sans"/>
                  <a:ea typeface="ＭＳ Ｐゴシック" pitchFamily="34" charset="-128"/>
                  <a:cs typeface="Gill Sans"/>
                </a:rPr>
                <a:t>Potential Donated </a:t>
              </a:r>
              <a:r>
                <a:rPr lang="en-US" sz="1100" b="1" dirty="0">
                  <a:solidFill>
                    <a:srgbClr val="3C3C3B"/>
                  </a:solidFill>
                  <a:latin typeface="Gill Sans"/>
                  <a:ea typeface="ＭＳ Ｐゴシック" pitchFamily="34" charset="-128"/>
                  <a:cs typeface="Gill Sans"/>
                </a:rPr>
                <a:t>B</a:t>
              </a:r>
              <a:r>
                <a:rPr lang="en-US" sz="1100" b="1" dirty="0" smtClean="0">
                  <a:solidFill>
                    <a:srgbClr val="3C3C3B"/>
                  </a:solidFill>
                  <a:latin typeface="Gill Sans"/>
                  <a:ea typeface="ＭＳ Ｐゴシック" pitchFamily="34" charset="-128"/>
                  <a:cs typeface="Gill Sans"/>
                </a:rPr>
                <a:t>roadcast Airtime</a:t>
              </a:r>
              <a:endParaRPr lang="en-US" sz="1100" b="1" dirty="0">
                <a:solidFill>
                  <a:srgbClr val="3C3C3B"/>
                </a:solidFill>
                <a:latin typeface="Gill Sans"/>
                <a:ea typeface="ＭＳ Ｐゴシック" pitchFamily="34" charset="-128"/>
                <a:cs typeface="Gill Sans"/>
              </a:endParaRPr>
            </a:p>
          </p:txBody>
        </p:sp>
      </p:grpSp>
      <p:grpSp>
        <p:nvGrpSpPr>
          <p:cNvPr id="43" name="Group 42"/>
          <p:cNvGrpSpPr/>
          <p:nvPr/>
        </p:nvGrpSpPr>
        <p:grpSpPr>
          <a:xfrm>
            <a:off x="4581085" y="4806873"/>
            <a:ext cx="1400467" cy="368954"/>
            <a:chOff x="4344629" y="3088427"/>
            <a:chExt cx="3411116" cy="375093"/>
          </a:xfrm>
        </p:grpSpPr>
        <p:sp>
          <p:nvSpPr>
            <p:cNvPr id="44" name="Rectangle 43"/>
            <p:cNvSpPr/>
            <p:nvPr/>
          </p:nvSpPr>
          <p:spPr>
            <a:xfrm>
              <a:off x="4508101" y="3088427"/>
              <a:ext cx="1858377" cy="111574"/>
            </a:xfrm>
            <a:prstGeom prst="rect">
              <a:avLst/>
            </a:prstGeom>
            <a:solidFill>
              <a:schemeClr val="tx1">
                <a:lumMod val="65000"/>
                <a:lumOff val="3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456018"/>
              <a:endParaRPr lang="en-US" sz="1100" dirty="0">
                <a:noFill/>
                <a:latin typeface="Gill Sans Light"/>
                <a:cs typeface="Gill Sans Light"/>
              </a:endParaRPr>
            </a:p>
          </p:txBody>
        </p:sp>
        <p:sp>
          <p:nvSpPr>
            <p:cNvPr id="45" name="Rectangle 44"/>
            <p:cNvSpPr/>
            <p:nvPr/>
          </p:nvSpPr>
          <p:spPr>
            <a:xfrm>
              <a:off x="4344629" y="3200646"/>
              <a:ext cx="3411116" cy="262874"/>
            </a:xfrm>
            <a:prstGeom prst="rect">
              <a:avLst/>
            </a:prstGeom>
            <a:solidFill>
              <a:schemeClr val="bg1"/>
            </a:solidFill>
          </p:spPr>
          <p:txBody>
            <a:bodyPr wrap="square">
              <a:spAutoFit/>
            </a:bodyPr>
            <a:lstStyle/>
            <a:p>
              <a:pPr defTabSz="457200" fontAlgn="base">
                <a:spcBef>
                  <a:spcPct val="0"/>
                </a:spcBef>
                <a:spcAft>
                  <a:spcPct val="0"/>
                </a:spcAft>
              </a:pPr>
              <a:r>
                <a:rPr lang="en-US" sz="1100" b="1" dirty="0" smtClean="0">
                  <a:solidFill>
                    <a:srgbClr val="3C3C3B"/>
                  </a:solidFill>
                  <a:latin typeface="Gill Sans"/>
                  <a:ea typeface="ＭＳ Ｐゴシック" pitchFamily="34" charset="-128"/>
                  <a:cs typeface="Gill Sans"/>
                </a:rPr>
                <a:t>Earned Media Outreach</a:t>
              </a:r>
              <a:endParaRPr lang="en-US" sz="1100" b="1" dirty="0">
                <a:solidFill>
                  <a:srgbClr val="3C3C3B"/>
                </a:solidFill>
                <a:latin typeface="Gill Sans"/>
                <a:ea typeface="ＭＳ Ｐゴシック" pitchFamily="34" charset="-128"/>
                <a:cs typeface="Gill Sans"/>
              </a:endParaRPr>
            </a:p>
          </p:txBody>
        </p:sp>
      </p:grpSp>
      <p:sp>
        <p:nvSpPr>
          <p:cNvPr id="46" name="Footer Placeholder 2"/>
          <p:cNvSpPr txBox="1">
            <a:spLocks/>
          </p:cNvSpPr>
          <p:nvPr/>
        </p:nvSpPr>
        <p:spPr>
          <a:xfrm>
            <a:off x="257731" y="6400800"/>
            <a:ext cx="4847669" cy="365125"/>
          </a:xfrm>
          <a:prstGeom prst="rect">
            <a:avLst/>
          </a:prstGeom>
        </p:spPr>
        <p:txBody>
          <a:bodyPr lIns="91203" tIns="45602" rIns="91203" bIns="45602"/>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dirty="0">
                <a:solidFill>
                  <a:prstClr val="black"/>
                </a:solidFill>
                <a:latin typeface="Futura Lt BT Light"/>
                <a:cs typeface="Futura Lt BT Light"/>
              </a:rPr>
              <a:t>DRAFT - CONFIDENTIAL - FOR INTERNAL DISCUSSION PURPOSES ONLY – </a:t>
            </a:r>
            <a:br>
              <a:rPr lang="en-US" sz="900" dirty="0">
                <a:solidFill>
                  <a:prstClr val="black"/>
                </a:solidFill>
                <a:latin typeface="Futura Lt BT Light"/>
                <a:cs typeface="Futura Lt BT Light"/>
              </a:rPr>
            </a:br>
            <a:r>
              <a:rPr lang="en-US" sz="900" dirty="0">
                <a:solidFill>
                  <a:prstClr val="black"/>
                </a:solidFill>
                <a:latin typeface="Futura Lt BT Light"/>
                <a:cs typeface="Futura Lt BT Light"/>
              </a:rPr>
              <a:t>NOT FOR USE IN PROMOTION</a:t>
            </a:r>
          </a:p>
        </p:txBody>
      </p:sp>
      <p:grpSp>
        <p:nvGrpSpPr>
          <p:cNvPr id="47" name="Group 46"/>
          <p:cNvGrpSpPr/>
          <p:nvPr/>
        </p:nvGrpSpPr>
        <p:grpSpPr>
          <a:xfrm>
            <a:off x="264093" y="4233355"/>
            <a:ext cx="4529125" cy="371355"/>
            <a:chOff x="4338637" y="3017766"/>
            <a:chExt cx="1974385" cy="618829"/>
          </a:xfrm>
        </p:grpSpPr>
        <p:sp>
          <p:nvSpPr>
            <p:cNvPr id="48" name="Rectangle 47"/>
            <p:cNvSpPr/>
            <p:nvPr/>
          </p:nvSpPr>
          <p:spPr>
            <a:xfrm>
              <a:off x="4338637" y="3017766"/>
              <a:ext cx="1974385" cy="182880"/>
            </a:xfrm>
            <a:prstGeom prst="rect">
              <a:avLst/>
            </a:prstGeom>
            <a:solidFill>
              <a:schemeClr val="tx1">
                <a:lumMod val="65000"/>
                <a:lumOff val="3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456018"/>
              <a:endParaRPr lang="en-US" sz="1100" dirty="0">
                <a:noFill/>
                <a:latin typeface="Gill Sans Light"/>
                <a:cs typeface="Gill Sans Light"/>
              </a:endParaRPr>
            </a:p>
          </p:txBody>
        </p:sp>
        <p:sp>
          <p:nvSpPr>
            <p:cNvPr id="49" name="Rectangle 48"/>
            <p:cNvSpPr/>
            <p:nvPr/>
          </p:nvSpPr>
          <p:spPr>
            <a:xfrm>
              <a:off x="4344629" y="3200646"/>
              <a:ext cx="1033830" cy="435949"/>
            </a:xfrm>
            <a:prstGeom prst="rect">
              <a:avLst/>
            </a:prstGeom>
            <a:solidFill>
              <a:schemeClr val="bg1"/>
            </a:solidFill>
          </p:spPr>
          <p:txBody>
            <a:bodyPr wrap="square">
              <a:spAutoFit/>
            </a:bodyPr>
            <a:lstStyle/>
            <a:p>
              <a:pPr defTabSz="457200" fontAlgn="base">
                <a:spcBef>
                  <a:spcPct val="0"/>
                </a:spcBef>
                <a:spcAft>
                  <a:spcPct val="0"/>
                </a:spcAft>
              </a:pPr>
              <a:r>
                <a:rPr lang="en-US" sz="1100" b="1" dirty="0" smtClean="0">
                  <a:solidFill>
                    <a:srgbClr val="3C3C3B"/>
                  </a:solidFill>
                  <a:latin typeface="Gill Sans"/>
                  <a:ea typeface="ＭＳ Ｐゴシック" pitchFamily="34" charset="-128"/>
                  <a:cs typeface="Gill Sans"/>
                </a:rPr>
                <a:t>Targeted e-communication</a:t>
              </a:r>
              <a:endParaRPr lang="en-US" sz="1100" b="1" dirty="0">
                <a:solidFill>
                  <a:srgbClr val="3C3C3B"/>
                </a:solidFill>
                <a:latin typeface="Gill Sans"/>
                <a:ea typeface="ＭＳ Ｐゴシック" pitchFamily="34" charset="-128"/>
                <a:cs typeface="Gill Sans"/>
              </a:endParaRPr>
            </a:p>
          </p:txBody>
        </p:sp>
      </p:grpSp>
      <p:sp>
        <p:nvSpPr>
          <p:cNvPr id="51" name="TextBox 93"/>
          <p:cNvSpPr txBox="1">
            <a:spLocks noChangeArrowheads="1"/>
          </p:cNvSpPr>
          <p:nvPr/>
        </p:nvSpPr>
        <p:spPr bwMode="auto">
          <a:xfrm>
            <a:off x="2750019" y="4301685"/>
            <a:ext cx="732032" cy="253916"/>
          </a:xfrm>
          <a:prstGeom prst="rect">
            <a:avLst/>
          </a:prstGeom>
          <a:no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456018" eaLnBrk="1" fontAlgn="base" hangingPunct="1">
              <a:spcBef>
                <a:spcPct val="0"/>
              </a:spcBef>
              <a:spcAft>
                <a:spcPct val="0"/>
              </a:spcAft>
            </a:pPr>
            <a:r>
              <a:rPr lang="en-US" sz="1050" dirty="0" smtClean="0">
                <a:solidFill>
                  <a:srgbClr val="1F497D"/>
                </a:solidFill>
                <a:latin typeface="Gill Sans Light"/>
                <a:cs typeface="Gill Sans Light"/>
              </a:rPr>
              <a:t>~Nov 30</a:t>
            </a:r>
            <a:endParaRPr lang="en-US" sz="1050" dirty="0">
              <a:solidFill>
                <a:srgbClr val="1F497D"/>
              </a:solidFill>
              <a:latin typeface="Gill Sans Light"/>
              <a:cs typeface="Gill Sans Light"/>
            </a:endParaRPr>
          </a:p>
        </p:txBody>
      </p:sp>
      <p:sp>
        <p:nvSpPr>
          <p:cNvPr id="52" name="Explosion 1 51"/>
          <p:cNvSpPr/>
          <p:nvPr/>
        </p:nvSpPr>
        <p:spPr>
          <a:xfrm>
            <a:off x="3504276" y="3773543"/>
            <a:ext cx="204223" cy="170810"/>
          </a:xfrm>
          <a:prstGeom prst="irregularSeal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6018" fontAlgn="base">
              <a:spcBef>
                <a:spcPct val="0"/>
              </a:spcBef>
              <a:spcAft>
                <a:spcPct val="0"/>
              </a:spcAft>
              <a:defRPr/>
            </a:pPr>
            <a:endParaRPr lang="en-US" dirty="0">
              <a:solidFill>
                <a:prstClr val="white"/>
              </a:solidFill>
            </a:endParaRPr>
          </a:p>
        </p:txBody>
      </p:sp>
      <p:sp>
        <p:nvSpPr>
          <p:cNvPr id="63" name="Explosion 1 62"/>
          <p:cNvSpPr/>
          <p:nvPr/>
        </p:nvSpPr>
        <p:spPr>
          <a:xfrm>
            <a:off x="3033600" y="4184988"/>
            <a:ext cx="204223" cy="170810"/>
          </a:xfrm>
          <a:prstGeom prst="irregularSeal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6018" fontAlgn="base">
              <a:spcBef>
                <a:spcPct val="0"/>
              </a:spcBef>
              <a:spcAft>
                <a:spcPct val="0"/>
              </a:spcAft>
              <a:defRPr/>
            </a:pPr>
            <a:endParaRPr lang="en-US" dirty="0">
              <a:solidFill>
                <a:prstClr val="white"/>
              </a:solidFill>
            </a:endParaRPr>
          </a:p>
        </p:txBody>
      </p:sp>
      <p:sp>
        <p:nvSpPr>
          <p:cNvPr id="64" name="Explosion 1 63"/>
          <p:cNvSpPr/>
          <p:nvPr/>
        </p:nvSpPr>
        <p:spPr>
          <a:xfrm>
            <a:off x="1982605" y="4663715"/>
            <a:ext cx="204223" cy="170810"/>
          </a:xfrm>
          <a:prstGeom prst="irregularSeal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6018" fontAlgn="base">
              <a:spcBef>
                <a:spcPct val="0"/>
              </a:spcBef>
              <a:spcAft>
                <a:spcPct val="0"/>
              </a:spcAft>
              <a:defRPr/>
            </a:pPr>
            <a:endParaRPr lang="en-US" dirty="0">
              <a:solidFill>
                <a:prstClr val="white"/>
              </a:solidFill>
            </a:endParaRPr>
          </a:p>
        </p:txBody>
      </p:sp>
      <p:sp>
        <p:nvSpPr>
          <p:cNvPr id="65" name="Explosion 1 64"/>
          <p:cNvSpPr/>
          <p:nvPr/>
        </p:nvSpPr>
        <p:spPr>
          <a:xfrm>
            <a:off x="1982605" y="5181600"/>
            <a:ext cx="204223" cy="170810"/>
          </a:xfrm>
          <a:prstGeom prst="irregularSeal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6018" fontAlgn="base">
              <a:spcBef>
                <a:spcPct val="0"/>
              </a:spcBef>
              <a:spcAft>
                <a:spcPct val="0"/>
              </a:spcAft>
              <a:defRPr/>
            </a:pPr>
            <a:endParaRPr lang="en-US" dirty="0">
              <a:solidFill>
                <a:prstClr val="white"/>
              </a:solidFill>
            </a:endParaRPr>
          </a:p>
        </p:txBody>
      </p:sp>
      <p:grpSp>
        <p:nvGrpSpPr>
          <p:cNvPr id="66" name="Group 65"/>
          <p:cNvGrpSpPr/>
          <p:nvPr/>
        </p:nvGrpSpPr>
        <p:grpSpPr>
          <a:xfrm>
            <a:off x="269802" y="3330055"/>
            <a:ext cx="4542872" cy="371354"/>
            <a:chOff x="4338637" y="3017766"/>
            <a:chExt cx="2143651" cy="618829"/>
          </a:xfrm>
        </p:grpSpPr>
        <p:sp>
          <p:nvSpPr>
            <p:cNvPr id="67" name="Rectangle 66"/>
            <p:cNvSpPr/>
            <p:nvPr/>
          </p:nvSpPr>
          <p:spPr>
            <a:xfrm>
              <a:off x="4338637" y="3017766"/>
              <a:ext cx="2143651" cy="182879"/>
            </a:xfrm>
            <a:prstGeom prst="rect">
              <a:avLst/>
            </a:prstGeom>
            <a:solidFill>
              <a:schemeClr val="tx1">
                <a:lumMod val="65000"/>
                <a:lumOff val="3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456018"/>
              <a:endParaRPr lang="en-US" sz="1100" dirty="0">
                <a:noFill/>
                <a:latin typeface="Gill Sans Light"/>
                <a:cs typeface="Gill Sans Light"/>
              </a:endParaRPr>
            </a:p>
          </p:txBody>
        </p:sp>
        <p:sp>
          <p:nvSpPr>
            <p:cNvPr id="73" name="Rectangle 72"/>
            <p:cNvSpPr/>
            <p:nvPr/>
          </p:nvSpPr>
          <p:spPr>
            <a:xfrm>
              <a:off x="4344628" y="3200645"/>
              <a:ext cx="997742" cy="435950"/>
            </a:xfrm>
            <a:prstGeom prst="rect">
              <a:avLst/>
            </a:prstGeom>
            <a:solidFill>
              <a:schemeClr val="bg1"/>
            </a:solidFill>
          </p:spPr>
          <p:txBody>
            <a:bodyPr wrap="square">
              <a:spAutoFit/>
            </a:bodyPr>
            <a:lstStyle/>
            <a:p>
              <a:pPr defTabSz="457200" fontAlgn="base">
                <a:spcBef>
                  <a:spcPct val="0"/>
                </a:spcBef>
                <a:spcAft>
                  <a:spcPct val="0"/>
                </a:spcAft>
              </a:pPr>
              <a:r>
                <a:rPr lang="en-US" sz="1100" b="1" dirty="0" smtClean="0">
                  <a:solidFill>
                    <a:srgbClr val="3C3C3B"/>
                  </a:solidFill>
                  <a:latin typeface="Gill Sans"/>
                  <a:ea typeface="ＭＳ Ｐゴシック" pitchFamily="34" charset="-128"/>
                  <a:cs typeface="Gill Sans"/>
                </a:rPr>
                <a:t>Radio PSA</a:t>
              </a:r>
              <a:endParaRPr lang="en-US" sz="1100" b="1" dirty="0">
                <a:solidFill>
                  <a:srgbClr val="3C3C3B"/>
                </a:solidFill>
                <a:latin typeface="Gill Sans"/>
                <a:ea typeface="ＭＳ Ｐゴシック" pitchFamily="34" charset="-128"/>
                <a:cs typeface="Gill Sans"/>
              </a:endParaRPr>
            </a:p>
          </p:txBody>
        </p:sp>
      </p:grpSp>
      <p:grpSp>
        <p:nvGrpSpPr>
          <p:cNvPr id="53" name="Group 52"/>
          <p:cNvGrpSpPr/>
          <p:nvPr/>
        </p:nvGrpSpPr>
        <p:grpSpPr>
          <a:xfrm>
            <a:off x="269802" y="2781265"/>
            <a:ext cx="4542872" cy="266735"/>
            <a:chOff x="4338637" y="3017766"/>
            <a:chExt cx="1980378" cy="444490"/>
          </a:xfrm>
        </p:grpSpPr>
        <p:sp>
          <p:nvSpPr>
            <p:cNvPr id="59" name="Rectangle 58"/>
            <p:cNvSpPr/>
            <p:nvPr/>
          </p:nvSpPr>
          <p:spPr>
            <a:xfrm>
              <a:off x="4338637" y="3017766"/>
              <a:ext cx="1980378" cy="182880"/>
            </a:xfrm>
            <a:prstGeom prst="rect">
              <a:avLst/>
            </a:prstGeom>
            <a:solidFill>
              <a:schemeClr val="tx1">
                <a:lumMod val="65000"/>
                <a:lumOff val="3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456018"/>
              <a:endParaRPr lang="en-US" sz="1100" dirty="0">
                <a:noFill/>
                <a:latin typeface="Gill Sans Light"/>
                <a:cs typeface="Gill Sans Light"/>
              </a:endParaRPr>
            </a:p>
          </p:txBody>
        </p:sp>
        <p:sp>
          <p:nvSpPr>
            <p:cNvPr id="60" name="Rectangle 59"/>
            <p:cNvSpPr/>
            <p:nvPr/>
          </p:nvSpPr>
          <p:spPr>
            <a:xfrm>
              <a:off x="4344629" y="3200646"/>
              <a:ext cx="723748" cy="261610"/>
            </a:xfrm>
            <a:prstGeom prst="rect">
              <a:avLst/>
            </a:prstGeom>
            <a:solidFill>
              <a:schemeClr val="bg1"/>
            </a:solidFill>
          </p:spPr>
          <p:txBody>
            <a:bodyPr wrap="none">
              <a:spAutoFit/>
            </a:bodyPr>
            <a:lstStyle/>
            <a:p>
              <a:pPr defTabSz="457200" fontAlgn="base">
                <a:spcBef>
                  <a:spcPct val="0"/>
                </a:spcBef>
                <a:spcAft>
                  <a:spcPct val="0"/>
                </a:spcAft>
              </a:pPr>
              <a:r>
                <a:rPr lang="en-US" sz="1100" b="1" dirty="0" smtClean="0">
                  <a:solidFill>
                    <a:srgbClr val="3C3C3B"/>
                  </a:solidFill>
                  <a:latin typeface="Gill Sans"/>
                  <a:ea typeface="ＭＳ Ｐゴシック" pitchFamily="34" charset="-128"/>
                  <a:cs typeface="Gill Sans"/>
                </a:rPr>
                <a:t>New Video Content</a:t>
              </a:r>
              <a:endParaRPr lang="en-US" sz="1100" b="1" dirty="0">
                <a:solidFill>
                  <a:srgbClr val="3C3C3B"/>
                </a:solidFill>
                <a:latin typeface="Gill Sans"/>
                <a:ea typeface="ＭＳ Ｐゴシック" pitchFamily="34" charset="-128"/>
                <a:cs typeface="Gill Sans"/>
              </a:endParaRPr>
            </a:p>
          </p:txBody>
        </p:sp>
      </p:grpSp>
      <p:sp>
        <p:nvSpPr>
          <p:cNvPr id="76" name="TextBox 93"/>
          <p:cNvSpPr txBox="1">
            <a:spLocks noChangeArrowheads="1"/>
          </p:cNvSpPr>
          <p:nvPr/>
        </p:nvSpPr>
        <p:spPr bwMode="auto">
          <a:xfrm>
            <a:off x="2819400" y="2917463"/>
            <a:ext cx="732032" cy="253916"/>
          </a:xfrm>
          <a:prstGeom prst="rect">
            <a:avLst/>
          </a:prstGeom>
          <a:solidFill>
            <a:srgbClr val="FFFFFF"/>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456018" eaLnBrk="1" fontAlgn="base" hangingPunct="1">
              <a:spcBef>
                <a:spcPct val="0"/>
              </a:spcBef>
              <a:spcAft>
                <a:spcPct val="0"/>
              </a:spcAft>
            </a:pPr>
            <a:r>
              <a:rPr lang="en-US" sz="1050" dirty="0" smtClean="0">
                <a:solidFill>
                  <a:srgbClr val="1F497D"/>
                </a:solidFill>
                <a:latin typeface="Gill Sans Light"/>
                <a:cs typeface="Gill Sans Light"/>
              </a:rPr>
              <a:t>~Nov 30</a:t>
            </a:r>
            <a:endParaRPr lang="en-US" sz="1050" dirty="0">
              <a:solidFill>
                <a:srgbClr val="1F497D"/>
              </a:solidFill>
              <a:latin typeface="Gill Sans Light"/>
              <a:cs typeface="Gill Sans Light"/>
            </a:endParaRPr>
          </a:p>
        </p:txBody>
      </p:sp>
      <p:sp>
        <p:nvSpPr>
          <p:cNvPr id="77" name="Explosion 1 76"/>
          <p:cNvSpPr/>
          <p:nvPr/>
        </p:nvSpPr>
        <p:spPr>
          <a:xfrm>
            <a:off x="3042409" y="2743200"/>
            <a:ext cx="204223" cy="170810"/>
          </a:xfrm>
          <a:prstGeom prst="irregularSeal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6018" fontAlgn="base">
              <a:spcBef>
                <a:spcPct val="0"/>
              </a:spcBef>
              <a:spcAft>
                <a:spcPct val="0"/>
              </a:spcAft>
              <a:defRPr/>
            </a:pPr>
            <a:endParaRPr lang="en-US" dirty="0">
              <a:solidFill>
                <a:prstClr val="white"/>
              </a:solidFill>
            </a:endParaRPr>
          </a:p>
        </p:txBody>
      </p:sp>
      <p:sp>
        <p:nvSpPr>
          <p:cNvPr id="78" name="TextBox 93"/>
          <p:cNvSpPr txBox="1">
            <a:spLocks noChangeArrowheads="1"/>
          </p:cNvSpPr>
          <p:nvPr/>
        </p:nvSpPr>
        <p:spPr bwMode="auto">
          <a:xfrm>
            <a:off x="3230368" y="3412544"/>
            <a:ext cx="732032" cy="253916"/>
          </a:xfrm>
          <a:prstGeom prst="rect">
            <a:avLst/>
          </a:prstGeom>
          <a:no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456018" eaLnBrk="1" fontAlgn="base" hangingPunct="1">
              <a:spcBef>
                <a:spcPct val="0"/>
              </a:spcBef>
              <a:spcAft>
                <a:spcPct val="0"/>
              </a:spcAft>
            </a:pPr>
            <a:r>
              <a:rPr lang="en-US" sz="1050" dirty="0" smtClean="0">
                <a:solidFill>
                  <a:srgbClr val="1F497D"/>
                </a:solidFill>
                <a:latin typeface="Gill Sans Light"/>
                <a:cs typeface="Gill Sans Light"/>
              </a:rPr>
              <a:t>~Dec 3</a:t>
            </a:r>
            <a:endParaRPr lang="en-US" sz="1050" dirty="0">
              <a:solidFill>
                <a:srgbClr val="1F497D"/>
              </a:solidFill>
              <a:latin typeface="Gill Sans Light"/>
              <a:cs typeface="Gill Sans Light"/>
            </a:endParaRPr>
          </a:p>
        </p:txBody>
      </p:sp>
      <p:sp>
        <p:nvSpPr>
          <p:cNvPr id="79" name="Explosion 1 78"/>
          <p:cNvSpPr/>
          <p:nvPr/>
        </p:nvSpPr>
        <p:spPr>
          <a:xfrm>
            <a:off x="3504275" y="3276600"/>
            <a:ext cx="204223" cy="170810"/>
          </a:xfrm>
          <a:prstGeom prst="irregularSeal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6018" fontAlgn="base">
              <a:spcBef>
                <a:spcPct val="0"/>
              </a:spcBef>
              <a:spcAft>
                <a:spcPct val="0"/>
              </a:spcAft>
              <a:defRPr/>
            </a:pPr>
            <a:endParaRPr lang="en-US" dirty="0">
              <a:solidFill>
                <a:prstClr val="white"/>
              </a:solidFill>
            </a:endParaRPr>
          </a:p>
        </p:txBody>
      </p:sp>
      <p:grpSp>
        <p:nvGrpSpPr>
          <p:cNvPr id="80" name="Group 79"/>
          <p:cNvGrpSpPr/>
          <p:nvPr/>
        </p:nvGrpSpPr>
        <p:grpSpPr>
          <a:xfrm>
            <a:off x="4937640" y="3332451"/>
            <a:ext cx="4131084" cy="371992"/>
            <a:chOff x="4465280" y="3088427"/>
            <a:chExt cx="3290463" cy="378182"/>
          </a:xfrm>
        </p:grpSpPr>
        <p:sp>
          <p:nvSpPr>
            <p:cNvPr id="81" name="Rectangle 80"/>
            <p:cNvSpPr/>
            <p:nvPr/>
          </p:nvSpPr>
          <p:spPr>
            <a:xfrm>
              <a:off x="4508101" y="3088427"/>
              <a:ext cx="3247642" cy="116872"/>
            </a:xfrm>
            <a:prstGeom prst="rect">
              <a:avLst/>
            </a:prstGeom>
            <a:solidFill>
              <a:schemeClr val="tx1">
                <a:lumMod val="65000"/>
                <a:lumOff val="3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456018"/>
              <a:endParaRPr lang="en-US" sz="1100" dirty="0">
                <a:noFill/>
                <a:latin typeface="Gill Sans Light"/>
                <a:cs typeface="Gill Sans Light"/>
              </a:endParaRPr>
            </a:p>
          </p:txBody>
        </p:sp>
        <p:sp>
          <p:nvSpPr>
            <p:cNvPr id="82" name="Rectangle 81"/>
            <p:cNvSpPr/>
            <p:nvPr/>
          </p:nvSpPr>
          <p:spPr>
            <a:xfrm>
              <a:off x="4465280" y="3200646"/>
              <a:ext cx="1650981" cy="265963"/>
            </a:xfrm>
            <a:prstGeom prst="rect">
              <a:avLst/>
            </a:prstGeom>
            <a:solidFill>
              <a:schemeClr val="bg1"/>
            </a:solidFill>
          </p:spPr>
          <p:txBody>
            <a:bodyPr wrap="square">
              <a:spAutoFit/>
            </a:bodyPr>
            <a:lstStyle/>
            <a:p>
              <a:pPr defTabSz="457200" fontAlgn="base">
                <a:spcBef>
                  <a:spcPct val="0"/>
                </a:spcBef>
                <a:spcAft>
                  <a:spcPct val="0"/>
                </a:spcAft>
              </a:pPr>
              <a:r>
                <a:rPr lang="en-US" sz="1100" b="1" dirty="0" smtClean="0">
                  <a:solidFill>
                    <a:srgbClr val="3C3C3B"/>
                  </a:solidFill>
                  <a:latin typeface="Gill Sans"/>
                  <a:ea typeface="ＭＳ Ｐゴシック" pitchFamily="34" charset="-128"/>
                  <a:cs typeface="Gill Sans"/>
                </a:rPr>
                <a:t>Air Radio PSA</a:t>
              </a:r>
              <a:endParaRPr lang="en-US" sz="1100" b="1" dirty="0">
                <a:solidFill>
                  <a:srgbClr val="3C3C3B"/>
                </a:solidFill>
                <a:latin typeface="Gill Sans"/>
                <a:ea typeface="ＭＳ Ｐゴシック" pitchFamily="34" charset="-128"/>
                <a:cs typeface="Gill Sans"/>
              </a:endParaRPr>
            </a:p>
          </p:txBody>
        </p:sp>
      </p:grpSp>
    </p:spTree>
    <p:extLst>
      <p:ext uri="{BB962C8B-B14F-4D97-AF65-F5344CB8AC3E}">
        <p14:creationId xmlns:p14="http://schemas.microsoft.com/office/powerpoint/2010/main" val="92296700"/>
      </p:ext>
    </p:extLst>
  </p:cSld>
  <p:clrMapOvr>
    <a:masterClrMapping/>
  </p:clrMapOvr>
  <p:timing>
    <p:tnLst>
      <p:par>
        <p:cTn id="1" dur="indefinite" restart="never" nodeType="tmRoot"/>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TEVA 1">
      <a:dk1>
        <a:srgbClr val="343434"/>
      </a:dk1>
      <a:lt1>
        <a:sysClr val="window" lastClr="FFFFFF"/>
      </a:lt1>
      <a:dk2>
        <a:srgbClr val="1F497D"/>
      </a:dk2>
      <a:lt2>
        <a:srgbClr val="EEECE1"/>
      </a:lt2>
      <a:accent1>
        <a:srgbClr val="4F81BD"/>
      </a:accent1>
      <a:accent2>
        <a:srgbClr val="762236"/>
      </a:accent2>
      <a:accent3>
        <a:srgbClr val="F7B927"/>
      </a:accent3>
      <a:accent4>
        <a:srgbClr val="79CCD3"/>
      </a:accent4>
      <a:accent5>
        <a:srgbClr val="3290BC"/>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20600</TotalTime>
  <Words>1503</Words>
  <Application>Microsoft Office PowerPoint</Application>
  <PresentationFormat>On-screen Show (4:3)</PresentationFormat>
  <Paragraphs>206</Paragraphs>
  <Slides>15</Slides>
  <Notes>7</Notes>
  <HiddenSlides>0</HiddenSlides>
  <MMClips>0</MMClips>
  <ScaleCrop>false</ScaleCrop>
  <HeadingPairs>
    <vt:vector size="4" baseType="variant">
      <vt:variant>
        <vt:lpstr>Theme</vt:lpstr>
      </vt:variant>
      <vt:variant>
        <vt:i4>6</vt:i4>
      </vt:variant>
      <vt:variant>
        <vt:lpstr>Slide Titles</vt:lpstr>
      </vt:variant>
      <vt:variant>
        <vt:i4>15</vt:i4>
      </vt:variant>
    </vt:vector>
  </HeadingPairs>
  <TitlesOfParts>
    <vt:vector size="21" baseType="lpstr">
      <vt:lpstr>3_Office Theme</vt:lpstr>
      <vt:lpstr>1_Office Theme</vt:lpstr>
      <vt:lpstr>2_Office Theme</vt:lpstr>
      <vt:lpstr>4_Office Theme</vt:lpstr>
      <vt:lpstr>5_Office Theme</vt:lpstr>
      <vt:lpstr>7_Office Theme</vt:lpstr>
      <vt:lpstr>Pain Matters Q4 Recommendations November 4, 2015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Timeline Snapshot</vt:lpstr>
      <vt:lpstr>Estimated Incremental 2015 Budget</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Jon Linton</dc:creator>
  <cp:lastModifiedBy>Schwarz, Samantha (CHI-GHI)</cp:lastModifiedBy>
  <cp:revision>1694</cp:revision>
  <cp:lastPrinted>2015-09-15T21:41:49Z</cp:lastPrinted>
  <dcterms:created xsi:type="dcterms:W3CDTF">2014-06-17T19:30:46Z</dcterms:created>
  <dcterms:modified xsi:type="dcterms:W3CDTF">2015-11-04T20:02:13Z</dcterms:modified>
</cp:coreProperties>
</file>