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7"/>
  </p:notesMasterIdLst>
  <p:sldIdLst>
    <p:sldId id="270" r:id="rId3"/>
    <p:sldId id="258" r:id="rId4"/>
    <p:sldId id="271" r:id="rId5"/>
    <p:sldId id="267" r:id="rId6"/>
    <p:sldId id="273" r:id="rId7"/>
    <p:sldId id="279" r:id="rId8"/>
    <p:sldId id="277" r:id="rId9"/>
    <p:sldId id="278" r:id="rId10"/>
    <p:sldId id="272" r:id="rId11"/>
    <p:sldId id="263" r:id="rId12"/>
    <p:sldId id="266" r:id="rId13"/>
    <p:sldId id="274" r:id="rId14"/>
    <p:sldId id="268" r:id="rId15"/>
    <p:sldId id="264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9B4A18-87A8-4520-9D17-AF745B538863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1ED639-560F-4B9D-8DCB-AE8DD28D46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3944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2107D-375C-4A96-B868-513EB29BCB1D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AECCE-1B71-4DE4-8A4C-2D0CF3828C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871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2107D-375C-4A96-B868-513EB29BCB1D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AECCE-1B71-4DE4-8A4C-2D0CF3828C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0397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2107D-375C-4A96-B868-513EB29BCB1D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AECCE-1B71-4DE4-8A4C-2D0CF3828C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5303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1"/>
            <a:ext cx="12192000" cy="56007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1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7"/>
            <a:ext cx="9144000" cy="103028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3733">
                <a:solidFill>
                  <a:schemeClr val="bg1"/>
                </a:solidFill>
              </a:defRPr>
            </a:lvl1pPr>
            <a:lvl2pPr marL="457195" indent="0" algn="ctr">
              <a:buNone/>
              <a:defRPr sz="2000"/>
            </a:lvl2pPr>
            <a:lvl3pPr marL="914388" indent="0" algn="ctr">
              <a:buNone/>
              <a:defRPr sz="1800"/>
            </a:lvl3pPr>
            <a:lvl4pPr marL="1371583" indent="0" algn="ctr">
              <a:buNone/>
              <a:defRPr sz="1600"/>
            </a:lvl4pPr>
            <a:lvl5pPr marL="1828777" indent="0" algn="ctr">
              <a:buNone/>
              <a:defRPr sz="1600"/>
            </a:lvl5pPr>
            <a:lvl6pPr marL="2285971" indent="0" algn="ctr">
              <a:buNone/>
              <a:defRPr sz="1600"/>
            </a:lvl6pPr>
            <a:lvl7pPr marL="2743165" indent="0" algn="ctr">
              <a:buNone/>
              <a:defRPr sz="1600"/>
            </a:lvl7pPr>
            <a:lvl8pPr marL="3200360" indent="0" algn="ctr">
              <a:buNone/>
              <a:defRPr sz="1600"/>
            </a:lvl8pPr>
            <a:lvl9pPr marL="3657555" indent="0" algn="ctr">
              <a:buNone/>
              <a:defRPr sz="1600"/>
            </a:lvl9pPr>
          </a:lstStyle>
          <a:p>
            <a:r>
              <a:rPr lang="en-US"/>
              <a:t>Subtitle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1524000" y="4724401"/>
            <a:ext cx="9144000" cy="876300"/>
          </a:xfrm>
        </p:spPr>
        <p:txBody>
          <a:bodyPr>
            <a:normAutofit/>
          </a:bodyPr>
          <a:lstStyle>
            <a:lvl1pPr algn="ctr">
              <a:defRPr sz="1467" baseline="0">
                <a:solidFill>
                  <a:schemeClr val="bg1"/>
                </a:solidFill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Presenter</a:t>
            </a:r>
          </a:p>
          <a:p>
            <a:pPr lvl="0"/>
            <a:r>
              <a:rPr lang="en-US"/>
              <a:t>Month, DD, YYYY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90" y="86370"/>
            <a:ext cx="1106510" cy="110651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38201" y="6198259"/>
            <a:ext cx="2806567" cy="2051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1333" b="0" i="0" dirty="0">
                <a:solidFill>
                  <a:schemeClr val="accent6"/>
                </a:solidFill>
                <a:latin typeface="+mn-lt"/>
              </a:rPr>
              <a:t>Member of Walgreens Boots Alliance</a:t>
            </a: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4546602" y="5777958"/>
            <a:ext cx="3098800" cy="783884"/>
          </a:xfrm>
        </p:spPr>
        <p:txBody>
          <a:bodyPr lIns="91440" tIns="91440" rIns="0">
            <a:normAutofit/>
          </a:bodyPr>
          <a:lstStyle>
            <a:lvl1pPr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Cobranded logo</a:t>
            </a: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2" y="6396570"/>
            <a:ext cx="2823913" cy="16527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067">
                <a:solidFill>
                  <a:schemeClr val="accent6"/>
                </a:solidFill>
              </a:defRPr>
            </a:lvl1pPr>
          </a:lstStyle>
          <a:p>
            <a:r>
              <a:rPr lang="en-US" smtClean="0"/>
              <a:t>©2019 Walgreen Co.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48301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0303" y="6356352"/>
            <a:ext cx="663497" cy="365125"/>
          </a:xfrm>
          <a:prstGeom prst="rect">
            <a:avLst/>
          </a:prstGeom>
        </p:spPr>
        <p:txBody>
          <a:bodyPr/>
          <a:lstStyle/>
          <a:p>
            <a:fld id="{46B73DCD-3571-4E50-88DF-2F70C44E4BD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1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Section divider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3733">
                <a:solidFill>
                  <a:schemeClr val="bg1"/>
                </a:solidFill>
              </a:defRPr>
            </a:lvl1pPr>
            <a:lvl2pPr marL="457195" indent="0" algn="ctr">
              <a:buNone/>
              <a:defRPr sz="2000"/>
            </a:lvl2pPr>
            <a:lvl3pPr marL="914388" indent="0" algn="ctr">
              <a:buNone/>
              <a:defRPr sz="1800"/>
            </a:lvl3pPr>
            <a:lvl4pPr marL="1371583" indent="0" algn="ctr">
              <a:buNone/>
              <a:defRPr sz="1600"/>
            </a:lvl4pPr>
            <a:lvl5pPr marL="1828777" indent="0" algn="ctr">
              <a:buNone/>
              <a:defRPr sz="1600"/>
            </a:lvl5pPr>
            <a:lvl6pPr marL="2285971" indent="0" algn="ctr">
              <a:buNone/>
              <a:defRPr sz="1600"/>
            </a:lvl6pPr>
            <a:lvl7pPr marL="2743165" indent="0" algn="ctr">
              <a:buNone/>
              <a:defRPr sz="1600"/>
            </a:lvl7pPr>
            <a:lvl8pPr marL="3200360" indent="0" algn="ctr">
              <a:buNone/>
              <a:defRPr sz="1600"/>
            </a:lvl8pPr>
            <a:lvl9pPr marL="3657555" indent="0" algn="ctr">
              <a:buNone/>
              <a:defRPr sz="1600"/>
            </a:lvl9pPr>
          </a:lstStyle>
          <a:p>
            <a:r>
              <a:rPr lang="en-US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3892337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US"/>
              <a:t>Section divider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3733">
                <a:solidFill>
                  <a:schemeClr val="accent1"/>
                </a:solidFill>
              </a:defRPr>
            </a:lvl1pPr>
            <a:lvl2pPr marL="457195" indent="0" algn="ctr">
              <a:buNone/>
              <a:defRPr sz="2000"/>
            </a:lvl2pPr>
            <a:lvl3pPr marL="914388" indent="0" algn="ctr">
              <a:buNone/>
              <a:defRPr sz="1800"/>
            </a:lvl3pPr>
            <a:lvl4pPr marL="1371583" indent="0" algn="ctr">
              <a:buNone/>
              <a:defRPr sz="1600"/>
            </a:lvl4pPr>
            <a:lvl5pPr marL="1828777" indent="0" algn="ctr">
              <a:buNone/>
              <a:defRPr sz="1600"/>
            </a:lvl5pPr>
            <a:lvl6pPr marL="2285971" indent="0" algn="ctr">
              <a:buNone/>
              <a:defRPr sz="1600"/>
            </a:lvl6pPr>
            <a:lvl7pPr marL="2743165" indent="0" algn="ctr">
              <a:buNone/>
              <a:defRPr sz="1600"/>
            </a:lvl7pPr>
            <a:lvl8pPr marL="3200360" indent="0" algn="ctr">
              <a:buNone/>
              <a:defRPr sz="1600"/>
            </a:lvl8pPr>
            <a:lvl9pPr marL="3657555" indent="0" algn="ctr">
              <a:buNone/>
              <a:defRPr sz="1600"/>
            </a:lvl9pPr>
          </a:lstStyle>
          <a:p>
            <a:r>
              <a:rPr lang="en-US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26322699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Horizonta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222596"/>
            <a:ext cx="12192000" cy="26354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5" name="Picture Placeholder 6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-1"/>
            <a:ext cx="12192000" cy="4222596"/>
          </a:xfrm>
          <a:prstGeom prst="rect">
            <a:avLst/>
          </a:prstGeom>
          <a:ln>
            <a:noFill/>
          </a:ln>
        </p:spPr>
        <p:txBody>
          <a:bodyPr lIns="182880" tIns="182880" rIns="182880" bIns="0"/>
          <a:lstStyle>
            <a:lvl1pPr marL="0" indent="0">
              <a:buNone/>
              <a:defRPr sz="1600" baseline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8" name="Footer Placeholder 1"/>
          <p:cNvSpPr txBox="1">
            <a:spLocks/>
          </p:cNvSpPr>
          <p:nvPr/>
        </p:nvSpPr>
        <p:spPr>
          <a:xfrm>
            <a:off x="11436347" y="6345486"/>
            <a:ext cx="462624" cy="265284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marR="0" indent="0" algn="l" defTabSz="914400" rtl="0" eaLnBrk="1" fontAlgn="base" latinLnBrk="0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9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E99569F5-4451-5B41-8B90-4901AF4DBD73}" type="slidenum">
              <a:rPr lang="en-US" sz="1200" smtClean="0">
                <a:solidFill>
                  <a:schemeClr val="bg1"/>
                </a:solidFill>
                <a:latin typeface="+mj-lt"/>
              </a:rPr>
              <a:t>‹#›</a:t>
            </a:fld>
            <a:endParaRPr lang="en-US" sz="1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850900" y="4569885"/>
            <a:ext cx="10490201" cy="1443331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 sz="3200" baseline="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Insert headline text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2" y="6402820"/>
            <a:ext cx="5810249" cy="15902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 defTabSz="0">
              <a:tabLst>
                <a:tab pos="0" algn="l"/>
              </a:tabLst>
              <a:defRPr sz="1067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©2019 Walgreen Co. All rights reserved.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4222596"/>
            <a:ext cx="12192000" cy="26354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dirty="0"/>
          </a:p>
        </p:txBody>
      </p:sp>
      <p:sp>
        <p:nvSpPr>
          <p:cNvPr id="10" name="Footer Placeholder 1"/>
          <p:cNvSpPr txBox="1">
            <a:spLocks/>
          </p:cNvSpPr>
          <p:nvPr/>
        </p:nvSpPr>
        <p:spPr>
          <a:xfrm>
            <a:off x="11436347" y="6329309"/>
            <a:ext cx="462624" cy="265284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marR="0" indent="0" algn="l" defTabSz="914400" rtl="0" eaLnBrk="1" fontAlgn="base" latinLnBrk="0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9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E99569F5-4451-5B41-8B90-4901AF4DBD73}" type="slidenum">
              <a:rPr lang="en-US" sz="1067" smtClean="0">
                <a:solidFill>
                  <a:schemeClr val="bg1"/>
                </a:solidFill>
                <a:latin typeface="+mj-lt"/>
              </a:rPr>
              <a:t>‹#›</a:t>
            </a:fld>
            <a:endParaRPr lang="en-US" sz="1067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734198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Horizonta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6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-1"/>
            <a:ext cx="12192000" cy="4222596"/>
          </a:xfrm>
          <a:prstGeom prst="rect">
            <a:avLst/>
          </a:prstGeom>
        </p:spPr>
        <p:txBody>
          <a:bodyPr lIns="182880" tIns="182880" rIns="182880" bIns="0"/>
          <a:lstStyle>
            <a:lvl1pPr marL="0" indent="0">
              <a:buNone/>
              <a:defRPr sz="1600" baseline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850900" y="4569885"/>
            <a:ext cx="10490201" cy="1443331"/>
          </a:xfrm>
        </p:spPr>
        <p:txBody>
          <a:bodyPr wrap="square"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3200" baseline="0">
                <a:solidFill>
                  <a:schemeClr val="accent1"/>
                </a:solidFill>
                <a:latin typeface="+mj-lt"/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Insert headline text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2" y="6402820"/>
            <a:ext cx="5810249" cy="15902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 defTabSz="0">
              <a:tabLst>
                <a:tab pos="0" algn="l"/>
              </a:tabLst>
              <a:defRPr sz="1067">
                <a:solidFill>
                  <a:schemeClr val="accent6"/>
                </a:solidFill>
              </a:defRPr>
            </a:lvl1pPr>
          </a:lstStyle>
          <a:p>
            <a:r>
              <a:rPr lang="en-US" smtClean="0"/>
              <a:t>©2019 Walgreen Co.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0033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nten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5543553" y="0"/>
            <a:ext cx="6648450" cy="6858000"/>
          </a:xfrm>
          <a:prstGeom prst="rect">
            <a:avLst/>
          </a:prstGeom>
        </p:spPr>
        <p:txBody>
          <a:bodyPr lIns="182880" tIns="182880" rIns="182880" bIns="0"/>
          <a:lstStyle>
            <a:lvl1pPr marL="0" indent="0">
              <a:buNone/>
              <a:defRPr sz="1600" baseline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9790" y="2268773"/>
            <a:ext cx="3932236" cy="351994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182877" indent="-182877">
              <a:lnSpc>
                <a:spcPct val="100000"/>
              </a:lnSpc>
              <a:spcBef>
                <a:spcPts val="0"/>
              </a:spcBef>
              <a:spcAft>
                <a:spcPts val="338"/>
              </a:spcAft>
              <a:buFont typeface="Arial" charset="0"/>
              <a:buChar char="•"/>
              <a:tabLst/>
              <a:defRPr sz="1867" baseline="0"/>
            </a:lvl1pPr>
            <a:lvl2pPr marL="457195" indent="0">
              <a:buNone/>
              <a:defRPr sz="1600"/>
            </a:lvl2pPr>
            <a:lvl3pPr marL="914388" indent="0">
              <a:buNone/>
              <a:defRPr sz="1200"/>
            </a:lvl3pPr>
            <a:lvl4pPr marL="1371583" indent="0">
              <a:buNone/>
              <a:defRPr sz="1000"/>
            </a:lvl4pPr>
            <a:lvl5pPr marL="1828777" indent="0">
              <a:buNone/>
              <a:defRPr sz="1000"/>
            </a:lvl5pPr>
            <a:lvl6pPr marL="2285971" indent="0">
              <a:buNone/>
              <a:defRPr sz="1000"/>
            </a:lvl6pPr>
            <a:lvl7pPr marL="2743165" indent="0">
              <a:buNone/>
              <a:defRPr sz="1000"/>
            </a:lvl7pPr>
            <a:lvl8pPr marL="3200360" indent="0">
              <a:buNone/>
              <a:defRPr sz="1000"/>
            </a:lvl8pPr>
            <a:lvl9pPr marL="3657555" indent="0">
              <a:buNone/>
              <a:defRPr sz="1000"/>
            </a:lvl9pPr>
          </a:lstStyle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err="1"/>
              <a:t>Nullam</a:t>
            </a:r>
            <a:r>
              <a:rPr lang="en-US"/>
              <a:t> </a:t>
            </a:r>
            <a:r>
              <a:rPr lang="en-US" err="1"/>
              <a:t>vulputate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augue</a:t>
            </a:r>
            <a:r>
              <a:rPr lang="en-US"/>
              <a:t> </a:t>
            </a:r>
            <a:r>
              <a:rPr lang="en-US" err="1"/>
              <a:t>feugiat</a:t>
            </a:r>
            <a:r>
              <a:rPr lang="en-US"/>
              <a:t> </a:t>
            </a:r>
            <a:r>
              <a:rPr lang="en-US" err="1"/>
              <a:t>eleifend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maximus nisi gravida.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err="1"/>
              <a:t>Proin</a:t>
            </a:r>
            <a:r>
              <a:rPr lang="en-US"/>
              <a:t> </a:t>
            </a:r>
            <a:r>
              <a:rPr lang="en-US" err="1"/>
              <a:t>venenatis</a:t>
            </a:r>
            <a:r>
              <a:rPr lang="en-US"/>
              <a:t> </a:t>
            </a:r>
            <a:r>
              <a:rPr lang="en-US" err="1"/>
              <a:t>elementum</a:t>
            </a:r>
            <a:r>
              <a:rPr lang="en-US"/>
              <a:t> </a:t>
            </a:r>
            <a:r>
              <a:rPr lang="en-US" err="1"/>
              <a:t>urna</a:t>
            </a:r>
            <a:r>
              <a:rPr lang="en-US"/>
              <a:t> </a:t>
            </a:r>
            <a:r>
              <a:rPr lang="en-US" err="1"/>
              <a:t>eget</a:t>
            </a:r>
            <a:r>
              <a:rPr lang="en-US"/>
              <a:t> </a:t>
            </a:r>
            <a:r>
              <a:rPr lang="en-US" err="1"/>
              <a:t>lacinia</a:t>
            </a:r>
            <a:r>
              <a:rPr lang="en-US"/>
              <a:t>. </a:t>
            </a:r>
            <a:r>
              <a:rPr lang="en-US" err="1"/>
              <a:t>Suspendisse</a:t>
            </a:r>
            <a:r>
              <a:rPr lang="en-US"/>
              <a:t> </a:t>
            </a:r>
            <a:r>
              <a:rPr lang="en-US" err="1"/>
              <a:t>eget</a:t>
            </a:r>
            <a:r>
              <a:rPr lang="en-US"/>
              <a:t> </a:t>
            </a:r>
            <a:r>
              <a:rPr lang="en-US" err="1"/>
              <a:t>risus</a:t>
            </a:r>
            <a:r>
              <a:rPr lang="en-US"/>
              <a:t> in lacus </a:t>
            </a:r>
            <a:r>
              <a:rPr lang="en-US" err="1"/>
              <a:t>mollis</a:t>
            </a:r>
            <a:r>
              <a:rPr lang="en-US"/>
              <a:t> maximus.</a:t>
            </a:r>
            <a:endParaRPr lang="en-US" sz="1600" baseline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838201" y="5994401"/>
            <a:ext cx="3934884" cy="372533"/>
          </a:xfrm>
        </p:spPr>
        <p:txBody>
          <a:bodyPr wrap="square" anchor="b" anchorCtr="0">
            <a:noAutofit/>
          </a:bodyPr>
          <a:lstStyle>
            <a:lvl1pPr>
              <a:defRPr sz="1333"/>
            </a:lvl1pPr>
          </a:lstStyle>
          <a:p>
            <a:pPr lvl="0"/>
            <a:r>
              <a:rPr lang="en-US"/>
              <a:t>Insert source or footnote here.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2" y="6366934"/>
            <a:ext cx="3933826" cy="194908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 defTabSz="0">
              <a:tabLst>
                <a:tab pos="0" algn="l"/>
              </a:tabLst>
              <a:defRPr sz="1067">
                <a:solidFill>
                  <a:schemeClr val="accent6"/>
                </a:solidFill>
              </a:defRPr>
            </a:lvl1pPr>
          </a:lstStyle>
          <a:p>
            <a:r>
              <a:rPr lang="en-US" smtClean="0"/>
              <a:t>©2019 Walgreen Co. All rights reserved.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839790" y="588549"/>
            <a:ext cx="3932236" cy="1477328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2667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</a:t>
            </a:r>
            <a:br>
              <a:rPr lang="en-US"/>
            </a:br>
            <a:r>
              <a:rPr lang="en-US"/>
              <a:t>add title</a:t>
            </a:r>
          </a:p>
        </p:txBody>
      </p:sp>
    </p:spTree>
    <p:extLst>
      <p:ext uri="{BB962C8B-B14F-4D97-AF65-F5344CB8AC3E}">
        <p14:creationId xmlns:p14="http://schemas.microsoft.com/office/powerpoint/2010/main" val="324503155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ntent and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50688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0" name="Content Placeholder 2"/>
          <p:cNvSpPr>
            <a:spLocks noGrp="1"/>
          </p:cNvSpPr>
          <p:nvPr>
            <p:ph idx="10" hasCustomPrompt="1"/>
          </p:nvPr>
        </p:nvSpPr>
        <p:spPr>
          <a:xfrm>
            <a:off x="5543553" y="588551"/>
            <a:ext cx="5810249" cy="5210943"/>
          </a:xfrm>
          <a:prstGeom prst="rect">
            <a:avLst/>
          </a:prstGeom>
        </p:spPr>
        <p:txBody>
          <a:bodyPr lIns="91440" tIns="91440" rIns="0" bIns="0"/>
          <a:lstStyle>
            <a:lvl1pPr marL="0" indent="0">
              <a:spcBef>
                <a:spcPts val="0"/>
              </a:spcBef>
              <a:spcAft>
                <a:spcPts val="800"/>
              </a:spcAft>
              <a:buFont typeface="Arial" charset="0"/>
              <a:buNone/>
              <a:defRPr sz="1600" baseline="0">
                <a:solidFill>
                  <a:schemeClr val="bg1">
                    <a:lumMod val="75000"/>
                  </a:schemeClr>
                </a:solidFill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en-US"/>
              <a:t>Click icon to add graphic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839790" y="580072"/>
            <a:ext cx="3932236" cy="5219421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733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</a:t>
            </a:r>
            <a:br>
              <a:rPr lang="en-US"/>
            </a:br>
            <a:r>
              <a:rPr lang="en-US"/>
              <a:t>add title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2" y="6379564"/>
            <a:ext cx="3933826" cy="182279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 defTabSz="0">
              <a:tabLst>
                <a:tab pos="0" algn="l"/>
              </a:tabLst>
              <a:defRPr sz="1067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©2019 Walgreen Co. All rights reserved.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50688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dirty="0"/>
          </a:p>
        </p:txBody>
      </p:sp>
    </p:spTree>
    <p:extLst>
      <p:ext uri="{BB962C8B-B14F-4D97-AF65-F5344CB8AC3E}">
        <p14:creationId xmlns:p14="http://schemas.microsoft.com/office/powerpoint/2010/main" val="27454854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Content and 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50688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0" name="Content Placeholder 2"/>
          <p:cNvSpPr>
            <a:spLocks noGrp="1"/>
          </p:cNvSpPr>
          <p:nvPr>
            <p:ph idx="10" hasCustomPrompt="1"/>
          </p:nvPr>
        </p:nvSpPr>
        <p:spPr>
          <a:xfrm>
            <a:off x="5068802" y="2"/>
            <a:ext cx="3512491" cy="3386667"/>
          </a:xfrm>
          <a:prstGeom prst="rect">
            <a:avLst/>
          </a:prstGeom>
        </p:spPr>
        <p:txBody>
          <a:bodyPr lIns="91440" tIns="91440" rIns="0" bIns="0"/>
          <a:lstStyle>
            <a:lvl1pPr marL="0" indent="0">
              <a:spcBef>
                <a:spcPts val="0"/>
              </a:spcBef>
              <a:spcAft>
                <a:spcPts val="800"/>
              </a:spcAft>
              <a:buFont typeface="Arial" charset="0"/>
              <a:buNone/>
              <a:defRPr sz="1600" baseline="0">
                <a:solidFill>
                  <a:schemeClr val="bg1">
                    <a:lumMod val="75000"/>
                  </a:schemeClr>
                </a:solidFill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en-US"/>
              <a:t>Click icon to add graphic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839790" y="580072"/>
            <a:ext cx="3932236" cy="5219421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733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</a:t>
            </a:r>
            <a:br>
              <a:rPr lang="en-US"/>
            </a:br>
            <a:r>
              <a:rPr lang="en-US"/>
              <a:t>add title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2" hasCustomPrompt="1"/>
          </p:nvPr>
        </p:nvSpPr>
        <p:spPr>
          <a:xfrm>
            <a:off x="5068803" y="3475893"/>
            <a:ext cx="7123198" cy="3382108"/>
          </a:xfrm>
          <a:prstGeom prst="rect">
            <a:avLst/>
          </a:prstGeom>
        </p:spPr>
        <p:txBody>
          <a:bodyPr lIns="91440" tIns="91440" rIns="0" bIns="0"/>
          <a:lstStyle>
            <a:lvl1pPr marL="0" indent="0">
              <a:spcBef>
                <a:spcPts val="0"/>
              </a:spcBef>
              <a:spcAft>
                <a:spcPts val="800"/>
              </a:spcAft>
              <a:buFont typeface="Arial" charset="0"/>
              <a:buNone/>
              <a:defRPr sz="1600" baseline="0">
                <a:solidFill>
                  <a:schemeClr val="bg1">
                    <a:lumMod val="75000"/>
                  </a:schemeClr>
                </a:solidFill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en-US"/>
              <a:t>Click icon to add graphic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3" hasCustomPrompt="1"/>
          </p:nvPr>
        </p:nvSpPr>
        <p:spPr>
          <a:xfrm>
            <a:off x="8679509" y="2"/>
            <a:ext cx="3512491" cy="3386667"/>
          </a:xfrm>
          <a:prstGeom prst="rect">
            <a:avLst/>
          </a:prstGeom>
        </p:spPr>
        <p:txBody>
          <a:bodyPr lIns="91440" tIns="91440" rIns="0" bIns="0"/>
          <a:lstStyle>
            <a:lvl1pPr marL="0" indent="0">
              <a:spcBef>
                <a:spcPts val="0"/>
              </a:spcBef>
              <a:spcAft>
                <a:spcPts val="800"/>
              </a:spcAft>
              <a:buFont typeface="Arial" charset="0"/>
              <a:buNone/>
              <a:defRPr sz="1600" baseline="0">
                <a:solidFill>
                  <a:schemeClr val="bg1">
                    <a:lumMod val="75000"/>
                  </a:schemeClr>
                </a:solidFill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en-US"/>
              <a:t>Click icon to add graphic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2" y="6379564"/>
            <a:ext cx="3933826" cy="182279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 defTabSz="0">
              <a:tabLst>
                <a:tab pos="0" algn="l"/>
              </a:tabLst>
              <a:defRPr sz="1067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©2019 Walgreen Co. All rights reserved.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50688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dirty="0"/>
          </a:p>
        </p:txBody>
      </p:sp>
    </p:spTree>
    <p:extLst>
      <p:ext uri="{BB962C8B-B14F-4D97-AF65-F5344CB8AC3E}">
        <p14:creationId xmlns:p14="http://schemas.microsoft.com/office/powerpoint/2010/main" val="38161150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2107D-375C-4A96-B868-513EB29BCB1D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AECCE-1B71-4DE4-8A4C-2D0CF3828C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6485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_Content and 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50688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0" name="Content Placeholder 2"/>
          <p:cNvSpPr>
            <a:spLocks noGrp="1"/>
          </p:cNvSpPr>
          <p:nvPr>
            <p:ph idx="10" hasCustomPrompt="1"/>
          </p:nvPr>
        </p:nvSpPr>
        <p:spPr>
          <a:xfrm>
            <a:off x="5068802" y="2"/>
            <a:ext cx="3512491" cy="3386667"/>
          </a:xfrm>
          <a:prstGeom prst="rect">
            <a:avLst/>
          </a:prstGeom>
        </p:spPr>
        <p:txBody>
          <a:bodyPr lIns="91440" tIns="91440" rIns="0" bIns="0"/>
          <a:lstStyle>
            <a:lvl1pPr marL="0" indent="0">
              <a:spcBef>
                <a:spcPts val="0"/>
              </a:spcBef>
              <a:spcAft>
                <a:spcPts val="800"/>
              </a:spcAft>
              <a:buFont typeface="Arial" charset="0"/>
              <a:buNone/>
              <a:defRPr sz="1600" baseline="0">
                <a:solidFill>
                  <a:schemeClr val="bg1">
                    <a:lumMod val="75000"/>
                  </a:schemeClr>
                </a:solidFill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en-US"/>
              <a:t>Click icon to add graphic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839790" y="580072"/>
            <a:ext cx="3932236" cy="5219421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733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</a:t>
            </a:r>
            <a:br>
              <a:rPr lang="en-US"/>
            </a:br>
            <a:r>
              <a:rPr lang="en-US"/>
              <a:t>add title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2" hasCustomPrompt="1"/>
          </p:nvPr>
        </p:nvSpPr>
        <p:spPr>
          <a:xfrm>
            <a:off x="5068801" y="3475893"/>
            <a:ext cx="3512492" cy="3382108"/>
          </a:xfrm>
          <a:prstGeom prst="rect">
            <a:avLst/>
          </a:prstGeom>
        </p:spPr>
        <p:txBody>
          <a:bodyPr lIns="91440" tIns="91440" rIns="0" bIns="0"/>
          <a:lstStyle>
            <a:lvl1pPr marL="0" indent="0">
              <a:spcBef>
                <a:spcPts val="0"/>
              </a:spcBef>
              <a:spcAft>
                <a:spcPts val="800"/>
              </a:spcAft>
              <a:buFont typeface="Arial" charset="0"/>
              <a:buNone/>
              <a:defRPr sz="1600" baseline="0">
                <a:solidFill>
                  <a:schemeClr val="bg1">
                    <a:lumMod val="75000"/>
                  </a:schemeClr>
                </a:solidFill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en-US"/>
              <a:t>Click icon to add graphic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3" hasCustomPrompt="1"/>
          </p:nvPr>
        </p:nvSpPr>
        <p:spPr>
          <a:xfrm>
            <a:off x="8679509" y="2"/>
            <a:ext cx="3512491" cy="3386667"/>
          </a:xfrm>
          <a:prstGeom prst="rect">
            <a:avLst/>
          </a:prstGeom>
        </p:spPr>
        <p:txBody>
          <a:bodyPr lIns="91440" tIns="91440" rIns="0" bIns="0"/>
          <a:lstStyle>
            <a:lvl1pPr marL="0" indent="0">
              <a:spcBef>
                <a:spcPts val="0"/>
              </a:spcBef>
              <a:spcAft>
                <a:spcPts val="800"/>
              </a:spcAft>
              <a:buFont typeface="Arial" charset="0"/>
              <a:buNone/>
              <a:defRPr sz="1600" baseline="0">
                <a:solidFill>
                  <a:schemeClr val="bg1">
                    <a:lumMod val="75000"/>
                  </a:schemeClr>
                </a:solidFill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en-US"/>
              <a:t>Click icon to add graphic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4" hasCustomPrompt="1"/>
          </p:nvPr>
        </p:nvSpPr>
        <p:spPr>
          <a:xfrm>
            <a:off x="8679510" y="3475893"/>
            <a:ext cx="3512492" cy="3382108"/>
          </a:xfrm>
          <a:prstGeom prst="rect">
            <a:avLst/>
          </a:prstGeom>
        </p:spPr>
        <p:txBody>
          <a:bodyPr lIns="91440" tIns="91440" rIns="0" bIns="0"/>
          <a:lstStyle>
            <a:lvl1pPr marL="0" indent="0">
              <a:spcBef>
                <a:spcPts val="0"/>
              </a:spcBef>
              <a:spcAft>
                <a:spcPts val="800"/>
              </a:spcAft>
              <a:buFont typeface="Arial" charset="0"/>
              <a:buNone/>
              <a:defRPr sz="1600" baseline="0">
                <a:solidFill>
                  <a:schemeClr val="bg1">
                    <a:lumMod val="75000"/>
                  </a:schemeClr>
                </a:solidFill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en-US"/>
              <a:t>Click icon to add graphic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2" y="6379564"/>
            <a:ext cx="3933826" cy="182279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 defTabSz="0">
              <a:tabLst>
                <a:tab pos="0" algn="l"/>
              </a:tabLst>
              <a:defRPr sz="1067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©2019 Walgreen Co. All rights reserved.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50688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dirty="0"/>
          </a:p>
        </p:txBody>
      </p:sp>
    </p:spTree>
    <p:extLst>
      <p:ext uri="{BB962C8B-B14F-4D97-AF65-F5344CB8AC3E}">
        <p14:creationId xmlns:p14="http://schemas.microsoft.com/office/powerpoint/2010/main" val="42701915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ntent and Graphic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0" hasCustomPrompt="1"/>
          </p:nvPr>
        </p:nvSpPr>
        <p:spPr>
          <a:xfrm>
            <a:off x="5543553" y="588551"/>
            <a:ext cx="5810249" cy="5210943"/>
          </a:xfrm>
          <a:prstGeom prst="rect">
            <a:avLst/>
          </a:prstGeom>
        </p:spPr>
        <p:txBody>
          <a:bodyPr lIns="91440" tIns="91440" rIns="0" bIns="0"/>
          <a:lstStyle>
            <a:lvl1pPr marL="0" indent="0">
              <a:spcBef>
                <a:spcPts val="0"/>
              </a:spcBef>
              <a:spcAft>
                <a:spcPts val="800"/>
              </a:spcAft>
              <a:buFont typeface="Arial" charset="0"/>
              <a:buNone/>
              <a:defRPr sz="1600" baseline="0">
                <a:solidFill>
                  <a:schemeClr val="bg1">
                    <a:lumMod val="75000"/>
                  </a:schemeClr>
                </a:solidFill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en-US"/>
              <a:t>Click icon to add graphic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1"/>
            <a:ext cx="12192000" cy="17733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839790" y="588549"/>
            <a:ext cx="3932236" cy="1477328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2667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</a:t>
            </a:r>
            <a:br>
              <a:rPr lang="en-US"/>
            </a:br>
            <a:r>
              <a:rPr lang="en-US"/>
              <a:t>add title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9790" y="2268773"/>
            <a:ext cx="3932236" cy="351994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182877" indent="-182877">
              <a:lnSpc>
                <a:spcPct val="100000"/>
              </a:lnSpc>
              <a:spcBef>
                <a:spcPts val="0"/>
              </a:spcBef>
              <a:spcAft>
                <a:spcPts val="338"/>
              </a:spcAft>
              <a:buFont typeface="Arial" charset="0"/>
              <a:buChar char="•"/>
              <a:tabLst/>
              <a:defRPr sz="1867" baseline="0"/>
            </a:lvl1pPr>
            <a:lvl2pPr marL="457195" indent="0">
              <a:buNone/>
              <a:defRPr sz="1600"/>
            </a:lvl2pPr>
            <a:lvl3pPr marL="914388" indent="0">
              <a:buNone/>
              <a:defRPr sz="1200"/>
            </a:lvl3pPr>
            <a:lvl4pPr marL="1371583" indent="0">
              <a:buNone/>
              <a:defRPr sz="1000"/>
            </a:lvl4pPr>
            <a:lvl5pPr marL="1828777" indent="0">
              <a:buNone/>
              <a:defRPr sz="1000"/>
            </a:lvl5pPr>
            <a:lvl6pPr marL="2285971" indent="0">
              <a:buNone/>
              <a:defRPr sz="1000"/>
            </a:lvl6pPr>
            <a:lvl7pPr marL="2743165" indent="0">
              <a:buNone/>
              <a:defRPr sz="1000"/>
            </a:lvl7pPr>
            <a:lvl8pPr marL="3200360" indent="0">
              <a:buNone/>
              <a:defRPr sz="1000"/>
            </a:lvl8pPr>
            <a:lvl9pPr marL="3657555" indent="0">
              <a:buNone/>
              <a:defRPr sz="1000"/>
            </a:lvl9pPr>
          </a:lstStyle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err="1"/>
              <a:t>Nullam</a:t>
            </a:r>
            <a:r>
              <a:rPr lang="en-US"/>
              <a:t> </a:t>
            </a:r>
            <a:r>
              <a:rPr lang="en-US" err="1"/>
              <a:t>vulputate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augue</a:t>
            </a:r>
            <a:r>
              <a:rPr lang="en-US"/>
              <a:t> </a:t>
            </a:r>
            <a:r>
              <a:rPr lang="en-US" err="1"/>
              <a:t>feugiat</a:t>
            </a:r>
            <a:r>
              <a:rPr lang="en-US"/>
              <a:t> </a:t>
            </a:r>
            <a:r>
              <a:rPr lang="en-US" err="1"/>
              <a:t>eleifend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maximus nisi gravida.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err="1"/>
              <a:t>Proin</a:t>
            </a:r>
            <a:r>
              <a:rPr lang="en-US"/>
              <a:t> </a:t>
            </a:r>
            <a:r>
              <a:rPr lang="en-US" err="1"/>
              <a:t>venenatis</a:t>
            </a:r>
            <a:r>
              <a:rPr lang="en-US"/>
              <a:t> </a:t>
            </a:r>
            <a:r>
              <a:rPr lang="en-US" err="1"/>
              <a:t>elementum</a:t>
            </a:r>
            <a:r>
              <a:rPr lang="en-US"/>
              <a:t> </a:t>
            </a:r>
            <a:r>
              <a:rPr lang="en-US" err="1"/>
              <a:t>urna</a:t>
            </a:r>
            <a:r>
              <a:rPr lang="en-US"/>
              <a:t> </a:t>
            </a:r>
            <a:r>
              <a:rPr lang="en-US" err="1"/>
              <a:t>eget</a:t>
            </a:r>
            <a:r>
              <a:rPr lang="en-US"/>
              <a:t> </a:t>
            </a:r>
            <a:r>
              <a:rPr lang="en-US" err="1"/>
              <a:t>lacinia</a:t>
            </a:r>
            <a:r>
              <a:rPr lang="en-US"/>
              <a:t>. </a:t>
            </a:r>
            <a:r>
              <a:rPr lang="en-US" err="1"/>
              <a:t>Suspendisse</a:t>
            </a:r>
            <a:r>
              <a:rPr lang="en-US"/>
              <a:t> </a:t>
            </a:r>
            <a:r>
              <a:rPr lang="en-US" err="1"/>
              <a:t>eget</a:t>
            </a:r>
            <a:r>
              <a:rPr lang="en-US"/>
              <a:t> </a:t>
            </a:r>
            <a:r>
              <a:rPr lang="en-US" err="1"/>
              <a:t>risus</a:t>
            </a:r>
            <a:r>
              <a:rPr lang="en-US"/>
              <a:t> in lacus </a:t>
            </a:r>
            <a:r>
              <a:rPr lang="en-US" err="1"/>
              <a:t>mollis</a:t>
            </a:r>
            <a:r>
              <a:rPr lang="en-US"/>
              <a:t> maximus.</a:t>
            </a:r>
            <a:endParaRPr lang="en-US" sz="1600" baseline="0"/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838201" y="5994401"/>
            <a:ext cx="3934884" cy="372533"/>
          </a:xfrm>
        </p:spPr>
        <p:txBody>
          <a:bodyPr wrap="square" anchor="b" anchorCtr="0">
            <a:noAutofit/>
          </a:bodyPr>
          <a:lstStyle>
            <a:lvl1pPr>
              <a:defRPr sz="1333"/>
            </a:lvl1pPr>
          </a:lstStyle>
          <a:p>
            <a:pPr lvl="0"/>
            <a:r>
              <a:rPr lang="en-US"/>
              <a:t>Insert source or footnote here.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2" y="6366934"/>
            <a:ext cx="3933826" cy="194908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 defTabSz="0">
              <a:tabLst>
                <a:tab pos="0" algn="l"/>
              </a:tabLst>
              <a:defRPr sz="1067">
                <a:solidFill>
                  <a:schemeClr val="accent6"/>
                </a:solidFill>
              </a:defRPr>
            </a:lvl1pPr>
          </a:lstStyle>
          <a:p>
            <a:r>
              <a:rPr lang="en-US" smtClean="0"/>
              <a:t>©2019 Walgreen Co. All rights reserved.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1"/>
            <a:ext cx="12192000" cy="17733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dirty="0"/>
          </a:p>
        </p:txBody>
      </p:sp>
    </p:spTree>
    <p:extLst>
      <p:ext uri="{BB962C8B-B14F-4D97-AF65-F5344CB8AC3E}">
        <p14:creationId xmlns:p14="http://schemas.microsoft.com/office/powerpoint/2010/main" val="28107637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ntent and Graphic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2" y="588551"/>
            <a:ext cx="5810249" cy="5210943"/>
          </a:xfrm>
          <a:prstGeom prst="rect">
            <a:avLst/>
          </a:prstGeom>
        </p:spPr>
        <p:txBody>
          <a:bodyPr lIns="91440" tIns="91440" rIns="0" bIns="0"/>
          <a:lstStyle>
            <a:lvl1pPr marL="0" indent="0">
              <a:spcBef>
                <a:spcPts val="0"/>
              </a:spcBef>
              <a:spcAft>
                <a:spcPts val="800"/>
              </a:spcAft>
              <a:buFont typeface="Arial" charset="0"/>
              <a:buNone/>
              <a:defRPr sz="1600" baseline="0">
                <a:solidFill>
                  <a:schemeClr val="bg1">
                    <a:lumMod val="75000"/>
                  </a:schemeClr>
                </a:solidFill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en-US"/>
              <a:t>Click icon to add graphic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1"/>
            <a:ext cx="12192000" cy="17733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838202" y="5994401"/>
            <a:ext cx="5810249" cy="372533"/>
          </a:xfrm>
        </p:spPr>
        <p:txBody>
          <a:bodyPr wrap="square" anchor="b" anchorCtr="0">
            <a:noAutofit/>
          </a:bodyPr>
          <a:lstStyle>
            <a:lvl1pPr>
              <a:defRPr sz="1333"/>
            </a:lvl1pPr>
          </a:lstStyle>
          <a:p>
            <a:pPr lvl="0"/>
            <a:r>
              <a:rPr lang="en-US"/>
              <a:t>Insert source or footnote here.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7397752" y="2268773"/>
            <a:ext cx="3932236" cy="351994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182877" indent="-182877">
              <a:lnSpc>
                <a:spcPct val="100000"/>
              </a:lnSpc>
              <a:spcBef>
                <a:spcPts val="0"/>
              </a:spcBef>
              <a:spcAft>
                <a:spcPts val="338"/>
              </a:spcAft>
              <a:buFont typeface="Arial" charset="0"/>
              <a:buChar char="•"/>
              <a:tabLst/>
              <a:defRPr sz="1867" baseline="0"/>
            </a:lvl1pPr>
            <a:lvl2pPr marL="457195" indent="0">
              <a:buNone/>
              <a:defRPr sz="1600"/>
            </a:lvl2pPr>
            <a:lvl3pPr marL="914388" indent="0">
              <a:buNone/>
              <a:defRPr sz="1200"/>
            </a:lvl3pPr>
            <a:lvl4pPr marL="1371583" indent="0">
              <a:buNone/>
              <a:defRPr sz="1000"/>
            </a:lvl4pPr>
            <a:lvl5pPr marL="1828777" indent="0">
              <a:buNone/>
              <a:defRPr sz="1000"/>
            </a:lvl5pPr>
            <a:lvl6pPr marL="2285971" indent="0">
              <a:buNone/>
              <a:defRPr sz="1000"/>
            </a:lvl6pPr>
            <a:lvl7pPr marL="2743165" indent="0">
              <a:buNone/>
              <a:defRPr sz="1000"/>
            </a:lvl7pPr>
            <a:lvl8pPr marL="3200360" indent="0">
              <a:buNone/>
              <a:defRPr sz="1000"/>
            </a:lvl8pPr>
            <a:lvl9pPr marL="3657555" indent="0">
              <a:buNone/>
              <a:defRPr sz="1000"/>
            </a:lvl9pPr>
          </a:lstStyle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err="1"/>
              <a:t>Nullam</a:t>
            </a:r>
            <a:r>
              <a:rPr lang="en-US"/>
              <a:t> </a:t>
            </a:r>
            <a:r>
              <a:rPr lang="en-US" err="1"/>
              <a:t>vulputate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augue</a:t>
            </a:r>
            <a:r>
              <a:rPr lang="en-US"/>
              <a:t> </a:t>
            </a:r>
            <a:r>
              <a:rPr lang="en-US" err="1"/>
              <a:t>feugiat</a:t>
            </a:r>
            <a:r>
              <a:rPr lang="en-US"/>
              <a:t> </a:t>
            </a:r>
            <a:r>
              <a:rPr lang="en-US" err="1"/>
              <a:t>eleifend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maximus nisi gravida.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err="1"/>
              <a:t>Proin</a:t>
            </a:r>
            <a:r>
              <a:rPr lang="en-US"/>
              <a:t> </a:t>
            </a:r>
            <a:r>
              <a:rPr lang="en-US" err="1"/>
              <a:t>venenatis</a:t>
            </a:r>
            <a:r>
              <a:rPr lang="en-US"/>
              <a:t> </a:t>
            </a:r>
            <a:r>
              <a:rPr lang="en-US" err="1"/>
              <a:t>elementum</a:t>
            </a:r>
            <a:r>
              <a:rPr lang="en-US"/>
              <a:t> </a:t>
            </a:r>
            <a:r>
              <a:rPr lang="en-US" err="1"/>
              <a:t>urna</a:t>
            </a:r>
            <a:r>
              <a:rPr lang="en-US"/>
              <a:t> </a:t>
            </a:r>
            <a:r>
              <a:rPr lang="en-US" err="1"/>
              <a:t>eget</a:t>
            </a:r>
            <a:r>
              <a:rPr lang="en-US"/>
              <a:t> </a:t>
            </a:r>
            <a:r>
              <a:rPr lang="en-US" err="1"/>
              <a:t>lacinia</a:t>
            </a:r>
            <a:r>
              <a:rPr lang="en-US"/>
              <a:t>. </a:t>
            </a:r>
            <a:r>
              <a:rPr lang="en-US" err="1"/>
              <a:t>Suspendisse</a:t>
            </a:r>
            <a:r>
              <a:rPr lang="en-US"/>
              <a:t> </a:t>
            </a:r>
            <a:r>
              <a:rPr lang="en-US" err="1"/>
              <a:t>eget</a:t>
            </a:r>
            <a:r>
              <a:rPr lang="en-US"/>
              <a:t> </a:t>
            </a:r>
            <a:r>
              <a:rPr lang="en-US" err="1"/>
              <a:t>risus</a:t>
            </a:r>
            <a:r>
              <a:rPr lang="en-US"/>
              <a:t> in lacus </a:t>
            </a:r>
            <a:r>
              <a:rPr lang="en-US" err="1"/>
              <a:t>mollis</a:t>
            </a:r>
            <a:r>
              <a:rPr lang="en-US"/>
              <a:t> maximus.</a:t>
            </a:r>
            <a:endParaRPr lang="en-US" sz="1600" baseline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2" y="6402820"/>
            <a:ext cx="5810249" cy="15902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 defTabSz="0">
              <a:tabLst>
                <a:tab pos="0" algn="l"/>
              </a:tabLst>
              <a:defRPr sz="1067">
                <a:solidFill>
                  <a:schemeClr val="accent6"/>
                </a:solidFill>
              </a:defRPr>
            </a:lvl1pPr>
          </a:lstStyle>
          <a:p>
            <a:r>
              <a:rPr lang="en-US" smtClean="0"/>
              <a:t>©2019 Walgreen Co. All rights reserved.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7397752" y="588549"/>
            <a:ext cx="3932236" cy="1477328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2667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</a:t>
            </a:r>
            <a:br>
              <a:rPr lang="en-US"/>
            </a:br>
            <a:r>
              <a:rPr lang="en-US"/>
              <a:t>add title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1"/>
            <a:ext cx="12192000" cy="17733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dirty="0"/>
          </a:p>
        </p:txBody>
      </p:sp>
    </p:spTree>
    <p:extLst>
      <p:ext uri="{BB962C8B-B14F-4D97-AF65-F5344CB8AC3E}">
        <p14:creationId xmlns:p14="http://schemas.microsoft.com/office/powerpoint/2010/main" val="7219381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-1"/>
            <a:ext cx="12192000" cy="12192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2" y="290409"/>
            <a:ext cx="10515600" cy="928792"/>
          </a:xfrm>
        </p:spPr>
        <p:txBody>
          <a:bodyPr wrap="square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Headline option A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838202" y="5994401"/>
            <a:ext cx="5810249" cy="372533"/>
          </a:xfrm>
        </p:spPr>
        <p:txBody>
          <a:bodyPr wrap="square" anchor="b" anchorCtr="0">
            <a:noAutofit/>
          </a:bodyPr>
          <a:lstStyle>
            <a:lvl1pPr>
              <a:defRPr sz="1333"/>
            </a:lvl1pPr>
          </a:lstStyle>
          <a:p>
            <a:pPr lvl="0"/>
            <a:r>
              <a:rPr lang="en-US"/>
              <a:t>Insert source or footnote here.</a:t>
            </a:r>
          </a:p>
        </p:txBody>
      </p:sp>
      <p:sp>
        <p:nvSpPr>
          <p:cNvPr id="19" name="Text Placeholder 1"/>
          <p:cNvSpPr>
            <a:spLocks noGrp="1"/>
          </p:cNvSpPr>
          <p:nvPr>
            <p:ph idx="1" hasCustomPrompt="1"/>
          </p:nvPr>
        </p:nvSpPr>
        <p:spPr>
          <a:xfrm>
            <a:off x="838202" y="1377797"/>
            <a:ext cx="10515600" cy="441092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marR="0" indent="0" algn="l" defTabSz="9143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charset="0"/>
              <a:buNone/>
              <a:tabLst/>
              <a:defRPr>
                <a:solidFill>
                  <a:schemeClr val="accent6"/>
                </a:solidFill>
              </a:defRPr>
            </a:lvl1pPr>
            <a:lvl2pPr marL="685792" marR="0" indent="-228597" algn="l" defTabSz="914388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accent6"/>
                </a:solidFill>
              </a:defRPr>
            </a:lvl2pPr>
            <a:lvl3pPr marL="1142985" marR="0" indent="-228597" algn="l" defTabSz="914388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.AppleSystemUIFont" charset="-120"/>
              <a:buChar char="‑"/>
              <a:tabLst/>
              <a:defRPr>
                <a:solidFill>
                  <a:schemeClr val="accent6"/>
                </a:solidFill>
              </a:defRPr>
            </a:lvl3pPr>
            <a:lvl4pPr marL="1600180" marR="0" indent="-228597" algn="l" defTabSz="914388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>
                <a:solidFill>
                  <a:schemeClr val="accent6"/>
                </a:solidFill>
              </a:defRPr>
            </a:lvl4pPr>
            <a:lvl5pPr marL="2057375" marR="0" indent="-228597" algn="l" defTabSz="914388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.AppleSystemUIFont" charset="-120"/>
              <a:buChar char="‑"/>
              <a:tabLst/>
              <a:defRPr>
                <a:solidFill>
                  <a:schemeClr val="accent6"/>
                </a:solidFill>
              </a:defRPr>
            </a:lvl5pPr>
          </a:lstStyle>
          <a:p>
            <a:pPr marL="0" marR="0" lvl="0" indent="0" algn="l" defTabSz="9143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2133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685792" marR="0" lvl="1" indent="-228597" algn="l" defTabSz="914388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67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1142985" marR="0" lvl="2" indent="-228597" algn="l" defTabSz="914388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.AppleSystemUIFont" charset="-120"/>
              <a:buChar char="‑"/>
              <a:tabLst/>
              <a:defRPr/>
            </a:pPr>
            <a:r>
              <a:rPr kumimoji="0" lang="en-US" sz="1867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600180" marR="0" lvl="3" indent="-228597" algn="l" defTabSz="914388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1867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2057375" marR="0" lvl="4" indent="-228597" algn="l" defTabSz="914388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.AppleSystemUIFont" charset="-120"/>
              <a:buChar char="‑"/>
              <a:tabLst/>
              <a:defRPr/>
            </a:pPr>
            <a:r>
              <a:rPr kumimoji="0" lang="en-US" sz="1867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2" y="6402820"/>
            <a:ext cx="5810249" cy="15902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 defTabSz="0">
              <a:tabLst>
                <a:tab pos="0" algn="l"/>
              </a:tabLst>
              <a:defRPr sz="1067">
                <a:solidFill>
                  <a:schemeClr val="accent6"/>
                </a:solidFill>
              </a:defRPr>
            </a:lvl1pPr>
          </a:lstStyle>
          <a:p>
            <a:r>
              <a:rPr lang="en-US" smtClean="0"/>
              <a:t>©2019 Walgreen Co.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16882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2" y="290409"/>
            <a:ext cx="10515600" cy="928792"/>
          </a:xfrm>
        </p:spPr>
        <p:txBody>
          <a:bodyPr wrap="square">
            <a:normAutofit/>
          </a:bodyPr>
          <a:lstStyle>
            <a:lvl1pPr>
              <a:defRPr sz="3200"/>
            </a:lvl1pPr>
          </a:lstStyle>
          <a:p>
            <a:r>
              <a:rPr lang="en-US"/>
              <a:t>Headline option B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1"/>
            <a:ext cx="12192000" cy="17733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838202" y="5994401"/>
            <a:ext cx="5810249" cy="372533"/>
          </a:xfrm>
        </p:spPr>
        <p:txBody>
          <a:bodyPr wrap="square" anchor="b" anchorCtr="0">
            <a:noAutofit/>
          </a:bodyPr>
          <a:lstStyle>
            <a:lvl1pPr>
              <a:defRPr sz="1333"/>
            </a:lvl1pPr>
          </a:lstStyle>
          <a:p>
            <a:pPr lvl="0"/>
            <a:r>
              <a:rPr lang="en-US"/>
              <a:t>Insert source or footnote here.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2" y="6402820"/>
            <a:ext cx="5810249" cy="15902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 defTabSz="0">
              <a:tabLst>
                <a:tab pos="0" algn="l"/>
              </a:tabLst>
              <a:defRPr sz="1067">
                <a:solidFill>
                  <a:schemeClr val="accent6"/>
                </a:solidFill>
              </a:defRPr>
            </a:lvl1pPr>
          </a:lstStyle>
          <a:p>
            <a:r>
              <a:rPr lang="en-US" smtClean="0"/>
              <a:t>©2019 Walgreen Co. All rights reserved.</a:t>
            </a:r>
            <a:endParaRPr lang="en-US" dirty="0"/>
          </a:p>
        </p:txBody>
      </p:sp>
      <p:sp>
        <p:nvSpPr>
          <p:cNvPr id="7" name="Text Placeholder 1"/>
          <p:cNvSpPr>
            <a:spLocks noGrp="1"/>
          </p:cNvSpPr>
          <p:nvPr>
            <p:ph idx="1" hasCustomPrompt="1"/>
          </p:nvPr>
        </p:nvSpPr>
        <p:spPr>
          <a:xfrm>
            <a:off x="838202" y="1377797"/>
            <a:ext cx="10515600" cy="441092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marR="0" indent="0" algn="l" defTabSz="9143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charset="0"/>
              <a:buNone/>
              <a:tabLst/>
              <a:defRPr>
                <a:solidFill>
                  <a:schemeClr val="accent6"/>
                </a:solidFill>
              </a:defRPr>
            </a:lvl1pPr>
            <a:lvl2pPr marL="685792" marR="0" indent="-228597" algn="l" defTabSz="914388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accent6"/>
                </a:solidFill>
              </a:defRPr>
            </a:lvl2pPr>
            <a:lvl3pPr marL="1142985" marR="0" indent="-228597" algn="l" defTabSz="914388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.AppleSystemUIFont" charset="-120"/>
              <a:buChar char="‑"/>
              <a:tabLst/>
              <a:defRPr>
                <a:solidFill>
                  <a:schemeClr val="accent6"/>
                </a:solidFill>
              </a:defRPr>
            </a:lvl3pPr>
            <a:lvl4pPr marL="1600180" marR="0" indent="-228597" algn="l" defTabSz="914388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>
                <a:solidFill>
                  <a:schemeClr val="accent6"/>
                </a:solidFill>
              </a:defRPr>
            </a:lvl4pPr>
            <a:lvl5pPr marL="2057375" marR="0" indent="-228597" algn="l" defTabSz="914388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.AppleSystemUIFont" charset="-120"/>
              <a:buChar char="‑"/>
              <a:tabLst/>
              <a:defRPr>
                <a:solidFill>
                  <a:schemeClr val="accent6"/>
                </a:solidFill>
              </a:defRPr>
            </a:lvl5pPr>
          </a:lstStyle>
          <a:p>
            <a:pPr marL="0" marR="0" lvl="0" indent="0" algn="l" defTabSz="9143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2133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685792" marR="0" lvl="1" indent="-228597" algn="l" defTabSz="914388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67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1142985" marR="0" lvl="2" indent="-228597" algn="l" defTabSz="914388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.AppleSystemUIFont" charset="-120"/>
              <a:buChar char="‑"/>
              <a:tabLst/>
              <a:defRPr/>
            </a:pPr>
            <a:r>
              <a:rPr kumimoji="0" lang="en-US" sz="1867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600180" marR="0" lvl="3" indent="-228597" algn="l" defTabSz="914388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1867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2057375" marR="0" lvl="4" indent="-228597" algn="l" defTabSz="914388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.AppleSystemUIFont" charset="-120"/>
              <a:buChar char="‑"/>
              <a:tabLst/>
              <a:defRPr/>
            </a:pPr>
            <a:r>
              <a:rPr kumimoji="0" lang="en-US" sz="1867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360066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-1"/>
            <a:ext cx="12192000" cy="12192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2" y="290409"/>
            <a:ext cx="10515600" cy="928792"/>
          </a:xfrm>
        </p:spPr>
        <p:txBody>
          <a:bodyPr wrap="square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8" name="Content Placeholder 21"/>
          <p:cNvSpPr>
            <a:spLocks noGrp="1"/>
          </p:cNvSpPr>
          <p:nvPr>
            <p:ph sz="quarter" idx="12" hasCustomPrompt="1"/>
          </p:nvPr>
        </p:nvSpPr>
        <p:spPr>
          <a:xfrm>
            <a:off x="6496052" y="1377798"/>
            <a:ext cx="4857749" cy="4421871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867"/>
            </a:lvl1pPr>
            <a:lvl2pPr>
              <a:defRPr sz="1600"/>
            </a:lvl2pPr>
            <a:lvl3pPr marL="237064" indent="-228597">
              <a:lnSpc>
                <a:spcPct val="100000"/>
              </a:lnSpc>
              <a:tabLst/>
              <a:defRPr sz="1867"/>
            </a:lvl3pPr>
            <a:lvl4pPr marL="389462" indent="-228597">
              <a:lnSpc>
                <a:spcPct val="100000"/>
              </a:lnSpc>
              <a:tabLst/>
              <a:defRPr sz="1867"/>
            </a:lvl4pPr>
            <a:lvl5pPr marL="618059" indent="-228597">
              <a:lnSpc>
                <a:spcPct val="100000"/>
              </a:lnSpc>
              <a:tabLst/>
              <a:defRPr sz="1867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</a:t>
            </a:r>
            <a:r>
              <a:rPr lang="en-US" err="1"/>
              <a:t>Mauris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, </a:t>
            </a:r>
            <a:r>
              <a:rPr lang="en-US" err="1"/>
              <a:t>velit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bibendum</a:t>
            </a:r>
            <a:r>
              <a:rPr lang="en-US"/>
              <a:t> </a:t>
            </a:r>
            <a:r>
              <a:rPr lang="en-US" err="1"/>
              <a:t>malesuada</a:t>
            </a:r>
            <a:r>
              <a:rPr lang="en-US"/>
              <a:t>.</a:t>
            </a:r>
          </a:p>
        </p:txBody>
      </p:sp>
      <p:sp>
        <p:nvSpPr>
          <p:cNvPr id="15" name="Content Placeholder 21"/>
          <p:cNvSpPr>
            <a:spLocks noGrp="1"/>
          </p:cNvSpPr>
          <p:nvPr>
            <p:ph sz="quarter" idx="13" hasCustomPrompt="1"/>
          </p:nvPr>
        </p:nvSpPr>
        <p:spPr>
          <a:xfrm>
            <a:off x="838201" y="1377798"/>
            <a:ext cx="4857749" cy="4421871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867"/>
            </a:lvl1pPr>
            <a:lvl2pPr>
              <a:defRPr sz="1600"/>
            </a:lvl2pPr>
            <a:lvl3pPr marL="237064" indent="-228597">
              <a:lnSpc>
                <a:spcPct val="100000"/>
              </a:lnSpc>
              <a:tabLst/>
              <a:defRPr sz="1867"/>
            </a:lvl3pPr>
            <a:lvl4pPr marL="389462" indent="-228597">
              <a:lnSpc>
                <a:spcPct val="100000"/>
              </a:lnSpc>
              <a:tabLst/>
              <a:defRPr sz="1867"/>
            </a:lvl4pPr>
            <a:lvl5pPr marL="618059" indent="-228597">
              <a:lnSpc>
                <a:spcPct val="100000"/>
              </a:lnSpc>
              <a:tabLst/>
              <a:defRPr sz="1867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</a:t>
            </a:r>
            <a:r>
              <a:rPr lang="en-US" err="1"/>
              <a:t>Mauris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, </a:t>
            </a:r>
            <a:r>
              <a:rPr lang="en-US" err="1"/>
              <a:t>velit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bibendum</a:t>
            </a:r>
            <a:r>
              <a:rPr lang="en-US"/>
              <a:t> </a:t>
            </a:r>
            <a:r>
              <a:rPr lang="en-US" err="1"/>
              <a:t>malesuada</a:t>
            </a:r>
            <a:r>
              <a:rPr lang="en-US"/>
              <a:t>.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838201" y="5994401"/>
            <a:ext cx="4857749" cy="372533"/>
          </a:xfrm>
        </p:spPr>
        <p:txBody>
          <a:bodyPr wrap="square" anchor="b" anchorCtr="0">
            <a:noAutofit/>
          </a:bodyPr>
          <a:lstStyle>
            <a:lvl1pPr>
              <a:defRPr sz="1333"/>
            </a:lvl1pPr>
          </a:lstStyle>
          <a:p>
            <a:pPr lvl="0"/>
            <a:r>
              <a:rPr lang="en-US"/>
              <a:t>Insert source or footnote here.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2" y="6366934"/>
            <a:ext cx="4856443" cy="194908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 defTabSz="0">
              <a:tabLst>
                <a:tab pos="0" algn="l"/>
              </a:tabLst>
              <a:defRPr sz="1067">
                <a:solidFill>
                  <a:schemeClr val="accent6"/>
                </a:solidFill>
              </a:defRPr>
            </a:lvl1pPr>
          </a:lstStyle>
          <a:p>
            <a:r>
              <a:rPr lang="en-US" smtClean="0"/>
              <a:t>©2019 Walgreen Co.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980580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2" y="290409"/>
            <a:ext cx="10515600" cy="928792"/>
          </a:xfrm>
        </p:spPr>
        <p:txBody>
          <a:bodyPr wrap="square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1"/>
            <a:ext cx="12192000" cy="17733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8" name="Content Placeholder 21"/>
          <p:cNvSpPr>
            <a:spLocks noGrp="1"/>
          </p:cNvSpPr>
          <p:nvPr>
            <p:ph sz="quarter" idx="12" hasCustomPrompt="1"/>
          </p:nvPr>
        </p:nvSpPr>
        <p:spPr>
          <a:xfrm>
            <a:off x="6496052" y="1377798"/>
            <a:ext cx="4857749" cy="4421871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867"/>
            </a:lvl1pPr>
            <a:lvl2pPr>
              <a:defRPr sz="1600"/>
            </a:lvl2pPr>
            <a:lvl3pPr marL="237064" indent="-228597">
              <a:lnSpc>
                <a:spcPct val="100000"/>
              </a:lnSpc>
              <a:tabLst/>
              <a:defRPr sz="1867"/>
            </a:lvl3pPr>
            <a:lvl4pPr marL="389462" indent="-228597">
              <a:lnSpc>
                <a:spcPct val="100000"/>
              </a:lnSpc>
              <a:tabLst/>
              <a:defRPr sz="1867"/>
            </a:lvl4pPr>
            <a:lvl5pPr marL="618059" indent="-228597">
              <a:lnSpc>
                <a:spcPct val="100000"/>
              </a:lnSpc>
              <a:tabLst/>
              <a:defRPr sz="1867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</a:t>
            </a:r>
            <a:r>
              <a:rPr lang="en-US" err="1"/>
              <a:t>Mauris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, </a:t>
            </a:r>
            <a:r>
              <a:rPr lang="en-US" err="1"/>
              <a:t>velit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bibendum</a:t>
            </a:r>
            <a:r>
              <a:rPr lang="en-US"/>
              <a:t> </a:t>
            </a:r>
            <a:r>
              <a:rPr lang="en-US" err="1"/>
              <a:t>malesuada</a:t>
            </a:r>
            <a:r>
              <a:rPr lang="en-US"/>
              <a:t>.</a:t>
            </a:r>
          </a:p>
        </p:txBody>
      </p:sp>
      <p:sp>
        <p:nvSpPr>
          <p:cNvPr id="19" name="Content Placeholder 21"/>
          <p:cNvSpPr>
            <a:spLocks noGrp="1"/>
          </p:cNvSpPr>
          <p:nvPr>
            <p:ph sz="quarter" idx="13" hasCustomPrompt="1"/>
          </p:nvPr>
        </p:nvSpPr>
        <p:spPr>
          <a:xfrm>
            <a:off x="838201" y="1377798"/>
            <a:ext cx="4857749" cy="4421871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867"/>
            </a:lvl1pPr>
            <a:lvl2pPr>
              <a:defRPr sz="1600"/>
            </a:lvl2pPr>
            <a:lvl3pPr marL="237064" indent="-228597">
              <a:lnSpc>
                <a:spcPct val="100000"/>
              </a:lnSpc>
              <a:tabLst/>
              <a:defRPr sz="1867"/>
            </a:lvl3pPr>
            <a:lvl4pPr marL="389462" indent="-228597">
              <a:lnSpc>
                <a:spcPct val="100000"/>
              </a:lnSpc>
              <a:tabLst/>
              <a:defRPr sz="1867"/>
            </a:lvl4pPr>
            <a:lvl5pPr marL="618059" indent="-228597">
              <a:lnSpc>
                <a:spcPct val="100000"/>
              </a:lnSpc>
              <a:tabLst/>
              <a:defRPr sz="1867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</a:t>
            </a:r>
            <a:r>
              <a:rPr lang="en-US" err="1"/>
              <a:t>Mauris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, </a:t>
            </a:r>
            <a:r>
              <a:rPr lang="en-US" err="1"/>
              <a:t>velit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bibendum</a:t>
            </a:r>
            <a:r>
              <a:rPr lang="en-US"/>
              <a:t> </a:t>
            </a:r>
            <a:r>
              <a:rPr lang="en-US" err="1"/>
              <a:t>malesuada</a:t>
            </a:r>
            <a:r>
              <a:rPr lang="en-US"/>
              <a:t>.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838201" y="5994401"/>
            <a:ext cx="4857749" cy="372533"/>
          </a:xfrm>
        </p:spPr>
        <p:txBody>
          <a:bodyPr wrap="square" anchor="b" anchorCtr="0">
            <a:noAutofit/>
          </a:bodyPr>
          <a:lstStyle>
            <a:lvl1pPr>
              <a:defRPr sz="1333"/>
            </a:lvl1pPr>
          </a:lstStyle>
          <a:p>
            <a:pPr lvl="0"/>
            <a:r>
              <a:rPr lang="en-US"/>
              <a:t>Insert source or footnote here.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2" y="6366934"/>
            <a:ext cx="4856443" cy="194908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 defTabSz="0">
              <a:tabLst>
                <a:tab pos="0" algn="l"/>
              </a:tabLst>
              <a:defRPr sz="1067">
                <a:solidFill>
                  <a:schemeClr val="accent6"/>
                </a:solidFill>
              </a:defRPr>
            </a:lvl1pPr>
          </a:lstStyle>
          <a:p>
            <a:r>
              <a:rPr lang="en-US" smtClean="0"/>
              <a:t>©2019 Walgreen Co.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408115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-1"/>
            <a:ext cx="12192000" cy="12192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2" y="290409"/>
            <a:ext cx="10515600" cy="928792"/>
          </a:xfrm>
        </p:spPr>
        <p:txBody>
          <a:bodyPr wrap="square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839791" y="1377797"/>
            <a:ext cx="4874299" cy="693627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>
            <a:lvl1pPr marL="0" indent="0">
              <a:buNone/>
              <a:defRPr sz="2133" b="0"/>
            </a:lvl1pPr>
            <a:lvl2pPr marL="457195" indent="0">
              <a:buNone/>
              <a:defRPr sz="2000" b="1"/>
            </a:lvl2pPr>
            <a:lvl3pPr marL="914388" indent="0">
              <a:buNone/>
              <a:defRPr sz="1800" b="1"/>
            </a:lvl3pPr>
            <a:lvl4pPr marL="1371583" indent="0">
              <a:buNone/>
              <a:defRPr sz="1600" b="1"/>
            </a:lvl4pPr>
            <a:lvl5pPr marL="1828777" indent="0">
              <a:buNone/>
              <a:defRPr sz="1600" b="1"/>
            </a:lvl5pPr>
            <a:lvl6pPr marL="2285971" indent="0">
              <a:buNone/>
              <a:defRPr sz="1600" b="1"/>
            </a:lvl6pPr>
            <a:lvl7pPr marL="2743165" indent="0">
              <a:buNone/>
              <a:defRPr sz="1600" b="1"/>
            </a:lvl7pPr>
            <a:lvl8pPr marL="3200360" indent="0">
              <a:buNone/>
              <a:defRPr sz="1600" b="1"/>
            </a:lvl8pPr>
            <a:lvl9pPr marL="3657555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idx="10"/>
          </p:nvPr>
        </p:nvSpPr>
        <p:spPr>
          <a:xfrm>
            <a:off x="6474729" y="1377797"/>
            <a:ext cx="4855257" cy="693627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>
              <a:buNone/>
              <a:defRPr sz="2133" b="0"/>
            </a:lvl1pPr>
            <a:lvl2pPr marL="457195" indent="0">
              <a:buNone/>
              <a:defRPr sz="2000" b="1"/>
            </a:lvl2pPr>
            <a:lvl3pPr marL="914388" indent="0">
              <a:buNone/>
              <a:defRPr sz="1800" b="1"/>
            </a:lvl3pPr>
            <a:lvl4pPr marL="1371583" indent="0">
              <a:buNone/>
              <a:defRPr sz="1600" b="1"/>
            </a:lvl4pPr>
            <a:lvl5pPr marL="1828777" indent="0">
              <a:buNone/>
              <a:defRPr sz="1600" b="1"/>
            </a:lvl5pPr>
            <a:lvl6pPr marL="2285971" indent="0">
              <a:buNone/>
              <a:defRPr sz="1600" b="1"/>
            </a:lvl6pPr>
            <a:lvl7pPr marL="2743165" indent="0">
              <a:buNone/>
              <a:defRPr sz="1600" b="1"/>
            </a:lvl7pPr>
            <a:lvl8pPr marL="3200360" indent="0">
              <a:buNone/>
              <a:defRPr sz="1600" b="1"/>
            </a:lvl8pPr>
            <a:lvl9pPr marL="3657555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Content Placeholder 21"/>
          <p:cNvSpPr>
            <a:spLocks noGrp="1"/>
          </p:cNvSpPr>
          <p:nvPr>
            <p:ph sz="quarter" idx="11" hasCustomPrompt="1"/>
          </p:nvPr>
        </p:nvSpPr>
        <p:spPr>
          <a:xfrm>
            <a:off x="838201" y="2114907"/>
            <a:ext cx="4876800" cy="3684761"/>
          </a:xfrm>
        </p:spPr>
        <p:txBody>
          <a:bodyPr/>
          <a:lstStyle>
            <a:lvl1pPr>
              <a:lnSpc>
                <a:spcPct val="100000"/>
              </a:lnSpc>
              <a:defRPr sz="1867"/>
            </a:lvl1pPr>
            <a:lvl2pPr>
              <a:defRPr sz="1600"/>
            </a:lvl2pPr>
            <a:lvl3pPr marL="237064" indent="-228597">
              <a:lnSpc>
                <a:spcPct val="100000"/>
              </a:lnSpc>
              <a:tabLst/>
              <a:defRPr sz="1600"/>
            </a:lvl3pPr>
            <a:lvl4pPr marL="389462" indent="-228597">
              <a:lnSpc>
                <a:spcPct val="100000"/>
              </a:lnSpc>
              <a:tabLst/>
              <a:defRPr sz="1600"/>
            </a:lvl4pPr>
            <a:lvl5pPr marL="618059" indent="-228597">
              <a:lnSpc>
                <a:spcPct val="100000"/>
              </a:lnSpc>
              <a:tabLst/>
              <a:defRPr sz="16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</a:t>
            </a:r>
            <a:r>
              <a:rPr lang="en-US" err="1"/>
              <a:t>Mauris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, </a:t>
            </a:r>
            <a:r>
              <a:rPr lang="en-US" err="1"/>
              <a:t>velit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bibendum</a:t>
            </a:r>
            <a:r>
              <a:rPr lang="en-US"/>
              <a:t> </a:t>
            </a:r>
            <a:r>
              <a:rPr lang="en-US" err="1"/>
              <a:t>malesuada</a:t>
            </a:r>
            <a:r>
              <a:rPr lang="en-US"/>
              <a:t>.</a:t>
            </a:r>
          </a:p>
        </p:txBody>
      </p:sp>
      <p:sp>
        <p:nvSpPr>
          <p:cNvPr id="12" name="Content Placeholder 21"/>
          <p:cNvSpPr>
            <a:spLocks noGrp="1"/>
          </p:cNvSpPr>
          <p:nvPr>
            <p:ph sz="quarter" idx="12" hasCustomPrompt="1"/>
          </p:nvPr>
        </p:nvSpPr>
        <p:spPr>
          <a:xfrm>
            <a:off x="6496052" y="2114907"/>
            <a:ext cx="4857749" cy="3684761"/>
          </a:xfrm>
        </p:spPr>
        <p:txBody>
          <a:bodyPr/>
          <a:lstStyle>
            <a:lvl1pPr>
              <a:lnSpc>
                <a:spcPct val="100000"/>
              </a:lnSpc>
              <a:defRPr sz="1867"/>
            </a:lvl1pPr>
            <a:lvl2pPr>
              <a:defRPr sz="1600"/>
            </a:lvl2pPr>
            <a:lvl3pPr marL="237064" indent="-228597">
              <a:lnSpc>
                <a:spcPct val="100000"/>
              </a:lnSpc>
              <a:tabLst/>
              <a:defRPr sz="1600"/>
            </a:lvl3pPr>
            <a:lvl4pPr marL="389462" indent="-228597">
              <a:lnSpc>
                <a:spcPct val="100000"/>
              </a:lnSpc>
              <a:tabLst/>
              <a:defRPr sz="1600"/>
            </a:lvl4pPr>
            <a:lvl5pPr marL="618059" indent="-228597">
              <a:lnSpc>
                <a:spcPct val="100000"/>
              </a:lnSpc>
              <a:tabLst/>
              <a:defRPr sz="16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</a:t>
            </a:r>
            <a:r>
              <a:rPr lang="en-US" err="1"/>
              <a:t>Mauris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, </a:t>
            </a:r>
            <a:r>
              <a:rPr lang="en-US" err="1"/>
              <a:t>velit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bibendum</a:t>
            </a:r>
            <a:r>
              <a:rPr lang="en-US"/>
              <a:t> </a:t>
            </a:r>
            <a:r>
              <a:rPr lang="en-US" err="1"/>
              <a:t>malesuada</a:t>
            </a:r>
            <a:r>
              <a:rPr lang="en-US"/>
              <a:t>.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1" y="5994401"/>
            <a:ext cx="4857749" cy="372533"/>
          </a:xfrm>
        </p:spPr>
        <p:txBody>
          <a:bodyPr wrap="square" anchor="b" anchorCtr="0">
            <a:noAutofit/>
          </a:bodyPr>
          <a:lstStyle>
            <a:lvl1pPr>
              <a:defRPr sz="1333"/>
            </a:lvl1pPr>
          </a:lstStyle>
          <a:p>
            <a:pPr lvl="0"/>
            <a:r>
              <a:rPr lang="en-US"/>
              <a:t>Insert source or footnote here.</a:t>
            </a:r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2" y="6366934"/>
            <a:ext cx="4856443" cy="194908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 defTabSz="0">
              <a:tabLst>
                <a:tab pos="0" algn="l"/>
              </a:tabLst>
              <a:defRPr sz="1067">
                <a:solidFill>
                  <a:schemeClr val="accent6"/>
                </a:solidFill>
              </a:defRPr>
            </a:lvl1pPr>
          </a:lstStyle>
          <a:p>
            <a:r>
              <a:rPr lang="en-US" smtClean="0"/>
              <a:t>©2019 Walgreen Co.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312824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91" y="1377797"/>
            <a:ext cx="4874299" cy="693627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>
            <a:lvl1pPr marL="0" indent="0">
              <a:buNone/>
              <a:defRPr sz="2133" b="0"/>
            </a:lvl1pPr>
            <a:lvl2pPr marL="457195" indent="0">
              <a:buNone/>
              <a:defRPr sz="2000" b="1"/>
            </a:lvl2pPr>
            <a:lvl3pPr marL="914388" indent="0">
              <a:buNone/>
              <a:defRPr sz="1800" b="1"/>
            </a:lvl3pPr>
            <a:lvl4pPr marL="1371583" indent="0">
              <a:buNone/>
              <a:defRPr sz="1600" b="1"/>
            </a:lvl4pPr>
            <a:lvl5pPr marL="1828777" indent="0">
              <a:buNone/>
              <a:defRPr sz="1600" b="1"/>
            </a:lvl5pPr>
            <a:lvl6pPr marL="2285971" indent="0">
              <a:buNone/>
              <a:defRPr sz="1600" b="1"/>
            </a:lvl6pPr>
            <a:lvl7pPr marL="2743165" indent="0">
              <a:buNone/>
              <a:defRPr sz="1600" b="1"/>
            </a:lvl7pPr>
            <a:lvl8pPr marL="3200360" indent="0">
              <a:buNone/>
              <a:defRPr sz="1600" b="1"/>
            </a:lvl8pPr>
            <a:lvl9pPr marL="3657555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10"/>
          </p:nvPr>
        </p:nvSpPr>
        <p:spPr>
          <a:xfrm>
            <a:off x="6474729" y="1377797"/>
            <a:ext cx="4855257" cy="693627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>
              <a:buNone/>
              <a:defRPr sz="2133" b="0"/>
            </a:lvl1pPr>
            <a:lvl2pPr marL="457195" indent="0">
              <a:buNone/>
              <a:defRPr sz="2000" b="1"/>
            </a:lvl2pPr>
            <a:lvl3pPr marL="914388" indent="0">
              <a:buNone/>
              <a:defRPr sz="1800" b="1"/>
            </a:lvl3pPr>
            <a:lvl4pPr marL="1371583" indent="0">
              <a:buNone/>
              <a:defRPr sz="1600" b="1"/>
            </a:lvl4pPr>
            <a:lvl5pPr marL="1828777" indent="0">
              <a:buNone/>
              <a:defRPr sz="1600" b="1"/>
            </a:lvl5pPr>
            <a:lvl6pPr marL="2285971" indent="0">
              <a:buNone/>
              <a:defRPr sz="1600" b="1"/>
            </a:lvl6pPr>
            <a:lvl7pPr marL="2743165" indent="0">
              <a:buNone/>
              <a:defRPr sz="1600" b="1"/>
            </a:lvl7pPr>
            <a:lvl8pPr marL="3200360" indent="0">
              <a:buNone/>
              <a:defRPr sz="1600" b="1"/>
            </a:lvl8pPr>
            <a:lvl9pPr marL="3657555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add title</a:t>
            </a:r>
          </a:p>
        </p:txBody>
      </p:sp>
      <p:sp>
        <p:nvSpPr>
          <p:cNvPr id="22" name="Content Placeholder 21"/>
          <p:cNvSpPr>
            <a:spLocks noGrp="1"/>
          </p:cNvSpPr>
          <p:nvPr>
            <p:ph sz="quarter" idx="11" hasCustomPrompt="1"/>
          </p:nvPr>
        </p:nvSpPr>
        <p:spPr>
          <a:xfrm>
            <a:off x="838201" y="2114907"/>
            <a:ext cx="4876800" cy="3684761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867"/>
            </a:lvl1pPr>
            <a:lvl2pPr>
              <a:defRPr sz="1600"/>
            </a:lvl2pPr>
            <a:lvl3pPr marL="237064" indent="-228597">
              <a:lnSpc>
                <a:spcPct val="100000"/>
              </a:lnSpc>
              <a:tabLst/>
              <a:defRPr sz="1600"/>
            </a:lvl3pPr>
            <a:lvl4pPr marL="389462" indent="-228597">
              <a:lnSpc>
                <a:spcPct val="100000"/>
              </a:lnSpc>
              <a:tabLst/>
              <a:defRPr sz="1600"/>
            </a:lvl4pPr>
            <a:lvl5pPr marL="618059" indent="-228597">
              <a:lnSpc>
                <a:spcPct val="100000"/>
              </a:lnSpc>
              <a:tabLst/>
              <a:defRPr sz="16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</a:t>
            </a:r>
            <a:r>
              <a:rPr lang="en-US" err="1"/>
              <a:t>Mauris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, </a:t>
            </a:r>
            <a:r>
              <a:rPr lang="en-US" err="1"/>
              <a:t>velit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bibendum</a:t>
            </a:r>
            <a:r>
              <a:rPr lang="en-US"/>
              <a:t> </a:t>
            </a:r>
            <a:r>
              <a:rPr lang="en-US" err="1"/>
              <a:t>malesuada</a:t>
            </a:r>
            <a:r>
              <a:rPr lang="en-US"/>
              <a:t>.</a:t>
            </a:r>
          </a:p>
        </p:txBody>
      </p:sp>
      <p:sp>
        <p:nvSpPr>
          <p:cNvPr id="26" name="Content Placeholder 21"/>
          <p:cNvSpPr>
            <a:spLocks noGrp="1"/>
          </p:cNvSpPr>
          <p:nvPr>
            <p:ph sz="quarter" idx="12" hasCustomPrompt="1"/>
          </p:nvPr>
        </p:nvSpPr>
        <p:spPr>
          <a:xfrm>
            <a:off x="6496052" y="2114907"/>
            <a:ext cx="4857749" cy="3684761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867"/>
            </a:lvl1pPr>
            <a:lvl2pPr>
              <a:defRPr sz="1600"/>
            </a:lvl2pPr>
            <a:lvl3pPr marL="237064" indent="-228597">
              <a:lnSpc>
                <a:spcPct val="100000"/>
              </a:lnSpc>
              <a:tabLst/>
              <a:defRPr sz="1600"/>
            </a:lvl3pPr>
            <a:lvl4pPr marL="389462" indent="-228597">
              <a:lnSpc>
                <a:spcPct val="100000"/>
              </a:lnSpc>
              <a:tabLst/>
              <a:defRPr sz="1600"/>
            </a:lvl4pPr>
            <a:lvl5pPr marL="618059" indent="-228597">
              <a:lnSpc>
                <a:spcPct val="100000"/>
              </a:lnSpc>
              <a:tabLst/>
              <a:defRPr sz="16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</a:t>
            </a:r>
            <a:r>
              <a:rPr lang="en-US" err="1"/>
              <a:t>Mauris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, </a:t>
            </a:r>
            <a:r>
              <a:rPr lang="en-US" err="1"/>
              <a:t>velit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bibendum</a:t>
            </a:r>
            <a:r>
              <a:rPr lang="en-US"/>
              <a:t> </a:t>
            </a:r>
            <a:r>
              <a:rPr lang="en-US" err="1"/>
              <a:t>malesuada</a:t>
            </a:r>
            <a:r>
              <a:rPr lang="en-US"/>
              <a:t>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1"/>
            <a:ext cx="12192000" cy="17733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1" y="5994401"/>
            <a:ext cx="4857749" cy="372533"/>
          </a:xfrm>
        </p:spPr>
        <p:txBody>
          <a:bodyPr wrap="square" anchor="b" anchorCtr="0">
            <a:noAutofit/>
          </a:bodyPr>
          <a:lstStyle>
            <a:lvl1pPr>
              <a:defRPr sz="1333"/>
            </a:lvl1pPr>
          </a:lstStyle>
          <a:p>
            <a:pPr lvl="0"/>
            <a:r>
              <a:rPr lang="en-US"/>
              <a:t>Insert source or footnote here.</a:t>
            </a: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2" y="6366934"/>
            <a:ext cx="4856443" cy="194908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 defTabSz="0">
              <a:tabLst>
                <a:tab pos="0" algn="l"/>
              </a:tabLst>
              <a:defRPr sz="1067">
                <a:solidFill>
                  <a:schemeClr val="accent6"/>
                </a:solidFill>
              </a:defRPr>
            </a:lvl1pPr>
          </a:lstStyle>
          <a:p>
            <a:r>
              <a:rPr lang="en-US" smtClean="0"/>
              <a:t>©2019 Walgreen Co.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036812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-1"/>
            <a:ext cx="12192000" cy="12192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2" y="290409"/>
            <a:ext cx="10515600" cy="928792"/>
          </a:xfrm>
        </p:spPr>
        <p:txBody>
          <a:bodyPr wrap="square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quarter" idx="12" hasCustomPrompt="1"/>
          </p:nvPr>
        </p:nvSpPr>
        <p:spPr>
          <a:xfrm>
            <a:off x="838202" y="1377798"/>
            <a:ext cx="10515600" cy="4421697"/>
          </a:xfrm>
        </p:spPr>
        <p:txBody>
          <a:bodyPr lIns="91440" tIns="91440" rIns="91440">
            <a:normAutofit/>
          </a:bodyPr>
          <a:lstStyle>
            <a:lvl1pPr>
              <a:defRPr sz="1600">
                <a:solidFill>
                  <a:schemeClr val="accent6">
                    <a:lumMod val="40000"/>
                    <a:lumOff val="60000"/>
                  </a:schemeClr>
                </a:solidFill>
              </a:defRPr>
            </a:lvl1pPr>
          </a:lstStyle>
          <a:p>
            <a:pPr lvl="0"/>
            <a:r>
              <a:rPr lang="en-US" noProof="0"/>
              <a:t>Click icons to add graphics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838202" y="5994401"/>
            <a:ext cx="5810249" cy="372533"/>
          </a:xfrm>
        </p:spPr>
        <p:txBody>
          <a:bodyPr wrap="square" anchor="b" anchorCtr="0">
            <a:noAutofit/>
          </a:bodyPr>
          <a:lstStyle>
            <a:lvl1pPr>
              <a:defRPr sz="1333"/>
            </a:lvl1pPr>
          </a:lstStyle>
          <a:p>
            <a:pPr lvl="0"/>
            <a:r>
              <a:rPr lang="en-US"/>
              <a:t>Insert source or footnote here.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2" y="6402820"/>
            <a:ext cx="5810249" cy="15902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 defTabSz="0">
              <a:tabLst>
                <a:tab pos="0" algn="l"/>
              </a:tabLst>
              <a:defRPr sz="1067">
                <a:solidFill>
                  <a:schemeClr val="accent6"/>
                </a:solidFill>
              </a:defRPr>
            </a:lvl1pPr>
          </a:lstStyle>
          <a:p>
            <a:r>
              <a:rPr lang="en-US" smtClean="0"/>
              <a:t>©2019 Walgreen Co. All rights reserved.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-1"/>
            <a:ext cx="12192000" cy="12192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dirty="0"/>
          </a:p>
        </p:txBody>
      </p:sp>
    </p:spTree>
    <p:extLst>
      <p:ext uri="{BB962C8B-B14F-4D97-AF65-F5344CB8AC3E}">
        <p14:creationId xmlns:p14="http://schemas.microsoft.com/office/powerpoint/2010/main" val="3761750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2107D-375C-4A96-B868-513EB29BCB1D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AECCE-1B71-4DE4-8A4C-2D0CF3828C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77216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2" y="290409"/>
            <a:ext cx="10515600" cy="928792"/>
          </a:xfrm>
        </p:spPr>
        <p:txBody>
          <a:bodyPr wrap="square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1"/>
            <a:ext cx="12192000" cy="17733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8" name="Content Placeholder 3"/>
          <p:cNvSpPr>
            <a:spLocks noGrp="1"/>
          </p:cNvSpPr>
          <p:nvPr>
            <p:ph sz="quarter" idx="12" hasCustomPrompt="1"/>
          </p:nvPr>
        </p:nvSpPr>
        <p:spPr>
          <a:xfrm>
            <a:off x="838202" y="1377798"/>
            <a:ext cx="10515600" cy="4421697"/>
          </a:xfrm>
        </p:spPr>
        <p:txBody>
          <a:bodyPr lIns="91440" tIns="91440" rIns="91440">
            <a:normAutofit/>
          </a:bodyPr>
          <a:lstStyle>
            <a:lvl1pPr>
              <a:defRPr sz="1600">
                <a:solidFill>
                  <a:schemeClr val="accent6">
                    <a:lumMod val="40000"/>
                    <a:lumOff val="60000"/>
                  </a:schemeClr>
                </a:solidFill>
              </a:defRPr>
            </a:lvl1pPr>
          </a:lstStyle>
          <a:p>
            <a:pPr lvl="0"/>
            <a:r>
              <a:rPr lang="en-US" noProof="0"/>
              <a:t>Click icons to add graphics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838202" y="5994401"/>
            <a:ext cx="5810249" cy="372533"/>
          </a:xfrm>
        </p:spPr>
        <p:txBody>
          <a:bodyPr wrap="square" anchor="b" anchorCtr="0">
            <a:noAutofit/>
          </a:bodyPr>
          <a:lstStyle>
            <a:lvl1pPr>
              <a:defRPr sz="1333"/>
            </a:lvl1pPr>
          </a:lstStyle>
          <a:p>
            <a:pPr lvl="0"/>
            <a:r>
              <a:rPr lang="en-US"/>
              <a:t>Insert source or footnote here.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2" y="6402820"/>
            <a:ext cx="5810249" cy="15902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 defTabSz="0">
              <a:tabLst>
                <a:tab pos="0" algn="l"/>
              </a:tabLst>
              <a:defRPr sz="1067">
                <a:solidFill>
                  <a:schemeClr val="accent6"/>
                </a:solidFill>
              </a:defRPr>
            </a:lvl1pPr>
          </a:lstStyle>
          <a:p>
            <a:r>
              <a:rPr lang="en-US" smtClean="0"/>
              <a:t>©2019 Walgreen Co.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320689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oints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2" y="290409"/>
            <a:ext cx="10515600" cy="928792"/>
          </a:xfrm>
        </p:spPr>
        <p:txBody>
          <a:bodyPr wrap="square">
            <a:normAutofit/>
          </a:bodyPr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1"/>
            <a:ext cx="12192000" cy="17733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5" hasCustomPrompt="1"/>
          </p:nvPr>
        </p:nvSpPr>
        <p:spPr>
          <a:xfrm>
            <a:off x="838202" y="3001261"/>
            <a:ext cx="3387572" cy="2798233"/>
          </a:xfrm>
        </p:spPr>
        <p:txBody>
          <a:bodyPr lIns="91440">
            <a:normAutofit/>
          </a:bodyPr>
          <a:lstStyle>
            <a:lvl1pPr marL="182877" indent="-182877">
              <a:buFont typeface="Arial" charset="0"/>
              <a:buChar char="•"/>
              <a:defRPr sz="1867" baseline="0"/>
            </a:lvl1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8" hasCustomPrompt="1"/>
          </p:nvPr>
        </p:nvSpPr>
        <p:spPr>
          <a:xfrm>
            <a:off x="838201" y="1332273"/>
            <a:ext cx="3386667" cy="1525228"/>
          </a:xfrm>
          <a:solidFill>
            <a:schemeClr val="accent1"/>
          </a:solidFill>
        </p:spPr>
        <p:txBody>
          <a:bodyPr lIns="0" tIns="0" anchor="ctr" anchorCtr="0">
            <a:normAutofit/>
          </a:bodyPr>
          <a:lstStyle>
            <a:lvl1pPr algn="ctr">
              <a:defRPr sz="2133">
                <a:solidFill>
                  <a:schemeClr val="bg1"/>
                </a:solidFill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15" name="Content Placeholder 4"/>
          <p:cNvSpPr>
            <a:spLocks noGrp="1"/>
          </p:cNvSpPr>
          <p:nvPr>
            <p:ph sz="quarter" idx="19" hasCustomPrompt="1"/>
          </p:nvPr>
        </p:nvSpPr>
        <p:spPr>
          <a:xfrm>
            <a:off x="4402215" y="1332273"/>
            <a:ext cx="3386667" cy="1525228"/>
          </a:xfrm>
          <a:solidFill>
            <a:schemeClr val="accent1"/>
          </a:solidFill>
        </p:spPr>
        <p:txBody>
          <a:bodyPr lIns="0" tIns="0" anchor="ctr" anchorCtr="0">
            <a:normAutofit/>
          </a:bodyPr>
          <a:lstStyle>
            <a:lvl1pPr algn="ctr">
              <a:defRPr sz="2133">
                <a:solidFill>
                  <a:schemeClr val="bg1"/>
                </a:solidFill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18" name="Content Placeholder 4"/>
          <p:cNvSpPr>
            <a:spLocks noGrp="1"/>
          </p:cNvSpPr>
          <p:nvPr>
            <p:ph sz="quarter" idx="20" hasCustomPrompt="1"/>
          </p:nvPr>
        </p:nvSpPr>
        <p:spPr>
          <a:xfrm>
            <a:off x="7966229" y="1332273"/>
            <a:ext cx="3386667" cy="1525228"/>
          </a:xfrm>
          <a:solidFill>
            <a:schemeClr val="accent1"/>
          </a:solidFill>
        </p:spPr>
        <p:txBody>
          <a:bodyPr lIns="0" tIns="0" anchor="ctr" anchorCtr="0">
            <a:normAutofit/>
          </a:bodyPr>
          <a:lstStyle>
            <a:lvl1pPr algn="ctr">
              <a:defRPr sz="2133">
                <a:solidFill>
                  <a:schemeClr val="bg1"/>
                </a:solidFill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838202" y="5994401"/>
            <a:ext cx="5810249" cy="372533"/>
          </a:xfrm>
        </p:spPr>
        <p:txBody>
          <a:bodyPr wrap="square" anchor="b" anchorCtr="0">
            <a:noAutofit/>
          </a:bodyPr>
          <a:lstStyle>
            <a:lvl1pPr>
              <a:defRPr sz="1333"/>
            </a:lvl1pPr>
          </a:lstStyle>
          <a:p>
            <a:pPr lvl="0"/>
            <a:r>
              <a:rPr lang="en-US"/>
              <a:t>Insert source or footnote here.</a:t>
            </a:r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2" y="6402820"/>
            <a:ext cx="5810249" cy="15902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 defTabSz="0">
              <a:tabLst>
                <a:tab pos="0" algn="l"/>
              </a:tabLst>
              <a:defRPr sz="1067">
                <a:solidFill>
                  <a:schemeClr val="accent6"/>
                </a:solidFill>
              </a:defRPr>
            </a:lvl1pPr>
          </a:lstStyle>
          <a:p>
            <a:r>
              <a:rPr lang="en-US" smtClean="0"/>
              <a:t>©2019 Walgreen Co. All rights reserved.</a:t>
            </a:r>
            <a:endParaRPr lang="en-US" dirty="0"/>
          </a:p>
        </p:txBody>
      </p:sp>
      <p:sp>
        <p:nvSpPr>
          <p:cNvPr id="13" name="Content Placeholder 7"/>
          <p:cNvSpPr>
            <a:spLocks noGrp="1"/>
          </p:cNvSpPr>
          <p:nvPr>
            <p:ph sz="quarter" idx="21" hasCustomPrompt="1"/>
          </p:nvPr>
        </p:nvSpPr>
        <p:spPr>
          <a:xfrm>
            <a:off x="4402216" y="3001261"/>
            <a:ext cx="3387572" cy="2798233"/>
          </a:xfrm>
        </p:spPr>
        <p:txBody>
          <a:bodyPr lIns="91440">
            <a:normAutofit/>
          </a:bodyPr>
          <a:lstStyle>
            <a:lvl1pPr marL="182877" indent="-182877">
              <a:buFont typeface="Arial" charset="0"/>
              <a:buChar char="•"/>
              <a:defRPr sz="1867" baseline="0"/>
            </a:lvl1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14" name="Content Placeholder 7"/>
          <p:cNvSpPr>
            <a:spLocks noGrp="1"/>
          </p:cNvSpPr>
          <p:nvPr>
            <p:ph sz="quarter" idx="22" hasCustomPrompt="1"/>
          </p:nvPr>
        </p:nvSpPr>
        <p:spPr>
          <a:xfrm>
            <a:off x="7965325" y="3001261"/>
            <a:ext cx="3387572" cy="2798233"/>
          </a:xfrm>
        </p:spPr>
        <p:txBody>
          <a:bodyPr lIns="91440">
            <a:normAutofit/>
          </a:bodyPr>
          <a:lstStyle>
            <a:lvl1pPr marL="182877" indent="-182877">
              <a:buFont typeface="Arial" charset="0"/>
              <a:buChar char="•"/>
              <a:defRPr sz="1867" baseline="0"/>
            </a:lvl1pPr>
          </a:lstStyle>
          <a:p>
            <a:pPr lvl="0"/>
            <a:r>
              <a:rPr lang="en-US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259051988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eatured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Media Placeholder 12"/>
          <p:cNvSpPr>
            <a:spLocks noGrp="1" noChangeAspect="1"/>
          </p:cNvSpPr>
          <p:nvPr>
            <p:ph type="media" sz="quarter" idx="10" hasCustomPrompt="1"/>
          </p:nvPr>
        </p:nvSpPr>
        <p:spPr>
          <a:xfrm>
            <a:off x="1473629" y="626650"/>
            <a:ext cx="9244745" cy="5200171"/>
          </a:xfrm>
          <a:prstGeom prst="rect">
            <a:avLst/>
          </a:prstGeom>
          <a:solidFill>
            <a:schemeClr val="accent6"/>
          </a:solidFill>
        </p:spPr>
        <p:txBody>
          <a:bodyPr lIns="91440" tIns="91440" rIns="0" bIns="0">
            <a:normAutofit/>
          </a:bodyPr>
          <a:lstStyle>
            <a:lvl1pPr marL="0" indent="0">
              <a:buNone/>
              <a:defRPr sz="2133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video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838202" y="5994401"/>
            <a:ext cx="5810249" cy="372533"/>
          </a:xfrm>
        </p:spPr>
        <p:txBody>
          <a:bodyPr wrap="square" anchor="b" anchorCtr="0">
            <a:noAutofit/>
          </a:bodyPr>
          <a:lstStyle>
            <a:lvl1pPr>
              <a:defRPr sz="1333"/>
            </a:lvl1pPr>
          </a:lstStyle>
          <a:p>
            <a:pPr lvl="0"/>
            <a:r>
              <a:rPr lang="en-US"/>
              <a:t>Insert source or footnote here.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2" y="6402820"/>
            <a:ext cx="5810249" cy="15902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 defTabSz="0">
              <a:tabLst>
                <a:tab pos="0" algn="l"/>
              </a:tabLst>
              <a:defRPr sz="1067">
                <a:solidFill>
                  <a:schemeClr val="accent6"/>
                </a:solidFill>
              </a:defRPr>
            </a:lvl1pPr>
          </a:lstStyle>
          <a:p>
            <a:r>
              <a:rPr lang="en-US" smtClean="0"/>
              <a:t>©2019 Walgreen Co.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279342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3" orient="horz" pos="1620">
          <p15:clr>
            <a:srgbClr val="FBAE40"/>
          </p15:clr>
        </p15:guide>
        <p15:guide id="4" pos="2880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1"/>
            <a:ext cx="12192000" cy="56007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1" rIns="68580" bIns="342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13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7"/>
            <a:ext cx="9144000" cy="103028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342887" indent="0" algn="ctr">
              <a:buNone/>
              <a:defRPr sz="1500"/>
            </a:lvl2pPr>
            <a:lvl3pPr marL="685775" indent="0" algn="ctr">
              <a:buNone/>
              <a:defRPr sz="1351"/>
            </a:lvl3pPr>
            <a:lvl4pPr marL="1028662" indent="0" algn="ctr">
              <a:buNone/>
              <a:defRPr sz="1200"/>
            </a:lvl4pPr>
            <a:lvl5pPr marL="1371549" indent="0" algn="ctr">
              <a:buNone/>
              <a:defRPr sz="1200"/>
            </a:lvl5pPr>
            <a:lvl6pPr marL="1714435" indent="0" algn="ctr">
              <a:buNone/>
              <a:defRPr sz="1200"/>
            </a:lvl6pPr>
            <a:lvl7pPr marL="2057324" indent="0" algn="ctr">
              <a:buNone/>
              <a:defRPr sz="1200"/>
            </a:lvl7pPr>
            <a:lvl8pPr marL="2400210" indent="0" algn="ctr">
              <a:buNone/>
              <a:defRPr sz="1200"/>
            </a:lvl8pPr>
            <a:lvl9pPr marL="2743097" indent="0" algn="ctr">
              <a:buNone/>
              <a:defRPr sz="1200"/>
            </a:lvl9pPr>
          </a:lstStyle>
          <a:p>
            <a:r>
              <a:rPr lang="en-US"/>
              <a:t>Subtitle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1524000" y="4724406"/>
            <a:ext cx="9144000" cy="876300"/>
          </a:xfrm>
        </p:spPr>
        <p:txBody>
          <a:bodyPr>
            <a:normAutofit/>
          </a:bodyPr>
          <a:lstStyle>
            <a:lvl1pPr algn="ctr">
              <a:defRPr sz="1600" baseline="0">
                <a:solidFill>
                  <a:schemeClr val="bg1"/>
                </a:solidFill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Presenter</a:t>
            </a:r>
          </a:p>
          <a:p>
            <a:pPr lvl="0"/>
            <a:r>
              <a:rPr lang="en-US"/>
              <a:t>Month, DD, YYYY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38203" y="6198261"/>
            <a:ext cx="280656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1000" b="0" i="0" dirty="0">
                <a:solidFill>
                  <a:schemeClr val="accent6"/>
                </a:solidFill>
                <a:latin typeface="+mn-lt"/>
              </a:rPr>
              <a:t>Member of Walgreens Boots Alliance</a:t>
            </a: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4546602" y="5826891"/>
            <a:ext cx="3098800" cy="783884"/>
          </a:xfrm>
        </p:spPr>
        <p:txBody>
          <a:bodyPr lIns="91440" tIns="91440" rIns="0">
            <a:normAutofit/>
          </a:bodyPr>
          <a:lstStyle>
            <a:lvl1pPr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Cobranded logo</a:t>
            </a: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7" y="6396575"/>
            <a:ext cx="2823913" cy="16527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800">
                <a:solidFill>
                  <a:schemeClr val="accent6"/>
                </a:solidFill>
              </a:defRPr>
            </a:lvl1pPr>
          </a:lstStyle>
          <a:p>
            <a:r>
              <a:rPr lang="en-US" smtClean="0"/>
              <a:t>©2019 Walgreen Co. All rights reserved.</a:t>
            </a:r>
            <a:endParaRPr lang="en-US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64" y="101589"/>
            <a:ext cx="880180" cy="660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14583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4800">
                <a:solidFill>
                  <a:schemeClr val="accent1"/>
                </a:solidFill>
              </a:defRPr>
            </a:lvl1pPr>
          </a:lstStyle>
          <a:p>
            <a:r>
              <a:rPr lang="en-US"/>
              <a:t>Section divider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3200">
                <a:solidFill>
                  <a:schemeClr val="accent1"/>
                </a:solidFill>
              </a:defRPr>
            </a:lvl1pPr>
            <a:lvl2pPr marL="342887" indent="0" algn="ctr">
              <a:buNone/>
              <a:defRPr sz="1500"/>
            </a:lvl2pPr>
            <a:lvl3pPr marL="685775" indent="0" algn="ctr">
              <a:buNone/>
              <a:defRPr sz="1351"/>
            </a:lvl3pPr>
            <a:lvl4pPr marL="1028662" indent="0" algn="ctr">
              <a:buNone/>
              <a:defRPr sz="1200"/>
            </a:lvl4pPr>
            <a:lvl5pPr marL="1371549" indent="0" algn="ctr">
              <a:buNone/>
              <a:defRPr sz="1200"/>
            </a:lvl5pPr>
            <a:lvl6pPr marL="1714435" indent="0" algn="ctr">
              <a:buNone/>
              <a:defRPr sz="1200"/>
            </a:lvl6pPr>
            <a:lvl7pPr marL="2057324" indent="0" algn="ctr">
              <a:buNone/>
              <a:defRPr sz="1200"/>
            </a:lvl7pPr>
            <a:lvl8pPr marL="2400210" indent="0" algn="ctr">
              <a:buNone/>
              <a:defRPr sz="1200"/>
            </a:lvl8pPr>
            <a:lvl9pPr marL="2743097" indent="0" algn="ctr">
              <a:buNone/>
              <a:defRPr sz="1200"/>
            </a:lvl9pPr>
          </a:lstStyle>
          <a:p>
            <a:r>
              <a:rPr lang="en-US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86234763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Horizonta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222596"/>
            <a:ext cx="12192000" cy="26354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dirty="0"/>
          </a:p>
        </p:txBody>
      </p:sp>
      <p:sp>
        <p:nvSpPr>
          <p:cNvPr id="5" name="Picture Placeholder 6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-1"/>
            <a:ext cx="12192000" cy="4222596"/>
          </a:xfrm>
          <a:prstGeom prst="rect">
            <a:avLst/>
          </a:prstGeom>
          <a:ln>
            <a:noFill/>
          </a:ln>
        </p:spPr>
        <p:txBody>
          <a:bodyPr lIns="182880" tIns="182880" rIns="182880" bIns="0"/>
          <a:lstStyle>
            <a:lvl1pPr marL="0" indent="0">
              <a:buNone/>
              <a:defRPr sz="1200" baseline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850905" y="4569885"/>
            <a:ext cx="10490201" cy="1443331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 sz="3200" baseline="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Insert headline text</a:t>
            </a:r>
          </a:p>
        </p:txBody>
      </p:sp>
      <p:sp>
        <p:nvSpPr>
          <p:cNvPr id="6" name="Footer Placeholder 1"/>
          <p:cNvSpPr txBox="1">
            <a:spLocks/>
          </p:cNvSpPr>
          <p:nvPr/>
        </p:nvSpPr>
        <p:spPr>
          <a:xfrm>
            <a:off x="11436347" y="6329309"/>
            <a:ext cx="462624" cy="265284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marR="0" indent="0" algn="l" defTabSz="914400" rtl="0" eaLnBrk="1" fontAlgn="base" latinLnBrk="0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9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E99569F5-4451-5B41-8B90-4901AF4DBD73}" type="slidenum">
              <a:rPr lang="en-US" sz="1067" smtClean="0">
                <a:solidFill>
                  <a:schemeClr val="bg1"/>
                </a:solidFill>
                <a:latin typeface="+mj-lt"/>
              </a:rPr>
              <a:t>‹#›</a:t>
            </a:fld>
            <a:endParaRPr lang="en-US" sz="1067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9410931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Horizonta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6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-1"/>
            <a:ext cx="12192000" cy="4222596"/>
          </a:xfrm>
          <a:prstGeom prst="rect">
            <a:avLst/>
          </a:prstGeom>
        </p:spPr>
        <p:txBody>
          <a:bodyPr lIns="182880" tIns="182880" rIns="182880" bIns="0"/>
          <a:lstStyle>
            <a:lvl1pPr marL="0" indent="0">
              <a:buNone/>
              <a:defRPr sz="1200" baseline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850905" y="4569885"/>
            <a:ext cx="10490201" cy="1443331"/>
          </a:xfrm>
        </p:spPr>
        <p:txBody>
          <a:bodyPr wrap="square"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3200" baseline="0">
                <a:solidFill>
                  <a:schemeClr val="accent1"/>
                </a:solidFill>
                <a:latin typeface="+mj-lt"/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Insert headline text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7" y="6402827"/>
            <a:ext cx="5810249" cy="15902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 defTabSz="0">
              <a:tabLst>
                <a:tab pos="0" algn="l"/>
              </a:tabLst>
              <a:defRPr sz="800">
                <a:solidFill>
                  <a:schemeClr val="accent6"/>
                </a:solidFill>
              </a:defRPr>
            </a:lvl1pPr>
          </a:lstStyle>
          <a:p>
            <a:r>
              <a:rPr lang="en-US" smtClean="0"/>
              <a:t>©2019 Walgreen Co.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636432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onten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5543558" y="0"/>
            <a:ext cx="6648450" cy="6858000"/>
          </a:xfrm>
          <a:prstGeom prst="rect">
            <a:avLst/>
          </a:prstGeom>
        </p:spPr>
        <p:txBody>
          <a:bodyPr lIns="182880" tIns="182880" rIns="182880" bIns="0"/>
          <a:lstStyle>
            <a:lvl1pPr marL="0" indent="0">
              <a:buNone/>
              <a:defRPr sz="1200" baseline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839790" y="580071"/>
            <a:ext cx="3932238" cy="1477328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2667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</a:t>
            </a:r>
            <a:br>
              <a:rPr lang="en-US"/>
            </a:br>
            <a:r>
              <a:rPr lang="en-US"/>
              <a:t>add title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9790" y="2268779"/>
            <a:ext cx="3932238" cy="351994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182872" indent="-182872">
              <a:lnSpc>
                <a:spcPct val="100000"/>
              </a:lnSpc>
              <a:spcBef>
                <a:spcPts val="0"/>
              </a:spcBef>
              <a:spcAft>
                <a:spcPts val="338"/>
              </a:spcAft>
              <a:buFont typeface="Arial" charset="0"/>
              <a:buChar char="•"/>
              <a:tabLst/>
              <a:defRPr sz="1600" baseline="0"/>
            </a:lvl1pPr>
            <a:lvl2pPr marL="342887" indent="0">
              <a:buNone/>
              <a:defRPr sz="1200"/>
            </a:lvl2pPr>
            <a:lvl3pPr marL="685775" indent="0">
              <a:buNone/>
              <a:defRPr sz="900"/>
            </a:lvl3pPr>
            <a:lvl4pPr marL="1028662" indent="0">
              <a:buNone/>
              <a:defRPr sz="751"/>
            </a:lvl4pPr>
            <a:lvl5pPr marL="1371549" indent="0">
              <a:buNone/>
              <a:defRPr sz="751"/>
            </a:lvl5pPr>
            <a:lvl6pPr marL="1714435" indent="0">
              <a:buNone/>
              <a:defRPr sz="751"/>
            </a:lvl6pPr>
            <a:lvl7pPr marL="2057324" indent="0">
              <a:buNone/>
              <a:defRPr sz="751"/>
            </a:lvl7pPr>
            <a:lvl8pPr marL="2400210" indent="0">
              <a:buNone/>
              <a:defRPr sz="751"/>
            </a:lvl8pPr>
            <a:lvl9pPr marL="2743097" indent="0">
              <a:buNone/>
              <a:defRPr sz="751"/>
            </a:lvl9pPr>
          </a:lstStyle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err="1"/>
              <a:t>Nullam</a:t>
            </a:r>
            <a:r>
              <a:rPr lang="en-US"/>
              <a:t> </a:t>
            </a:r>
            <a:r>
              <a:rPr lang="en-US" err="1"/>
              <a:t>vulputate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augue</a:t>
            </a:r>
            <a:r>
              <a:rPr lang="en-US"/>
              <a:t> </a:t>
            </a:r>
            <a:r>
              <a:rPr lang="en-US" err="1"/>
              <a:t>feugiat</a:t>
            </a:r>
            <a:r>
              <a:rPr lang="en-US"/>
              <a:t> </a:t>
            </a:r>
            <a:r>
              <a:rPr lang="en-US" err="1"/>
              <a:t>eleifend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maximus nisi gravida.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err="1"/>
              <a:t>Proin</a:t>
            </a:r>
            <a:r>
              <a:rPr lang="en-US"/>
              <a:t> </a:t>
            </a:r>
            <a:r>
              <a:rPr lang="en-US" err="1"/>
              <a:t>venenatis</a:t>
            </a:r>
            <a:r>
              <a:rPr lang="en-US"/>
              <a:t> </a:t>
            </a:r>
            <a:r>
              <a:rPr lang="en-US" err="1"/>
              <a:t>elementum</a:t>
            </a:r>
            <a:r>
              <a:rPr lang="en-US"/>
              <a:t> </a:t>
            </a:r>
            <a:r>
              <a:rPr lang="en-US" err="1"/>
              <a:t>urna</a:t>
            </a:r>
            <a:r>
              <a:rPr lang="en-US"/>
              <a:t> </a:t>
            </a:r>
            <a:r>
              <a:rPr lang="en-US" err="1"/>
              <a:t>eget</a:t>
            </a:r>
            <a:r>
              <a:rPr lang="en-US"/>
              <a:t> </a:t>
            </a:r>
            <a:r>
              <a:rPr lang="en-US" err="1"/>
              <a:t>lacinia</a:t>
            </a:r>
            <a:r>
              <a:rPr lang="en-US"/>
              <a:t>. </a:t>
            </a:r>
            <a:r>
              <a:rPr lang="en-US" err="1"/>
              <a:t>Suspendisse</a:t>
            </a:r>
            <a:r>
              <a:rPr lang="en-US"/>
              <a:t> </a:t>
            </a:r>
            <a:r>
              <a:rPr lang="en-US" err="1"/>
              <a:t>eget</a:t>
            </a:r>
            <a:r>
              <a:rPr lang="en-US"/>
              <a:t> </a:t>
            </a:r>
            <a:r>
              <a:rPr lang="en-US" err="1"/>
              <a:t>risus</a:t>
            </a:r>
            <a:r>
              <a:rPr lang="en-US"/>
              <a:t> in lacus </a:t>
            </a:r>
            <a:r>
              <a:rPr lang="en-US" err="1"/>
              <a:t>mollis</a:t>
            </a:r>
            <a:r>
              <a:rPr lang="en-US"/>
              <a:t> maximus.</a:t>
            </a:r>
            <a:endParaRPr lang="en-US" sz="1200" baseline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7" y="6366942"/>
            <a:ext cx="3933826" cy="194908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 defTabSz="0">
              <a:tabLst>
                <a:tab pos="0" algn="l"/>
              </a:tabLst>
              <a:defRPr sz="800">
                <a:solidFill>
                  <a:schemeClr val="accent6"/>
                </a:solidFill>
              </a:defRPr>
            </a:lvl1pPr>
          </a:lstStyle>
          <a:p>
            <a:r>
              <a:rPr lang="en-US" smtClean="0"/>
              <a:t>©2019 Walgreen Co.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695824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ontent and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50688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dirty="0"/>
          </a:p>
        </p:txBody>
      </p:sp>
      <p:sp>
        <p:nvSpPr>
          <p:cNvPr id="10" name="Content Placeholder 2"/>
          <p:cNvSpPr>
            <a:spLocks noGrp="1"/>
          </p:cNvSpPr>
          <p:nvPr>
            <p:ph idx="10" hasCustomPrompt="1"/>
          </p:nvPr>
        </p:nvSpPr>
        <p:spPr>
          <a:xfrm>
            <a:off x="5543558" y="588559"/>
            <a:ext cx="5810249" cy="5210943"/>
          </a:xfrm>
          <a:prstGeom prst="rect">
            <a:avLst/>
          </a:prstGeom>
        </p:spPr>
        <p:txBody>
          <a:bodyPr lIns="91440" tIns="91440" rIns="0" bIns="0"/>
          <a:lstStyle>
            <a:lvl1pPr marL="0" indent="0">
              <a:spcBef>
                <a:spcPts val="0"/>
              </a:spcBef>
              <a:spcAft>
                <a:spcPts val="600"/>
              </a:spcAft>
              <a:buFont typeface="Arial" charset="0"/>
              <a:buNone/>
              <a:defRPr sz="1200" baseline="0">
                <a:solidFill>
                  <a:schemeClr val="bg1">
                    <a:lumMod val="75000"/>
                  </a:schemeClr>
                </a:solidFill>
              </a:defRPr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r>
              <a:rPr lang="en-US"/>
              <a:t>Click icon to add graphic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839790" y="580072"/>
            <a:ext cx="3932238" cy="5219421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</a:t>
            </a:r>
            <a:br>
              <a:rPr lang="en-US"/>
            </a:br>
            <a:r>
              <a:rPr lang="en-US"/>
              <a:t>add title</a:t>
            </a:r>
          </a:p>
        </p:txBody>
      </p:sp>
    </p:spTree>
    <p:extLst>
      <p:ext uri="{BB962C8B-B14F-4D97-AF65-F5344CB8AC3E}">
        <p14:creationId xmlns:p14="http://schemas.microsoft.com/office/powerpoint/2010/main" val="271335090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_Content and 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50688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dirty="0"/>
          </a:p>
        </p:txBody>
      </p:sp>
      <p:sp>
        <p:nvSpPr>
          <p:cNvPr id="10" name="Content Placeholder 2"/>
          <p:cNvSpPr>
            <a:spLocks noGrp="1"/>
          </p:cNvSpPr>
          <p:nvPr>
            <p:ph idx="10" hasCustomPrompt="1"/>
          </p:nvPr>
        </p:nvSpPr>
        <p:spPr>
          <a:xfrm>
            <a:off x="5068802" y="2"/>
            <a:ext cx="3512491" cy="3386667"/>
          </a:xfrm>
          <a:prstGeom prst="rect">
            <a:avLst/>
          </a:prstGeom>
        </p:spPr>
        <p:txBody>
          <a:bodyPr lIns="91440" tIns="91440" rIns="0" bIns="0"/>
          <a:lstStyle>
            <a:lvl1pPr marL="0" indent="0">
              <a:spcBef>
                <a:spcPts val="0"/>
              </a:spcBef>
              <a:spcAft>
                <a:spcPts val="600"/>
              </a:spcAft>
              <a:buFont typeface="Arial" charset="0"/>
              <a:buNone/>
              <a:defRPr sz="1200" baseline="0">
                <a:solidFill>
                  <a:schemeClr val="bg1">
                    <a:lumMod val="75000"/>
                  </a:schemeClr>
                </a:solidFill>
              </a:defRPr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r>
              <a:rPr lang="en-US"/>
              <a:t>Click icon to add graphic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839790" y="580072"/>
            <a:ext cx="3932238" cy="5219421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</a:t>
            </a:r>
            <a:br>
              <a:rPr lang="en-US"/>
            </a:br>
            <a:r>
              <a:rPr lang="en-US"/>
              <a:t>add title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2" hasCustomPrompt="1"/>
          </p:nvPr>
        </p:nvSpPr>
        <p:spPr>
          <a:xfrm>
            <a:off x="5068808" y="3475898"/>
            <a:ext cx="7123198" cy="3382108"/>
          </a:xfrm>
          <a:prstGeom prst="rect">
            <a:avLst/>
          </a:prstGeom>
        </p:spPr>
        <p:txBody>
          <a:bodyPr lIns="91440" tIns="91440" rIns="0" bIns="0"/>
          <a:lstStyle>
            <a:lvl1pPr marL="0" indent="0">
              <a:spcBef>
                <a:spcPts val="0"/>
              </a:spcBef>
              <a:spcAft>
                <a:spcPts val="600"/>
              </a:spcAft>
              <a:buFont typeface="Arial" charset="0"/>
              <a:buNone/>
              <a:defRPr sz="1200" baseline="0">
                <a:solidFill>
                  <a:schemeClr val="bg1">
                    <a:lumMod val="75000"/>
                  </a:schemeClr>
                </a:solidFill>
              </a:defRPr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r>
              <a:rPr lang="en-US"/>
              <a:t>Click icon to add graphic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3" hasCustomPrompt="1"/>
          </p:nvPr>
        </p:nvSpPr>
        <p:spPr>
          <a:xfrm>
            <a:off x="8679509" y="2"/>
            <a:ext cx="3512491" cy="3386667"/>
          </a:xfrm>
          <a:prstGeom prst="rect">
            <a:avLst/>
          </a:prstGeom>
        </p:spPr>
        <p:txBody>
          <a:bodyPr lIns="91440" tIns="91440" rIns="0" bIns="0"/>
          <a:lstStyle>
            <a:lvl1pPr marL="0" indent="0">
              <a:spcBef>
                <a:spcPts val="0"/>
              </a:spcBef>
              <a:spcAft>
                <a:spcPts val="600"/>
              </a:spcAft>
              <a:buFont typeface="Arial" charset="0"/>
              <a:buNone/>
              <a:defRPr sz="1200" baseline="0">
                <a:solidFill>
                  <a:schemeClr val="bg1">
                    <a:lumMod val="75000"/>
                  </a:schemeClr>
                </a:solidFill>
              </a:defRPr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r>
              <a:rPr lang="en-US"/>
              <a:t>Click icon to add graphic</a:t>
            </a:r>
          </a:p>
        </p:txBody>
      </p:sp>
    </p:spTree>
    <p:extLst>
      <p:ext uri="{BB962C8B-B14F-4D97-AF65-F5344CB8AC3E}">
        <p14:creationId xmlns:p14="http://schemas.microsoft.com/office/powerpoint/2010/main" val="2088171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2107D-375C-4A96-B868-513EB29BCB1D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AECCE-1B71-4DE4-8A4C-2D0CF3828C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29640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5_Content and 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50688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dirty="0"/>
          </a:p>
        </p:txBody>
      </p:sp>
      <p:sp>
        <p:nvSpPr>
          <p:cNvPr id="10" name="Content Placeholder 2"/>
          <p:cNvSpPr>
            <a:spLocks noGrp="1"/>
          </p:cNvSpPr>
          <p:nvPr>
            <p:ph idx="10" hasCustomPrompt="1"/>
          </p:nvPr>
        </p:nvSpPr>
        <p:spPr>
          <a:xfrm>
            <a:off x="5068802" y="2"/>
            <a:ext cx="3512491" cy="3386667"/>
          </a:xfrm>
          <a:prstGeom prst="rect">
            <a:avLst/>
          </a:prstGeom>
        </p:spPr>
        <p:txBody>
          <a:bodyPr lIns="91440" tIns="91440" rIns="0" bIns="0"/>
          <a:lstStyle>
            <a:lvl1pPr marL="0" indent="0">
              <a:spcBef>
                <a:spcPts val="0"/>
              </a:spcBef>
              <a:spcAft>
                <a:spcPts val="600"/>
              </a:spcAft>
              <a:buFont typeface="Arial" charset="0"/>
              <a:buNone/>
              <a:defRPr sz="1200" baseline="0">
                <a:solidFill>
                  <a:schemeClr val="bg1">
                    <a:lumMod val="75000"/>
                  </a:schemeClr>
                </a:solidFill>
              </a:defRPr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r>
              <a:rPr lang="en-US"/>
              <a:t>Click icon to add graphic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839790" y="580072"/>
            <a:ext cx="3932238" cy="5219421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</a:t>
            </a:r>
            <a:br>
              <a:rPr lang="en-US"/>
            </a:br>
            <a:r>
              <a:rPr lang="en-US"/>
              <a:t>add title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2" hasCustomPrompt="1"/>
          </p:nvPr>
        </p:nvSpPr>
        <p:spPr>
          <a:xfrm>
            <a:off x="5068806" y="3475898"/>
            <a:ext cx="3512492" cy="3382108"/>
          </a:xfrm>
          <a:prstGeom prst="rect">
            <a:avLst/>
          </a:prstGeom>
        </p:spPr>
        <p:txBody>
          <a:bodyPr lIns="91440" tIns="91440" rIns="0" bIns="0"/>
          <a:lstStyle>
            <a:lvl1pPr marL="0" indent="0">
              <a:spcBef>
                <a:spcPts val="0"/>
              </a:spcBef>
              <a:spcAft>
                <a:spcPts val="600"/>
              </a:spcAft>
              <a:buFont typeface="Arial" charset="0"/>
              <a:buNone/>
              <a:defRPr sz="1200" baseline="0">
                <a:solidFill>
                  <a:schemeClr val="bg1">
                    <a:lumMod val="75000"/>
                  </a:schemeClr>
                </a:solidFill>
              </a:defRPr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r>
              <a:rPr lang="en-US"/>
              <a:t>Click icon to add graphic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3" hasCustomPrompt="1"/>
          </p:nvPr>
        </p:nvSpPr>
        <p:spPr>
          <a:xfrm>
            <a:off x="8679509" y="2"/>
            <a:ext cx="3512491" cy="3386667"/>
          </a:xfrm>
          <a:prstGeom prst="rect">
            <a:avLst/>
          </a:prstGeom>
        </p:spPr>
        <p:txBody>
          <a:bodyPr lIns="91440" tIns="91440" rIns="0" bIns="0"/>
          <a:lstStyle>
            <a:lvl1pPr marL="0" indent="0">
              <a:spcBef>
                <a:spcPts val="0"/>
              </a:spcBef>
              <a:spcAft>
                <a:spcPts val="600"/>
              </a:spcAft>
              <a:buFont typeface="Arial" charset="0"/>
              <a:buNone/>
              <a:defRPr sz="1200" baseline="0">
                <a:solidFill>
                  <a:schemeClr val="bg1">
                    <a:lumMod val="75000"/>
                  </a:schemeClr>
                </a:solidFill>
              </a:defRPr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r>
              <a:rPr lang="en-US"/>
              <a:t>Click icon to add graphic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4" hasCustomPrompt="1"/>
          </p:nvPr>
        </p:nvSpPr>
        <p:spPr>
          <a:xfrm>
            <a:off x="8679516" y="3475898"/>
            <a:ext cx="3512492" cy="3382108"/>
          </a:xfrm>
          <a:prstGeom prst="rect">
            <a:avLst/>
          </a:prstGeom>
        </p:spPr>
        <p:txBody>
          <a:bodyPr lIns="91440" tIns="91440" rIns="0" bIns="0"/>
          <a:lstStyle>
            <a:lvl1pPr marL="0" indent="0">
              <a:spcBef>
                <a:spcPts val="0"/>
              </a:spcBef>
              <a:spcAft>
                <a:spcPts val="600"/>
              </a:spcAft>
              <a:buFont typeface="Arial" charset="0"/>
              <a:buNone/>
              <a:defRPr sz="1200" baseline="0">
                <a:solidFill>
                  <a:schemeClr val="bg1">
                    <a:lumMod val="75000"/>
                  </a:schemeClr>
                </a:solidFill>
              </a:defRPr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r>
              <a:rPr lang="en-US"/>
              <a:t>Click icon to add graphic</a:t>
            </a:r>
          </a:p>
        </p:txBody>
      </p:sp>
    </p:spTree>
    <p:extLst>
      <p:ext uri="{BB962C8B-B14F-4D97-AF65-F5344CB8AC3E}">
        <p14:creationId xmlns:p14="http://schemas.microsoft.com/office/powerpoint/2010/main" val="64539132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ontent and Graphic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0" hasCustomPrompt="1"/>
          </p:nvPr>
        </p:nvSpPr>
        <p:spPr>
          <a:xfrm>
            <a:off x="5543558" y="588559"/>
            <a:ext cx="5810249" cy="5210943"/>
          </a:xfrm>
          <a:prstGeom prst="rect">
            <a:avLst/>
          </a:prstGeom>
        </p:spPr>
        <p:txBody>
          <a:bodyPr lIns="91440" tIns="91440" rIns="0" bIns="0"/>
          <a:lstStyle>
            <a:lvl1pPr marL="0" indent="0">
              <a:spcBef>
                <a:spcPts val="0"/>
              </a:spcBef>
              <a:spcAft>
                <a:spcPts val="600"/>
              </a:spcAft>
              <a:buFont typeface="Arial" charset="0"/>
              <a:buNone/>
              <a:defRPr sz="1200" baseline="0">
                <a:solidFill>
                  <a:schemeClr val="bg1">
                    <a:lumMod val="75000"/>
                  </a:schemeClr>
                </a:solidFill>
              </a:defRPr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r>
              <a:rPr lang="en-US"/>
              <a:t>Click icon to add graphic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1"/>
            <a:ext cx="12192000" cy="17733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839790" y="588551"/>
            <a:ext cx="3932238" cy="1477328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2667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</a:t>
            </a:r>
            <a:br>
              <a:rPr lang="en-US"/>
            </a:br>
            <a:r>
              <a:rPr lang="en-US"/>
              <a:t>add title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9790" y="2268779"/>
            <a:ext cx="3932238" cy="351994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182872" indent="-182872">
              <a:lnSpc>
                <a:spcPct val="100000"/>
              </a:lnSpc>
              <a:spcBef>
                <a:spcPts val="0"/>
              </a:spcBef>
              <a:spcAft>
                <a:spcPts val="338"/>
              </a:spcAft>
              <a:buFont typeface="Arial" charset="0"/>
              <a:buChar char="•"/>
              <a:tabLst/>
              <a:defRPr sz="1600" baseline="0"/>
            </a:lvl1pPr>
            <a:lvl2pPr marL="342887" indent="0">
              <a:buNone/>
              <a:defRPr sz="1200"/>
            </a:lvl2pPr>
            <a:lvl3pPr marL="685775" indent="0">
              <a:buNone/>
              <a:defRPr sz="900"/>
            </a:lvl3pPr>
            <a:lvl4pPr marL="1028662" indent="0">
              <a:buNone/>
              <a:defRPr sz="751"/>
            </a:lvl4pPr>
            <a:lvl5pPr marL="1371549" indent="0">
              <a:buNone/>
              <a:defRPr sz="751"/>
            </a:lvl5pPr>
            <a:lvl6pPr marL="1714435" indent="0">
              <a:buNone/>
              <a:defRPr sz="751"/>
            </a:lvl6pPr>
            <a:lvl7pPr marL="2057324" indent="0">
              <a:buNone/>
              <a:defRPr sz="751"/>
            </a:lvl7pPr>
            <a:lvl8pPr marL="2400210" indent="0">
              <a:buNone/>
              <a:defRPr sz="751"/>
            </a:lvl8pPr>
            <a:lvl9pPr marL="2743097" indent="0">
              <a:buNone/>
              <a:defRPr sz="751"/>
            </a:lvl9pPr>
          </a:lstStyle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err="1"/>
              <a:t>Nullam</a:t>
            </a:r>
            <a:r>
              <a:rPr lang="en-US"/>
              <a:t> </a:t>
            </a:r>
            <a:r>
              <a:rPr lang="en-US" err="1"/>
              <a:t>vulputate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augue</a:t>
            </a:r>
            <a:r>
              <a:rPr lang="en-US"/>
              <a:t> </a:t>
            </a:r>
            <a:r>
              <a:rPr lang="en-US" err="1"/>
              <a:t>feugiat</a:t>
            </a:r>
            <a:r>
              <a:rPr lang="en-US"/>
              <a:t> </a:t>
            </a:r>
            <a:r>
              <a:rPr lang="en-US" err="1"/>
              <a:t>eleifend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maximus </a:t>
            </a:r>
            <a:br>
              <a:rPr lang="en-US"/>
            </a:br>
            <a:r>
              <a:rPr lang="en-US"/>
              <a:t>nisi gravida.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err="1"/>
              <a:t>Proin</a:t>
            </a:r>
            <a:r>
              <a:rPr lang="en-US"/>
              <a:t> </a:t>
            </a:r>
            <a:r>
              <a:rPr lang="en-US" err="1"/>
              <a:t>venenatis</a:t>
            </a:r>
            <a:r>
              <a:rPr lang="en-US"/>
              <a:t> </a:t>
            </a:r>
            <a:r>
              <a:rPr lang="en-US" err="1"/>
              <a:t>elementum</a:t>
            </a:r>
            <a:r>
              <a:rPr lang="en-US"/>
              <a:t> </a:t>
            </a:r>
            <a:r>
              <a:rPr lang="en-US" err="1"/>
              <a:t>urna</a:t>
            </a:r>
            <a:r>
              <a:rPr lang="en-US"/>
              <a:t> </a:t>
            </a:r>
            <a:r>
              <a:rPr lang="en-US" err="1"/>
              <a:t>eget</a:t>
            </a:r>
            <a:r>
              <a:rPr lang="en-US"/>
              <a:t> </a:t>
            </a:r>
            <a:r>
              <a:rPr lang="en-US" err="1"/>
              <a:t>lacinia</a:t>
            </a:r>
            <a:r>
              <a:rPr lang="en-US"/>
              <a:t>. </a:t>
            </a:r>
            <a:r>
              <a:rPr lang="en-US" err="1"/>
              <a:t>Suspendisse</a:t>
            </a:r>
            <a:r>
              <a:rPr lang="en-US"/>
              <a:t> </a:t>
            </a:r>
            <a:r>
              <a:rPr lang="en-US" err="1"/>
              <a:t>eget</a:t>
            </a:r>
            <a:r>
              <a:rPr lang="en-US"/>
              <a:t> </a:t>
            </a:r>
            <a:r>
              <a:rPr lang="en-US" err="1"/>
              <a:t>risus</a:t>
            </a:r>
            <a:r>
              <a:rPr lang="en-US"/>
              <a:t> in lacus </a:t>
            </a:r>
            <a:r>
              <a:rPr lang="en-US" err="1"/>
              <a:t>mollis</a:t>
            </a:r>
            <a:r>
              <a:rPr lang="en-US"/>
              <a:t>.</a:t>
            </a:r>
            <a:endParaRPr lang="en-US" sz="1200" baseline="0"/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838204" y="5994401"/>
            <a:ext cx="3934884" cy="372533"/>
          </a:xfrm>
        </p:spPr>
        <p:txBody>
          <a:bodyPr wrap="square" anchor="b" anchorCtr="0">
            <a:noAutofit/>
          </a:bodyPr>
          <a:lstStyle>
            <a:lvl1pPr>
              <a:defRPr sz="1000"/>
            </a:lvl1pPr>
          </a:lstStyle>
          <a:p>
            <a:pPr lvl="0"/>
            <a:r>
              <a:rPr lang="en-US"/>
              <a:t>Insert source or footnote here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7" y="6366942"/>
            <a:ext cx="3933826" cy="194908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 defTabSz="0">
              <a:tabLst>
                <a:tab pos="0" algn="l"/>
              </a:tabLst>
              <a:defRPr sz="800">
                <a:solidFill>
                  <a:schemeClr val="accent6"/>
                </a:solidFill>
              </a:defRPr>
            </a:lvl1pPr>
          </a:lstStyle>
          <a:p>
            <a:r>
              <a:rPr lang="en-US" smtClean="0"/>
              <a:t>©2019 Walgreen Co.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184600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ontent and Graphic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7" y="588559"/>
            <a:ext cx="5810249" cy="5210943"/>
          </a:xfrm>
          <a:prstGeom prst="rect">
            <a:avLst/>
          </a:prstGeom>
        </p:spPr>
        <p:txBody>
          <a:bodyPr lIns="91440" tIns="91440" rIns="0" bIns="0"/>
          <a:lstStyle>
            <a:lvl1pPr marL="0" indent="0">
              <a:spcBef>
                <a:spcPts val="0"/>
              </a:spcBef>
              <a:spcAft>
                <a:spcPts val="600"/>
              </a:spcAft>
              <a:buFont typeface="Arial" charset="0"/>
              <a:buNone/>
              <a:defRPr sz="1200" baseline="0">
                <a:solidFill>
                  <a:schemeClr val="bg1">
                    <a:lumMod val="75000"/>
                  </a:schemeClr>
                </a:solidFill>
              </a:defRPr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r>
              <a:rPr lang="en-US"/>
              <a:t>Click icon to add graphic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1"/>
            <a:ext cx="12192000" cy="17733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838207" y="5994401"/>
            <a:ext cx="5810249" cy="372533"/>
          </a:xfrm>
        </p:spPr>
        <p:txBody>
          <a:bodyPr wrap="square" anchor="b" anchorCtr="0">
            <a:noAutofit/>
          </a:bodyPr>
          <a:lstStyle>
            <a:lvl1pPr>
              <a:defRPr sz="1000"/>
            </a:lvl1pPr>
          </a:lstStyle>
          <a:p>
            <a:pPr lvl="0"/>
            <a:r>
              <a:rPr lang="en-US"/>
              <a:t>Insert source or footnote here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7397751" y="2268779"/>
            <a:ext cx="3932238" cy="351994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182872" indent="-182872">
              <a:lnSpc>
                <a:spcPct val="100000"/>
              </a:lnSpc>
              <a:spcBef>
                <a:spcPts val="0"/>
              </a:spcBef>
              <a:spcAft>
                <a:spcPts val="338"/>
              </a:spcAft>
              <a:buFont typeface="Arial" charset="0"/>
              <a:buChar char="•"/>
              <a:tabLst/>
              <a:defRPr sz="1600" baseline="0"/>
            </a:lvl1pPr>
            <a:lvl2pPr marL="342887" indent="0">
              <a:buNone/>
              <a:defRPr sz="1200"/>
            </a:lvl2pPr>
            <a:lvl3pPr marL="685775" indent="0">
              <a:buNone/>
              <a:defRPr sz="900"/>
            </a:lvl3pPr>
            <a:lvl4pPr marL="1028662" indent="0">
              <a:buNone/>
              <a:defRPr sz="751"/>
            </a:lvl4pPr>
            <a:lvl5pPr marL="1371549" indent="0">
              <a:buNone/>
              <a:defRPr sz="751"/>
            </a:lvl5pPr>
            <a:lvl6pPr marL="1714435" indent="0">
              <a:buNone/>
              <a:defRPr sz="751"/>
            </a:lvl6pPr>
            <a:lvl7pPr marL="2057324" indent="0">
              <a:buNone/>
              <a:defRPr sz="751"/>
            </a:lvl7pPr>
            <a:lvl8pPr marL="2400210" indent="0">
              <a:buNone/>
              <a:defRPr sz="751"/>
            </a:lvl8pPr>
            <a:lvl9pPr marL="2743097" indent="0">
              <a:buNone/>
              <a:defRPr sz="751"/>
            </a:lvl9pPr>
          </a:lstStyle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err="1"/>
              <a:t>Nullam</a:t>
            </a:r>
            <a:r>
              <a:rPr lang="en-US"/>
              <a:t> </a:t>
            </a:r>
            <a:r>
              <a:rPr lang="en-US" err="1"/>
              <a:t>vulputate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augue</a:t>
            </a:r>
            <a:r>
              <a:rPr lang="en-US"/>
              <a:t> </a:t>
            </a:r>
            <a:r>
              <a:rPr lang="en-US" err="1"/>
              <a:t>feugiat</a:t>
            </a:r>
            <a:r>
              <a:rPr lang="en-US"/>
              <a:t> </a:t>
            </a:r>
            <a:r>
              <a:rPr lang="en-US" err="1"/>
              <a:t>eleifend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maximus </a:t>
            </a:r>
            <a:br>
              <a:rPr lang="en-US"/>
            </a:br>
            <a:r>
              <a:rPr lang="en-US"/>
              <a:t>nisi gravida.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err="1"/>
              <a:t>Proin</a:t>
            </a:r>
            <a:r>
              <a:rPr lang="en-US"/>
              <a:t> </a:t>
            </a:r>
            <a:r>
              <a:rPr lang="en-US" err="1"/>
              <a:t>venenatis</a:t>
            </a:r>
            <a:r>
              <a:rPr lang="en-US"/>
              <a:t> </a:t>
            </a:r>
            <a:r>
              <a:rPr lang="en-US" err="1"/>
              <a:t>elementum</a:t>
            </a:r>
            <a:r>
              <a:rPr lang="en-US"/>
              <a:t> </a:t>
            </a:r>
            <a:r>
              <a:rPr lang="en-US" err="1"/>
              <a:t>urna</a:t>
            </a:r>
            <a:r>
              <a:rPr lang="en-US"/>
              <a:t> </a:t>
            </a:r>
            <a:r>
              <a:rPr lang="en-US" err="1"/>
              <a:t>eget</a:t>
            </a:r>
            <a:r>
              <a:rPr lang="en-US"/>
              <a:t> </a:t>
            </a:r>
            <a:r>
              <a:rPr lang="en-US" err="1"/>
              <a:t>lacinia</a:t>
            </a:r>
            <a:r>
              <a:rPr lang="en-US"/>
              <a:t>. </a:t>
            </a:r>
            <a:r>
              <a:rPr lang="en-US" err="1"/>
              <a:t>Suspendisse</a:t>
            </a:r>
            <a:r>
              <a:rPr lang="en-US"/>
              <a:t> </a:t>
            </a:r>
            <a:r>
              <a:rPr lang="en-US" err="1"/>
              <a:t>eget</a:t>
            </a:r>
            <a:r>
              <a:rPr lang="en-US"/>
              <a:t> </a:t>
            </a:r>
            <a:r>
              <a:rPr lang="en-US" err="1"/>
              <a:t>risus</a:t>
            </a:r>
            <a:r>
              <a:rPr lang="en-US"/>
              <a:t> in lacus </a:t>
            </a:r>
            <a:r>
              <a:rPr lang="en-US" err="1"/>
              <a:t>mollis</a:t>
            </a:r>
            <a:r>
              <a:rPr lang="en-US"/>
              <a:t>.</a:t>
            </a:r>
            <a:endParaRPr lang="en-US" sz="1200" baseline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7" y="6402827"/>
            <a:ext cx="5810249" cy="15902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 defTabSz="0">
              <a:tabLst>
                <a:tab pos="0" algn="l"/>
              </a:tabLst>
              <a:defRPr sz="800">
                <a:solidFill>
                  <a:schemeClr val="accent6"/>
                </a:solidFill>
              </a:defRPr>
            </a:lvl1pPr>
          </a:lstStyle>
          <a:p>
            <a:r>
              <a:rPr lang="en-US" smtClean="0"/>
              <a:t>©2019 Walgreen Co. All rights reserved.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7397751" y="588551"/>
            <a:ext cx="3932238" cy="1477328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2667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</a:t>
            </a:r>
            <a:br>
              <a:rPr lang="en-US"/>
            </a:br>
            <a:r>
              <a:rPr lang="en-US"/>
              <a:t>add title</a:t>
            </a:r>
          </a:p>
        </p:txBody>
      </p:sp>
    </p:spTree>
    <p:extLst>
      <p:ext uri="{BB962C8B-B14F-4D97-AF65-F5344CB8AC3E}">
        <p14:creationId xmlns:p14="http://schemas.microsoft.com/office/powerpoint/2010/main" val="367573910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le and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-1"/>
            <a:ext cx="12192000" cy="12192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dirty="0"/>
          </a:p>
        </p:txBody>
      </p:sp>
      <p:sp>
        <p:nvSpPr>
          <p:cNvPr id="19" name="Text Placeholder 1"/>
          <p:cNvSpPr>
            <a:spLocks noGrp="1"/>
          </p:cNvSpPr>
          <p:nvPr>
            <p:ph idx="1"/>
          </p:nvPr>
        </p:nvSpPr>
        <p:spPr>
          <a:xfrm>
            <a:off x="838202" y="1377797"/>
            <a:ext cx="10515600" cy="441092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marR="0" indent="0" algn="l" defTabSz="6857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 sz="1867">
                <a:solidFill>
                  <a:schemeClr val="accent6"/>
                </a:solidFill>
              </a:defRPr>
            </a:lvl1pPr>
            <a:lvl2pPr marL="514333" marR="0" indent="-171444" algn="l" defTabSz="685775" rtl="0" eaLnBrk="1" fontAlgn="auto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67">
                <a:solidFill>
                  <a:schemeClr val="accent6"/>
                </a:solidFill>
              </a:defRPr>
            </a:lvl2pPr>
            <a:lvl3pPr marL="857219" marR="0" indent="-171444" algn="l" defTabSz="685775" rtl="0" eaLnBrk="1" fontAlgn="auto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.AppleSystemUIFont" charset="-120"/>
              <a:buChar char="‑"/>
              <a:tabLst/>
              <a:defRPr sz="1867">
                <a:solidFill>
                  <a:schemeClr val="accent6"/>
                </a:solidFill>
              </a:defRPr>
            </a:lvl3pPr>
            <a:lvl4pPr marL="1200106" marR="0" indent="-171444" algn="l" defTabSz="685775" rtl="0" eaLnBrk="1" fontAlgn="auto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867">
                <a:solidFill>
                  <a:schemeClr val="accent6"/>
                </a:solidFill>
              </a:defRPr>
            </a:lvl4pPr>
            <a:lvl5pPr marL="1542992" marR="0" indent="-171444" algn="l" defTabSz="685775" rtl="0" eaLnBrk="1" fontAlgn="auto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.AppleSystemUIFont" charset="-120"/>
              <a:buChar char="‑"/>
              <a:tabLst/>
              <a:defRPr sz="1867">
                <a:solidFill>
                  <a:schemeClr val="accent6"/>
                </a:solidFill>
              </a:defRPr>
            </a:lvl5pPr>
          </a:lstStyle>
          <a:p>
            <a:pPr marL="0" marR="0" lvl="0" indent="0" algn="l" defTabSz="6857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2133" b="0" i="0" u="none" strike="noStrike" kern="1200" cap="none" spc="0" normalizeH="0" baseline="0" noProof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514333" marR="0" lvl="1" indent="-171444" algn="l" defTabSz="685775" rtl="0" eaLnBrk="1" fontAlgn="auto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67" b="0" i="0" u="none" strike="noStrike" kern="1200" cap="none" spc="0" normalizeH="0" baseline="0" noProof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857219" marR="0" lvl="2" indent="-171444" algn="l" defTabSz="685775" rtl="0" eaLnBrk="1" fontAlgn="auto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.AppleSystemUIFont" charset="-120"/>
              <a:buChar char="‑"/>
              <a:tabLst/>
              <a:defRPr/>
            </a:pPr>
            <a:r>
              <a:rPr kumimoji="0" lang="en-US" sz="1867" b="0" i="0" u="none" strike="noStrike" kern="1200" cap="none" spc="0" normalizeH="0" baseline="0" noProof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200106" marR="0" lvl="3" indent="-171444" algn="l" defTabSz="685775" rtl="0" eaLnBrk="1" fontAlgn="auto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1867" b="0" i="0" u="none" strike="noStrike" kern="1200" cap="none" spc="0" normalizeH="0" baseline="0" noProof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1542992" marR="0" lvl="4" indent="-171444" algn="l" defTabSz="685775" rtl="0" eaLnBrk="1" fontAlgn="auto" latinLnBrk="0" hangingPunct="1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.AppleSystemUIFont" charset="-120"/>
              <a:buChar char="‑"/>
              <a:tabLst/>
              <a:defRPr/>
            </a:pPr>
            <a:r>
              <a:rPr kumimoji="0" lang="en-US" sz="1867" b="0" i="0" u="none" strike="noStrike" kern="1200" cap="none" spc="0" normalizeH="0" baseline="0" noProof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7" y="6402827"/>
            <a:ext cx="5810249" cy="15902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 defTabSz="0">
              <a:tabLst>
                <a:tab pos="0" algn="l"/>
              </a:tabLst>
              <a:defRPr sz="800">
                <a:solidFill>
                  <a:schemeClr val="accent6"/>
                </a:solidFill>
              </a:defRPr>
            </a:lvl1pPr>
          </a:lstStyle>
          <a:p>
            <a:r>
              <a:rPr lang="en-US" smtClean="0"/>
              <a:t>©2019 Walgreen Co. All rights reserved.</a:t>
            </a:r>
            <a:endParaRPr lang="en-US" dirty="0"/>
          </a:p>
        </p:txBody>
      </p:sp>
      <p:sp>
        <p:nvSpPr>
          <p:cNvPr id="8" name="Title Placeholder 3"/>
          <p:cNvSpPr>
            <a:spLocks noGrp="1"/>
          </p:cNvSpPr>
          <p:nvPr>
            <p:ph type="title" hasCustomPrompt="1"/>
          </p:nvPr>
        </p:nvSpPr>
        <p:spPr>
          <a:xfrm>
            <a:off x="838202" y="290418"/>
            <a:ext cx="10515600" cy="92879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Headline option A</a:t>
            </a:r>
          </a:p>
        </p:txBody>
      </p:sp>
    </p:spTree>
    <p:extLst>
      <p:ext uri="{BB962C8B-B14F-4D97-AF65-F5344CB8AC3E}">
        <p14:creationId xmlns:p14="http://schemas.microsoft.com/office/powerpoint/2010/main" val="405411508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-1"/>
            <a:ext cx="12192000" cy="12192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dirty="0"/>
          </a:p>
        </p:txBody>
      </p:sp>
      <p:sp>
        <p:nvSpPr>
          <p:cNvPr id="8" name="Content Placeholder 21"/>
          <p:cNvSpPr>
            <a:spLocks noGrp="1"/>
          </p:cNvSpPr>
          <p:nvPr>
            <p:ph sz="quarter" idx="12" hasCustomPrompt="1"/>
          </p:nvPr>
        </p:nvSpPr>
        <p:spPr>
          <a:xfrm>
            <a:off x="6496052" y="1377806"/>
            <a:ext cx="4857749" cy="4421871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867"/>
            </a:lvl1pPr>
            <a:lvl2pPr>
              <a:defRPr sz="1200"/>
            </a:lvl2pPr>
            <a:lvl3pPr marL="177794" indent="-171444">
              <a:lnSpc>
                <a:spcPct val="100000"/>
              </a:lnSpc>
              <a:tabLst/>
              <a:defRPr sz="1400"/>
            </a:lvl3pPr>
            <a:lvl4pPr marL="292089" indent="-171444">
              <a:lnSpc>
                <a:spcPct val="100000"/>
              </a:lnSpc>
              <a:tabLst/>
              <a:defRPr sz="1400"/>
            </a:lvl4pPr>
            <a:lvl5pPr marL="463533" indent="-171444">
              <a:lnSpc>
                <a:spcPct val="100000"/>
              </a:lnSpc>
              <a:tabLst/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</a:t>
            </a:r>
            <a:r>
              <a:rPr lang="en-US" err="1"/>
              <a:t>Mauris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, </a:t>
            </a:r>
            <a:r>
              <a:rPr lang="en-US" err="1"/>
              <a:t>velit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bibendum</a:t>
            </a:r>
            <a:r>
              <a:rPr lang="en-US"/>
              <a:t> </a:t>
            </a:r>
            <a:r>
              <a:rPr lang="en-US" err="1"/>
              <a:t>malesuada</a:t>
            </a:r>
            <a:r>
              <a:rPr lang="en-US"/>
              <a:t>.</a:t>
            </a:r>
          </a:p>
        </p:txBody>
      </p:sp>
      <p:sp>
        <p:nvSpPr>
          <p:cNvPr id="15" name="Content Placeholder 21"/>
          <p:cNvSpPr>
            <a:spLocks noGrp="1"/>
          </p:cNvSpPr>
          <p:nvPr>
            <p:ph sz="quarter" idx="13" hasCustomPrompt="1"/>
          </p:nvPr>
        </p:nvSpPr>
        <p:spPr>
          <a:xfrm>
            <a:off x="838203" y="1377806"/>
            <a:ext cx="4857749" cy="4421871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867"/>
            </a:lvl1pPr>
            <a:lvl2pPr>
              <a:defRPr sz="1200"/>
            </a:lvl2pPr>
            <a:lvl3pPr marL="177794" indent="-171444">
              <a:lnSpc>
                <a:spcPct val="100000"/>
              </a:lnSpc>
              <a:tabLst/>
              <a:defRPr sz="1400"/>
            </a:lvl3pPr>
            <a:lvl4pPr marL="292089" indent="-171444">
              <a:lnSpc>
                <a:spcPct val="100000"/>
              </a:lnSpc>
              <a:tabLst/>
              <a:defRPr sz="1400"/>
            </a:lvl4pPr>
            <a:lvl5pPr marL="463533" indent="-171444">
              <a:lnSpc>
                <a:spcPct val="100000"/>
              </a:lnSpc>
              <a:tabLst/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</a:t>
            </a:r>
            <a:r>
              <a:rPr lang="en-US" err="1"/>
              <a:t>Mauris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, </a:t>
            </a:r>
            <a:r>
              <a:rPr lang="en-US" err="1"/>
              <a:t>velit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bibendum</a:t>
            </a:r>
            <a:r>
              <a:rPr lang="en-US"/>
              <a:t> </a:t>
            </a:r>
            <a:r>
              <a:rPr lang="en-US" err="1"/>
              <a:t>malesuada</a:t>
            </a:r>
            <a:r>
              <a:rPr lang="en-US"/>
              <a:t>.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2" y="6366942"/>
            <a:ext cx="4856443" cy="194908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 defTabSz="0">
              <a:tabLst>
                <a:tab pos="0" algn="l"/>
              </a:tabLst>
              <a:defRPr sz="800">
                <a:solidFill>
                  <a:schemeClr val="accent6"/>
                </a:solidFill>
              </a:defRPr>
            </a:lvl1pPr>
          </a:lstStyle>
          <a:p>
            <a:r>
              <a:rPr lang="en-US" smtClean="0"/>
              <a:t>©2019 Walgreen Co. All rights reserved.</a:t>
            </a:r>
            <a:endParaRPr lang="en-US" dirty="0"/>
          </a:p>
        </p:txBody>
      </p:sp>
      <p:sp>
        <p:nvSpPr>
          <p:cNvPr id="9" name="Title Placeholder 3"/>
          <p:cNvSpPr>
            <a:spLocks noGrp="1"/>
          </p:cNvSpPr>
          <p:nvPr>
            <p:ph type="title" hasCustomPrompt="1"/>
          </p:nvPr>
        </p:nvSpPr>
        <p:spPr>
          <a:xfrm>
            <a:off x="838202" y="290418"/>
            <a:ext cx="10515600" cy="92879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32147014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1"/>
            <a:ext cx="12192000" cy="17733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dirty="0"/>
          </a:p>
        </p:txBody>
      </p:sp>
      <p:sp>
        <p:nvSpPr>
          <p:cNvPr id="18" name="Content Placeholder 21"/>
          <p:cNvSpPr>
            <a:spLocks noGrp="1"/>
          </p:cNvSpPr>
          <p:nvPr>
            <p:ph sz="quarter" idx="12" hasCustomPrompt="1"/>
          </p:nvPr>
        </p:nvSpPr>
        <p:spPr>
          <a:xfrm>
            <a:off x="6496052" y="1377806"/>
            <a:ext cx="4857749" cy="4421871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867"/>
            </a:lvl1pPr>
            <a:lvl2pPr>
              <a:defRPr sz="1200"/>
            </a:lvl2pPr>
            <a:lvl3pPr marL="177794" indent="-171444">
              <a:lnSpc>
                <a:spcPct val="100000"/>
              </a:lnSpc>
              <a:tabLst/>
              <a:defRPr sz="1400"/>
            </a:lvl3pPr>
            <a:lvl4pPr marL="292089" indent="-171444">
              <a:lnSpc>
                <a:spcPct val="100000"/>
              </a:lnSpc>
              <a:tabLst/>
              <a:defRPr sz="1400"/>
            </a:lvl4pPr>
            <a:lvl5pPr marL="463533" indent="-171444">
              <a:lnSpc>
                <a:spcPct val="100000"/>
              </a:lnSpc>
              <a:tabLst/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</a:t>
            </a:r>
            <a:r>
              <a:rPr lang="en-US" err="1"/>
              <a:t>Mauris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, </a:t>
            </a:r>
            <a:r>
              <a:rPr lang="en-US" err="1"/>
              <a:t>velit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bibendum</a:t>
            </a:r>
            <a:r>
              <a:rPr lang="en-US"/>
              <a:t> </a:t>
            </a:r>
            <a:r>
              <a:rPr lang="en-US" err="1"/>
              <a:t>malesuada</a:t>
            </a:r>
            <a:r>
              <a:rPr lang="en-US"/>
              <a:t>.</a:t>
            </a:r>
          </a:p>
        </p:txBody>
      </p:sp>
      <p:sp>
        <p:nvSpPr>
          <p:cNvPr id="19" name="Content Placeholder 21"/>
          <p:cNvSpPr>
            <a:spLocks noGrp="1"/>
          </p:cNvSpPr>
          <p:nvPr>
            <p:ph sz="quarter" idx="13" hasCustomPrompt="1"/>
          </p:nvPr>
        </p:nvSpPr>
        <p:spPr>
          <a:xfrm>
            <a:off x="838203" y="1377806"/>
            <a:ext cx="4857749" cy="4421871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867"/>
            </a:lvl1pPr>
            <a:lvl2pPr>
              <a:defRPr sz="1200"/>
            </a:lvl2pPr>
            <a:lvl3pPr marL="177794" indent="-171444">
              <a:lnSpc>
                <a:spcPct val="100000"/>
              </a:lnSpc>
              <a:tabLst/>
              <a:defRPr sz="1400"/>
            </a:lvl3pPr>
            <a:lvl4pPr marL="292089" indent="-171444">
              <a:lnSpc>
                <a:spcPct val="100000"/>
              </a:lnSpc>
              <a:tabLst/>
              <a:defRPr sz="1400"/>
            </a:lvl4pPr>
            <a:lvl5pPr marL="463533" indent="-171444">
              <a:lnSpc>
                <a:spcPct val="100000"/>
              </a:lnSpc>
              <a:tabLst/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</a:t>
            </a:r>
            <a:r>
              <a:rPr lang="en-US" err="1"/>
              <a:t>Mauris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, </a:t>
            </a:r>
            <a:r>
              <a:rPr lang="en-US" err="1"/>
              <a:t>velit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bibendum</a:t>
            </a:r>
            <a:r>
              <a:rPr lang="en-US"/>
              <a:t> </a:t>
            </a:r>
            <a:r>
              <a:rPr lang="en-US" err="1"/>
              <a:t>malesuada</a:t>
            </a:r>
            <a:r>
              <a:rPr lang="en-US"/>
              <a:t>.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2" y="6366942"/>
            <a:ext cx="4856443" cy="194908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 defTabSz="0">
              <a:tabLst>
                <a:tab pos="0" algn="l"/>
              </a:tabLst>
              <a:defRPr sz="800">
                <a:solidFill>
                  <a:schemeClr val="accent6"/>
                </a:solidFill>
              </a:defRPr>
            </a:lvl1pPr>
          </a:lstStyle>
          <a:p>
            <a:r>
              <a:rPr lang="en-US" smtClean="0"/>
              <a:t>©2019 Walgreen Co. All rights reserved.</a:t>
            </a:r>
            <a:endParaRPr lang="en-US" dirty="0"/>
          </a:p>
        </p:txBody>
      </p:sp>
      <p:sp>
        <p:nvSpPr>
          <p:cNvPr id="8" name="Title Placeholder 3"/>
          <p:cNvSpPr>
            <a:spLocks noGrp="1"/>
          </p:cNvSpPr>
          <p:nvPr>
            <p:ph type="title" hasCustomPrompt="1"/>
          </p:nvPr>
        </p:nvSpPr>
        <p:spPr>
          <a:xfrm>
            <a:off x="838202" y="290418"/>
            <a:ext cx="10515600" cy="92879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66444974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-1"/>
            <a:ext cx="12192000" cy="12192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9793" y="1377797"/>
            <a:ext cx="4874299" cy="693627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>
            <a:lvl1pPr marL="0" indent="0">
              <a:buNone/>
              <a:defRPr sz="2133" b="0"/>
            </a:lvl1pPr>
            <a:lvl2pPr marL="342887" indent="0">
              <a:buNone/>
              <a:defRPr sz="1500" b="1"/>
            </a:lvl2pPr>
            <a:lvl3pPr marL="685775" indent="0">
              <a:buNone/>
              <a:defRPr sz="1351" b="1"/>
            </a:lvl3pPr>
            <a:lvl4pPr marL="1028662" indent="0">
              <a:buNone/>
              <a:defRPr sz="1200" b="1"/>
            </a:lvl4pPr>
            <a:lvl5pPr marL="1371549" indent="0">
              <a:buNone/>
              <a:defRPr sz="1200" b="1"/>
            </a:lvl5pPr>
            <a:lvl6pPr marL="1714435" indent="0">
              <a:buNone/>
              <a:defRPr sz="1200" b="1"/>
            </a:lvl6pPr>
            <a:lvl7pPr marL="2057324" indent="0">
              <a:buNone/>
              <a:defRPr sz="1200" b="1"/>
            </a:lvl7pPr>
            <a:lvl8pPr marL="2400210" indent="0">
              <a:buNone/>
              <a:defRPr sz="1200" b="1"/>
            </a:lvl8pPr>
            <a:lvl9pPr marL="2743097" indent="0">
              <a:buNone/>
              <a:defRPr sz="1200" b="1"/>
            </a:lvl9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6474734" y="1377797"/>
            <a:ext cx="4855257" cy="693627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>
              <a:buNone/>
              <a:defRPr sz="2133" b="0"/>
            </a:lvl1pPr>
            <a:lvl2pPr marL="342887" indent="0">
              <a:buNone/>
              <a:defRPr sz="1500" b="1"/>
            </a:lvl2pPr>
            <a:lvl3pPr marL="685775" indent="0">
              <a:buNone/>
              <a:defRPr sz="1351" b="1"/>
            </a:lvl3pPr>
            <a:lvl4pPr marL="1028662" indent="0">
              <a:buNone/>
              <a:defRPr sz="1200" b="1"/>
            </a:lvl4pPr>
            <a:lvl5pPr marL="1371549" indent="0">
              <a:buNone/>
              <a:defRPr sz="1200" b="1"/>
            </a:lvl5pPr>
            <a:lvl6pPr marL="1714435" indent="0">
              <a:buNone/>
              <a:defRPr sz="1200" b="1"/>
            </a:lvl6pPr>
            <a:lvl7pPr marL="2057324" indent="0">
              <a:buNone/>
              <a:defRPr sz="1200" b="1"/>
            </a:lvl7pPr>
            <a:lvl8pPr marL="2400210" indent="0">
              <a:buNone/>
              <a:defRPr sz="1200" b="1"/>
            </a:lvl8pPr>
            <a:lvl9pPr marL="2743097" indent="0">
              <a:buNone/>
              <a:defRPr sz="1200" b="1"/>
            </a:lvl9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1" name="Content Placeholder 21"/>
          <p:cNvSpPr>
            <a:spLocks noGrp="1"/>
          </p:cNvSpPr>
          <p:nvPr>
            <p:ph sz="quarter" idx="11" hasCustomPrompt="1"/>
          </p:nvPr>
        </p:nvSpPr>
        <p:spPr>
          <a:xfrm>
            <a:off x="838201" y="2114907"/>
            <a:ext cx="4876800" cy="3684761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867"/>
            </a:lvl1pPr>
            <a:lvl2pPr>
              <a:defRPr sz="1200"/>
            </a:lvl2pPr>
            <a:lvl3pPr marL="177794" indent="-171444">
              <a:lnSpc>
                <a:spcPct val="100000"/>
              </a:lnSpc>
              <a:tabLst/>
              <a:defRPr sz="1200"/>
            </a:lvl3pPr>
            <a:lvl4pPr marL="292089" indent="-171444">
              <a:lnSpc>
                <a:spcPct val="100000"/>
              </a:lnSpc>
              <a:tabLst/>
              <a:defRPr sz="1200"/>
            </a:lvl4pPr>
            <a:lvl5pPr marL="463533" indent="-171444">
              <a:lnSpc>
                <a:spcPct val="100000"/>
              </a:lnSpc>
              <a:tabLst/>
              <a:defRPr sz="12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</a:t>
            </a:r>
            <a:r>
              <a:rPr lang="en-US" err="1"/>
              <a:t>Mauris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, </a:t>
            </a:r>
            <a:r>
              <a:rPr lang="en-US" err="1"/>
              <a:t>velit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bibendum</a:t>
            </a:r>
            <a:r>
              <a:rPr lang="en-US"/>
              <a:t> </a:t>
            </a:r>
            <a:r>
              <a:rPr lang="en-US" err="1"/>
              <a:t>malesuada</a:t>
            </a:r>
            <a:r>
              <a:rPr lang="en-US"/>
              <a:t>.</a:t>
            </a:r>
          </a:p>
        </p:txBody>
      </p:sp>
      <p:sp>
        <p:nvSpPr>
          <p:cNvPr id="12" name="Content Placeholder 21"/>
          <p:cNvSpPr>
            <a:spLocks noGrp="1"/>
          </p:cNvSpPr>
          <p:nvPr>
            <p:ph sz="quarter" idx="12" hasCustomPrompt="1"/>
          </p:nvPr>
        </p:nvSpPr>
        <p:spPr>
          <a:xfrm>
            <a:off x="6496052" y="2114907"/>
            <a:ext cx="4857749" cy="3684761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867"/>
            </a:lvl1pPr>
            <a:lvl2pPr>
              <a:defRPr sz="1200"/>
            </a:lvl2pPr>
            <a:lvl3pPr marL="177794" indent="-171444">
              <a:lnSpc>
                <a:spcPct val="100000"/>
              </a:lnSpc>
              <a:tabLst/>
              <a:defRPr sz="1200"/>
            </a:lvl3pPr>
            <a:lvl4pPr marL="292089" indent="-171444">
              <a:lnSpc>
                <a:spcPct val="100000"/>
              </a:lnSpc>
              <a:tabLst/>
              <a:defRPr sz="1200"/>
            </a:lvl4pPr>
            <a:lvl5pPr marL="463533" indent="-171444">
              <a:lnSpc>
                <a:spcPct val="100000"/>
              </a:lnSpc>
              <a:tabLst/>
              <a:defRPr sz="12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</a:t>
            </a:r>
            <a:r>
              <a:rPr lang="en-US" err="1"/>
              <a:t>Mauris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, </a:t>
            </a:r>
            <a:r>
              <a:rPr lang="en-US" err="1"/>
              <a:t>velit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bibendum</a:t>
            </a:r>
            <a:r>
              <a:rPr lang="en-US"/>
              <a:t> </a:t>
            </a:r>
            <a:r>
              <a:rPr lang="en-US" err="1"/>
              <a:t>malesuada</a:t>
            </a:r>
            <a:r>
              <a:rPr lang="en-US"/>
              <a:t>.</a:t>
            </a:r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2" y="6366942"/>
            <a:ext cx="4856443" cy="194908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 defTabSz="0">
              <a:tabLst>
                <a:tab pos="0" algn="l"/>
              </a:tabLst>
              <a:defRPr sz="800">
                <a:solidFill>
                  <a:schemeClr val="accent6"/>
                </a:solidFill>
              </a:defRPr>
            </a:lvl1pPr>
          </a:lstStyle>
          <a:p>
            <a:r>
              <a:rPr lang="en-US" smtClean="0"/>
              <a:t>©2019 Walgreen Co. All rights reserved.</a:t>
            </a:r>
            <a:endParaRPr lang="en-US" dirty="0"/>
          </a:p>
        </p:txBody>
      </p:sp>
      <p:sp>
        <p:nvSpPr>
          <p:cNvPr id="13" name="Title Placeholder 3"/>
          <p:cNvSpPr>
            <a:spLocks noGrp="1"/>
          </p:cNvSpPr>
          <p:nvPr>
            <p:ph type="title" hasCustomPrompt="1"/>
          </p:nvPr>
        </p:nvSpPr>
        <p:spPr>
          <a:xfrm>
            <a:off x="838202" y="290418"/>
            <a:ext cx="10515600" cy="92879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61890410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le and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93" y="1377797"/>
            <a:ext cx="4874299" cy="693627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>
            <a:lvl1pPr marL="0" indent="0">
              <a:buNone/>
              <a:defRPr sz="2133" b="0"/>
            </a:lvl1pPr>
            <a:lvl2pPr marL="342887" indent="0">
              <a:buNone/>
              <a:defRPr sz="1500" b="1"/>
            </a:lvl2pPr>
            <a:lvl3pPr marL="685775" indent="0">
              <a:buNone/>
              <a:defRPr sz="1351" b="1"/>
            </a:lvl3pPr>
            <a:lvl4pPr marL="1028662" indent="0">
              <a:buNone/>
              <a:defRPr sz="1200" b="1"/>
            </a:lvl4pPr>
            <a:lvl5pPr marL="1371549" indent="0">
              <a:buNone/>
              <a:defRPr sz="1200" b="1"/>
            </a:lvl5pPr>
            <a:lvl6pPr marL="1714435" indent="0">
              <a:buNone/>
              <a:defRPr sz="1200" b="1"/>
            </a:lvl6pPr>
            <a:lvl7pPr marL="2057324" indent="0">
              <a:buNone/>
              <a:defRPr sz="1200" b="1"/>
            </a:lvl7pPr>
            <a:lvl8pPr marL="2400210" indent="0">
              <a:buNone/>
              <a:defRPr sz="1200" b="1"/>
            </a:lvl8pPr>
            <a:lvl9pPr marL="2743097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10"/>
          </p:nvPr>
        </p:nvSpPr>
        <p:spPr>
          <a:xfrm>
            <a:off x="6474734" y="1377797"/>
            <a:ext cx="4855257" cy="693627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>
              <a:buNone/>
              <a:defRPr sz="2133" b="0"/>
            </a:lvl1pPr>
            <a:lvl2pPr marL="342887" indent="0">
              <a:buNone/>
              <a:defRPr sz="1500" b="1"/>
            </a:lvl2pPr>
            <a:lvl3pPr marL="685775" indent="0">
              <a:buNone/>
              <a:defRPr sz="1351" b="1"/>
            </a:lvl3pPr>
            <a:lvl4pPr marL="1028662" indent="0">
              <a:buNone/>
              <a:defRPr sz="1200" b="1"/>
            </a:lvl4pPr>
            <a:lvl5pPr marL="1371549" indent="0">
              <a:buNone/>
              <a:defRPr sz="1200" b="1"/>
            </a:lvl5pPr>
            <a:lvl6pPr marL="1714435" indent="0">
              <a:buNone/>
              <a:defRPr sz="1200" b="1"/>
            </a:lvl6pPr>
            <a:lvl7pPr marL="2057324" indent="0">
              <a:buNone/>
              <a:defRPr sz="1200" b="1"/>
            </a:lvl7pPr>
            <a:lvl8pPr marL="2400210" indent="0">
              <a:buNone/>
              <a:defRPr sz="1200" b="1"/>
            </a:lvl8pPr>
            <a:lvl9pPr marL="2743097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Content Placeholder 21"/>
          <p:cNvSpPr>
            <a:spLocks noGrp="1"/>
          </p:cNvSpPr>
          <p:nvPr>
            <p:ph sz="quarter" idx="11" hasCustomPrompt="1"/>
          </p:nvPr>
        </p:nvSpPr>
        <p:spPr>
          <a:xfrm>
            <a:off x="838201" y="2114907"/>
            <a:ext cx="4876800" cy="3684761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867"/>
            </a:lvl1pPr>
            <a:lvl2pPr>
              <a:defRPr sz="1200"/>
            </a:lvl2pPr>
            <a:lvl3pPr marL="177794" indent="-171444">
              <a:lnSpc>
                <a:spcPct val="100000"/>
              </a:lnSpc>
              <a:tabLst/>
              <a:defRPr sz="1200"/>
            </a:lvl3pPr>
            <a:lvl4pPr marL="292089" indent="-171444">
              <a:lnSpc>
                <a:spcPct val="100000"/>
              </a:lnSpc>
              <a:tabLst/>
              <a:defRPr sz="1200"/>
            </a:lvl4pPr>
            <a:lvl5pPr marL="463533" indent="-171444">
              <a:lnSpc>
                <a:spcPct val="100000"/>
              </a:lnSpc>
              <a:tabLst/>
              <a:defRPr sz="12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</a:t>
            </a:r>
            <a:r>
              <a:rPr lang="en-US" err="1"/>
              <a:t>Mauris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, </a:t>
            </a:r>
            <a:r>
              <a:rPr lang="en-US" err="1"/>
              <a:t>velit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bibendum</a:t>
            </a:r>
            <a:r>
              <a:rPr lang="en-US"/>
              <a:t> </a:t>
            </a:r>
            <a:r>
              <a:rPr lang="en-US" err="1"/>
              <a:t>malesuada</a:t>
            </a:r>
            <a:r>
              <a:rPr lang="en-US"/>
              <a:t>.</a:t>
            </a:r>
          </a:p>
        </p:txBody>
      </p:sp>
      <p:sp>
        <p:nvSpPr>
          <p:cNvPr id="26" name="Content Placeholder 21"/>
          <p:cNvSpPr>
            <a:spLocks noGrp="1"/>
          </p:cNvSpPr>
          <p:nvPr>
            <p:ph sz="quarter" idx="12" hasCustomPrompt="1"/>
          </p:nvPr>
        </p:nvSpPr>
        <p:spPr>
          <a:xfrm>
            <a:off x="6496052" y="2114907"/>
            <a:ext cx="4857749" cy="3684761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867"/>
            </a:lvl1pPr>
            <a:lvl2pPr>
              <a:defRPr sz="1200"/>
            </a:lvl2pPr>
            <a:lvl3pPr marL="177794" indent="-171444">
              <a:lnSpc>
                <a:spcPct val="100000"/>
              </a:lnSpc>
              <a:tabLst/>
              <a:defRPr sz="1200"/>
            </a:lvl3pPr>
            <a:lvl4pPr marL="292089" indent="-171444">
              <a:lnSpc>
                <a:spcPct val="100000"/>
              </a:lnSpc>
              <a:tabLst/>
              <a:defRPr sz="1200"/>
            </a:lvl4pPr>
            <a:lvl5pPr marL="463533" indent="-171444">
              <a:lnSpc>
                <a:spcPct val="100000"/>
              </a:lnSpc>
              <a:tabLst/>
              <a:defRPr sz="12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</a:t>
            </a:r>
            <a:r>
              <a:rPr lang="en-US" err="1"/>
              <a:t>Mauris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, </a:t>
            </a:r>
            <a:r>
              <a:rPr lang="en-US" err="1"/>
              <a:t>velit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bibendum</a:t>
            </a:r>
            <a:r>
              <a:rPr lang="en-US"/>
              <a:t> </a:t>
            </a:r>
            <a:r>
              <a:rPr lang="en-US" err="1"/>
              <a:t>malesuada</a:t>
            </a:r>
            <a:r>
              <a:rPr lang="en-US"/>
              <a:t>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1"/>
            <a:ext cx="12192000" cy="17733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2" y="6366942"/>
            <a:ext cx="4856443" cy="194908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 defTabSz="0">
              <a:tabLst>
                <a:tab pos="0" algn="l"/>
              </a:tabLst>
              <a:defRPr sz="800">
                <a:solidFill>
                  <a:schemeClr val="accent6"/>
                </a:solidFill>
              </a:defRPr>
            </a:lvl1pPr>
          </a:lstStyle>
          <a:p>
            <a:r>
              <a:rPr lang="en-US" smtClean="0"/>
              <a:t>©2019 Walgreen Co. All rights reserved.</a:t>
            </a:r>
            <a:endParaRPr lang="en-US" dirty="0"/>
          </a:p>
        </p:txBody>
      </p:sp>
      <p:sp>
        <p:nvSpPr>
          <p:cNvPr id="13" name="Title Placeholder 3"/>
          <p:cNvSpPr>
            <a:spLocks noGrp="1"/>
          </p:cNvSpPr>
          <p:nvPr>
            <p:ph type="title" hasCustomPrompt="1"/>
          </p:nvPr>
        </p:nvSpPr>
        <p:spPr>
          <a:xfrm>
            <a:off x="838202" y="290418"/>
            <a:ext cx="10515600" cy="92879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47750847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-1"/>
            <a:ext cx="12192000" cy="12192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dirty="0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12" hasCustomPrompt="1"/>
          </p:nvPr>
        </p:nvSpPr>
        <p:spPr>
          <a:xfrm>
            <a:off x="838202" y="1377806"/>
            <a:ext cx="10515600" cy="4421697"/>
          </a:xfrm>
        </p:spPr>
        <p:txBody>
          <a:bodyPr lIns="91440" tIns="91440" rIns="91440">
            <a:normAutofit/>
          </a:bodyPr>
          <a:lstStyle>
            <a:lvl1pPr>
              <a:defRPr sz="1200">
                <a:solidFill>
                  <a:schemeClr val="accent6">
                    <a:lumMod val="40000"/>
                    <a:lumOff val="60000"/>
                  </a:schemeClr>
                </a:solidFill>
              </a:defRPr>
            </a:lvl1pPr>
          </a:lstStyle>
          <a:p>
            <a:pPr lvl="0"/>
            <a:r>
              <a:rPr lang="en-US" noProof="0"/>
              <a:t>Click icons to add graphics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838207" y="5994401"/>
            <a:ext cx="5810249" cy="372533"/>
          </a:xfrm>
        </p:spPr>
        <p:txBody>
          <a:bodyPr wrap="square" anchor="b" anchorCtr="0">
            <a:noAutofit/>
          </a:bodyPr>
          <a:lstStyle>
            <a:lvl1pPr>
              <a:defRPr sz="1000"/>
            </a:lvl1pPr>
          </a:lstStyle>
          <a:p>
            <a:pPr lvl="0"/>
            <a:r>
              <a:rPr lang="en-US"/>
              <a:t>Insert source or footnote here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7" y="6402827"/>
            <a:ext cx="5810249" cy="15902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 defTabSz="0">
              <a:tabLst>
                <a:tab pos="0" algn="l"/>
              </a:tabLst>
              <a:defRPr sz="800">
                <a:solidFill>
                  <a:schemeClr val="accent6"/>
                </a:solidFill>
              </a:defRPr>
            </a:lvl1pPr>
          </a:lstStyle>
          <a:p>
            <a:r>
              <a:rPr lang="en-US" smtClean="0"/>
              <a:t>©2019 Walgreen Co. All rights reserved.</a:t>
            </a:r>
            <a:endParaRPr lang="en-US" dirty="0"/>
          </a:p>
        </p:txBody>
      </p:sp>
      <p:sp>
        <p:nvSpPr>
          <p:cNvPr id="7" name="Title Placeholder 3"/>
          <p:cNvSpPr>
            <a:spLocks noGrp="1"/>
          </p:cNvSpPr>
          <p:nvPr>
            <p:ph type="title" hasCustomPrompt="1"/>
          </p:nvPr>
        </p:nvSpPr>
        <p:spPr>
          <a:xfrm>
            <a:off x="838202" y="290418"/>
            <a:ext cx="10515600" cy="92879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44546569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"/>
            <a:ext cx="12192000" cy="17733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dirty="0"/>
          </a:p>
        </p:txBody>
      </p:sp>
      <p:sp>
        <p:nvSpPr>
          <p:cNvPr id="8" name="Content Placeholder 3"/>
          <p:cNvSpPr>
            <a:spLocks noGrp="1"/>
          </p:cNvSpPr>
          <p:nvPr>
            <p:ph sz="quarter" idx="12" hasCustomPrompt="1"/>
          </p:nvPr>
        </p:nvSpPr>
        <p:spPr>
          <a:xfrm>
            <a:off x="838202" y="1377806"/>
            <a:ext cx="10515600" cy="4421697"/>
          </a:xfrm>
        </p:spPr>
        <p:txBody>
          <a:bodyPr lIns="91440" tIns="91440" rIns="91440">
            <a:normAutofit/>
          </a:bodyPr>
          <a:lstStyle>
            <a:lvl1pPr>
              <a:defRPr sz="1200">
                <a:solidFill>
                  <a:schemeClr val="accent6">
                    <a:lumMod val="40000"/>
                    <a:lumOff val="60000"/>
                  </a:schemeClr>
                </a:solidFill>
              </a:defRPr>
            </a:lvl1pPr>
          </a:lstStyle>
          <a:p>
            <a:pPr lvl="0"/>
            <a:r>
              <a:rPr lang="en-US" noProof="0"/>
              <a:t>Click icons to add graphics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7" y="6402827"/>
            <a:ext cx="5810249" cy="15902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 defTabSz="0">
              <a:tabLst>
                <a:tab pos="0" algn="l"/>
              </a:tabLst>
              <a:defRPr sz="800">
                <a:solidFill>
                  <a:schemeClr val="accent6"/>
                </a:solidFill>
              </a:defRPr>
            </a:lvl1pPr>
          </a:lstStyle>
          <a:p>
            <a:r>
              <a:rPr lang="en-US" smtClean="0"/>
              <a:t>©2019 Walgreen Co. All rights reserved.</a:t>
            </a:r>
            <a:endParaRPr lang="en-US" dirty="0"/>
          </a:p>
        </p:txBody>
      </p:sp>
      <p:sp>
        <p:nvSpPr>
          <p:cNvPr id="10" name="Title Placeholder 3"/>
          <p:cNvSpPr>
            <a:spLocks noGrp="1"/>
          </p:cNvSpPr>
          <p:nvPr>
            <p:ph type="title" hasCustomPrompt="1"/>
          </p:nvPr>
        </p:nvSpPr>
        <p:spPr>
          <a:xfrm>
            <a:off x="838202" y="290418"/>
            <a:ext cx="10515600" cy="92879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149326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2107D-375C-4A96-B868-513EB29BCB1D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AECCE-1B71-4DE4-8A4C-2D0CF3828C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28629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3 Points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"/>
            <a:ext cx="12192000" cy="17733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5" hasCustomPrompt="1"/>
          </p:nvPr>
        </p:nvSpPr>
        <p:spPr>
          <a:xfrm>
            <a:off x="838205" y="3001269"/>
            <a:ext cx="3387572" cy="2798233"/>
          </a:xfrm>
        </p:spPr>
        <p:txBody>
          <a:bodyPr>
            <a:normAutofit/>
          </a:bodyPr>
          <a:lstStyle>
            <a:lvl1pPr marL="304788" indent="-182872">
              <a:buFont typeface="Arial" charset="0"/>
              <a:buChar char="•"/>
              <a:defRPr sz="1600"/>
            </a:lvl1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11" name="Content Placeholder 7"/>
          <p:cNvSpPr>
            <a:spLocks noGrp="1"/>
          </p:cNvSpPr>
          <p:nvPr>
            <p:ph sz="quarter" idx="16" hasCustomPrompt="1"/>
          </p:nvPr>
        </p:nvSpPr>
        <p:spPr>
          <a:xfrm>
            <a:off x="4402221" y="3001269"/>
            <a:ext cx="3387572" cy="2798233"/>
          </a:xfrm>
        </p:spPr>
        <p:txBody>
          <a:bodyPr>
            <a:normAutofit/>
          </a:bodyPr>
          <a:lstStyle>
            <a:lvl1pPr marL="304788" indent="-182872">
              <a:buFont typeface="Arial" charset="0"/>
              <a:buChar char="•"/>
              <a:defRPr sz="1600"/>
            </a:lvl1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12" name="Content Placeholder 7"/>
          <p:cNvSpPr>
            <a:spLocks noGrp="1"/>
          </p:cNvSpPr>
          <p:nvPr>
            <p:ph sz="quarter" idx="17" hasCustomPrompt="1"/>
          </p:nvPr>
        </p:nvSpPr>
        <p:spPr>
          <a:xfrm>
            <a:off x="7966235" y="3001269"/>
            <a:ext cx="3387572" cy="2798233"/>
          </a:xfrm>
        </p:spPr>
        <p:txBody>
          <a:bodyPr>
            <a:normAutofit/>
          </a:bodyPr>
          <a:lstStyle>
            <a:lvl1pPr marL="304788" indent="-182872">
              <a:buFont typeface="Arial" charset="0"/>
              <a:buChar char="•"/>
              <a:defRPr sz="1600"/>
            </a:lvl1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8" hasCustomPrompt="1"/>
          </p:nvPr>
        </p:nvSpPr>
        <p:spPr>
          <a:xfrm>
            <a:off x="838201" y="1332281"/>
            <a:ext cx="3386667" cy="1525228"/>
          </a:xfrm>
          <a:solidFill>
            <a:schemeClr val="accent1"/>
          </a:solidFill>
        </p:spPr>
        <p:txBody>
          <a:bodyPr lIns="0" tIns="0" anchor="ctr" anchorCtr="0">
            <a:normAutofit/>
          </a:bodyPr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15" name="Content Placeholder 4"/>
          <p:cNvSpPr>
            <a:spLocks noGrp="1"/>
          </p:cNvSpPr>
          <p:nvPr>
            <p:ph sz="quarter" idx="19" hasCustomPrompt="1"/>
          </p:nvPr>
        </p:nvSpPr>
        <p:spPr>
          <a:xfrm>
            <a:off x="4402215" y="1332281"/>
            <a:ext cx="3386667" cy="1525228"/>
          </a:xfrm>
          <a:solidFill>
            <a:schemeClr val="accent1"/>
          </a:solidFill>
        </p:spPr>
        <p:txBody>
          <a:bodyPr lIns="0" tIns="0" anchor="ctr" anchorCtr="0">
            <a:normAutofit/>
          </a:bodyPr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18" name="Content Placeholder 4"/>
          <p:cNvSpPr>
            <a:spLocks noGrp="1"/>
          </p:cNvSpPr>
          <p:nvPr>
            <p:ph sz="quarter" idx="20" hasCustomPrompt="1"/>
          </p:nvPr>
        </p:nvSpPr>
        <p:spPr>
          <a:xfrm>
            <a:off x="7966229" y="1332281"/>
            <a:ext cx="3386667" cy="1525228"/>
          </a:xfrm>
          <a:solidFill>
            <a:schemeClr val="accent1"/>
          </a:solidFill>
        </p:spPr>
        <p:txBody>
          <a:bodyPr lIns="0" tIns="0" anchor="ctr" anchorCtr="0">
            <a:normAutofit/>
          </a:bodyPr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838207" y="5994401"/>
            <a:ext cx="5810249" cy="372533"/>
          </a:xfrm>
        </p:spPr>
        <p:txBody>
          <a:bodyPr wrap="square" anchor="b" anchorCtr="0">
            <a:noAutofit/>
          </a:bodyPr>
          <a:lstStyle>
            <a:lvl1pPr>
              <a:defRPr sz="1000"/>
            </a:lvl1pPr>
          </a:lstStyle>
          <a:p>
            <a:pPr lvl="0"/>
            <a:r>
              <a:rPr lang="en-US"/>
              <a:t>Insert source or footnote here</a:t>
            </a:r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7" y="6402827"/>
            <a:ext cx="5810249" cy="15902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 defTabSz="0">
              <a:tabLst>
                <a:tab pos="0" algn="l"/>
              </a:tabLst>
              <a:defRPr sz="800">
                <a:solidFill>
                  <a:schemeClr val="accent6"/>
                </a:solidFill>
              </a:defRPr>
            </a:lvl1pPr>
          </a:lstStyle>
          <a:p>
            <a:r>
              <a:rPr lang="en-US" smtClean="0"/>
              <a:t>©2019 Walgreen Co. All rights reserved.</a:t>
            </a:r>
            <a:endParaRPr lang="en-US" dirty="0"/>
          </a:p>
        </p:txBody>
      </p:sp>
      <p:sp>
        <p:nvSpPr>
          <p:cNvPr id="13" name="Title Placeholder 3"/>
          <p:cNvSpPr>
            <a:spLocks noGrp="1"/>
          </p:cNvSpPr>
          <p:nvPr>
            <p:ph type="title" hasCustomPrompt="1"/>
          </p:nvPr>
        </p:nvSpPr>
        <p:spPr>
          <a:xfrm>
            <a:off x="838202" y="290418"/>
            <a:ext cx="10515600" cy="92879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64425488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Featured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Media Placeholder 12"/>
          <p:cNvSpPr>
            <a:spLocks noGrp="1"/>
          </p:cNvSpPr>
          <p:nvPr>
            <p:ph type="media" sz="quarter" idx="10" hasCustomPrompt="1"/>
          </p:nvPr>
        </p:nvSpPr>
        <p:spPr>
          <a:xfrm>
            <a:off x="838204" y="991421"/>
            <a:ext cx="10515602" cy="4436269"/>
          </a:xfrm>
          <a:prstGeom prst="rect">
            <a:avLst/>
          </a:prstGeom>
          <a:solidFill>
            <a:schemeClr val="accent6"/>
          </a:solidFill>
        </p:spPr>
        <p:txBody>
          <a:bodyPr lIns="91440" tIns="91440" rIns="0" bIns="0">
            <a:normAutofit/>
          </a:bodyPr>
          <a:lstStyle>
            <a:lvl1pPr marL="0" indent="0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video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838207" y="5994401"/>
            <a:ext cx="5810249" cy="372533"/>
          </a:xfrm>
        </p:spPr>
        <p:txBody>
          <a:bodyPr wrap="square" anchor="b" anchorCtr="0">
            <a:noAutofit/>
          </a:bodyPr>
          <a:lstStyle>
            <a:lvl1pPr>
              <a:defRPr sz="1000"/>
            </a:lvl1pPr>
          </a:lstStyle>
          <a:p>
            <a:pPr lvl="0"/>
            <a:r>
              <a:rPr lang="en-US"/>
              <a:t>Insert source or footnote here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7" y="6402827"/>
            <a:ext cx="5810249" cy="15902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 defTabSz="0">
              <a:tabLst>
                <a:tab pos="0" algn="l"/>
              </a:tabLst>
              <a:defRPr sz="800">
                <a:solidFill>
                  <a:schemeClr val="accent6"/>
                </a:solidFill>
              </a:defRPr>
            </a:lvl1pPr>
          </a:lstStyle>
          <a:p>
            <a:r>
              <a:rPr lang="en-US" smtClean="0"/>
              <a:t>©2019 Walgreen Co.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082102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 userDrawn="1"/>
        </p:nvSpPr>
        <p:spPr>
          <a:xfrm>
            <a:off x="11536229" y="6303057"/>
            <a:ext cx="301752" cy="298739"/>
          </a:xfrm>
          <a:prstGeom prst="roundRect">
            <a:avLst>
              <a:gd name="adj" fmla="val 50000"/>
            </a:avLst>
          </a:prstGeom>
          <a:solidFill>
            <a:srgbClr val="0072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1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71567" y="6257743"/>
            <a:ext cx="431079" cy="389083"/>
          </a:xfrm>
        </p:spPr>
        <p:txBody>
          <a:bodyPr lIns="0" tIns="0" rIns="0" bIns="0"/>
          <a:lstStyle>
            <a:lvl1pPr algn="ctr">
              <a:defRPr sz="1000">
                <a:gradFill>
                  <a:gsLst>
                    <a:gs pos="7258">
                      <a:schemeClr val="bg1"/>
                    </a:gs>
                    <a:gs pos="19000">
                      <a:schemeClr val="bg1"/>
                    </a:gs>
                  </a:gsLst>
                  <a:lin ang="5400000" scaled="1"/>
                </a:gra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1pPr>
          </a:lstStyle>
          <a:p>
            <a:fld id="{FCEE2C88-6C8F-484D-AF69-578F576B1F4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2744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2107D-375C-4A96-B868-513EB29BCB1D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AECCE-1B71-4DE4-8A4C-2D0CF3828C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8011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2107D-375C-4A96-B868-513EB29BCB1D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AECCE-1B71-4DE4-8A4C-2D0CF3828C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194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2107D-375C-4A96-B868-513EB29BCB1D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AECCE-1B71-4DE4-8A4C-2D0CF3828C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408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2107D-375C-4A96-B868-513EB29BCB1D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AECCE-1B71-4DE4-8A4C-2D0CF3828C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695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9" Type="http://schemas.openxmlformats.org/officeDocument/2006/relationships/slideLayout" Target="../slideLayouts/slideLayout50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34" Type="http://schemas.openxmlformats.org/officeDocument/2006/relationships/slideLayout" Target="../slideLayouts/slideLayout45.xml"/><Relationship Id="rId42" Type="http://schemas.openxmlformats.org/officeDocument/2006/relationships/theme" Target="../theme/theme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33" Type="http://schemas.openxmlformats.org/officeDocument/2006/relationships/slideLayout" Target="../slideLayouts/slideLayout44.xml"/><Relationship Id="rId38" Type="http://schemas.openxmlformats.org/officeDocument/2006/relationships/slideLayout" Target="../slideLayouts/slideLayout49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29" Type="http://schemas.openxmlformats.org/officeDocument/2006/relationships/slideLayout" Target="../slideLayouts/slideLayout40.xml"/><Relationship Id="rId41" Type="http://schemas.openxmlformats.org/officeDocument/2006/relationships/slideLayout" Target="../slideLayouts/slideLayout5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32" Type="http://schemas.openxmlformats.org/officeDocument/2006/relationships/slideLayout" Target="../slideLayouts/slideLayout43.xml"/><Relationship Id="rId37" Type="http://schemas.openxmlformats.org/officeDocument/2006/relationships/slideLayout" Target="../slideLayouts/slideLayout48.xml"/><Relationship Id="rId40" Type="http://schemas.openxmlformats.org/officeDocument/2006/relationships/slideLayout" Target="../slideLayouts/slideLayout51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36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4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slideLayout" Target="../slideLayouts/slideLayout41.xml"/><Relationship Id="rId35" Type="http://schemas.openxmlformats.org/officeDocument/2006/relationships/slideLayout" Target="../slideLayouts/slideLayout46.xml"/><Relationship Id="rId43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92107D-375C-4A96-B868-513EB29BCB1D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AECCE-1B71-4DE4-8A4C-2D0CF3828C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100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1"/>
          <p:cNvSpPr txBox="1">
            <a:spLocks/>
          </p:cNvSpPr>
          <p:nvPr/>
        </p:nvSpPr>
        <p:spPr>
          <a:xfrm>
            <a:off x="11436347" y="6345486"/>
            <a:ext cx="462624" cy="265284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marR="0" indent="0" algn="l" defTabSz="914400" rtl="0" eaLnBrk="1" fontAlgn="base" latinLnBrk="0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9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E99569F5-4451-5B41-8B90-4901AF4DBD73}" type="slidenum">
              <a:rPr lang="en-US" sz="1200" smtClean="0">
                <a:solidFill>
                  <a:schemeClr val="accent6"/>
                </a:solidFill>
                <a:latin typeface="+mj-lt"/>
              </a:rPr>
              <a:t>‹#›</a:t>
            </a:fld>
            <a:endParaRPr lang="en-US" sz="1200" dirty="0">
              <a:solidFill>
                <a:schemeClr val="accent6"/>
              </a:solidFill>
              <a:latin typeface="+mj-lt"/>
            </a:endParaRPr>
          </a:p>
        </p:txBody>
      </p:sp>
      <p:sp>
        <p:nvSpPr>
          <p:cNvPr id="4" name="Title Placeholder 3"/>
          <p:cNvSpPr>
            <a:spLocks noGrp="1"/>
          </p:cNvSpPr>
          <p:nvPr>
            <p:ph type="title"/>
          </p:nvPr>
        </p:nvSpPr>
        <p:spPr>
          <a:xfrm>
            <a:off x="838202" y="290409"/>
            <a:ext cx="10515600" cy="92879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838202" y="1377797"/>
            <a:ext cx="10515600" cy="441092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2" y="6402820"/>
            <a:ext cx="5810249" cy="15902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 defTabSz="0">
              <a:tabLst>
                <a:tab pos="0" algn="l"/>
              </a:tabLst>
              <a:defRPr sz="1067">
                <a:solidFill>
                  <a:schemeClr val="accent6"/>
                </a:solidFill>
              </a:defRPr>
            </a:lvl1pPr>
          </a:lstStyle>
          <a:p>
            <a:r>
              <a:rPr lang="en-US" smtClean="0"/>
              <a:t>©2019 Walgreen Co. All rights reserved.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2028" y="6310539"/>
            <a:ext cx="2771774" cy="344788"/>
          </a:xfrm>
          <a:prstGeom prst="rect">
            <a:avLst/>
          </a:prstGeom>
        </p:spPr>
      </p:pic>
      <p:sp>
        <p:nvSpPr>
          <p:cNvPr id="7" name="Footer Placeholder 1"/>
          <p:cNvSpPr txBox="1">
            <a:spLocks/>
          </p:cNvSpPr>
          <p:nvPr/>
        </p:nvSpPr>
        <p:spPr>
          <a:xfrm>
            <a:off x="11436347" y="6329306"/>
            <a:ext cx="462624" cy="265284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marR="0" indent="0" algn="l" defTabSz="914400" rtl="0" eaLnBrk="1" fontAlgn="base" latinLnBrk="0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9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E99569F5-4451-5B41-8B90-4901AF4DBD73}" type="slidenum">
              <a:rPr lang="en-US" sz="1067" smtClean="0">
                <a:solidFill>
                  <a:schemeClr val="accent6"/>
                </a:solidFill>
                <a:latin typeface="+mj-lt"/>
              </a:rPr>
              <a:t>‹#›</a:t>
            </a:fld>
            <a:endParaRPr lang="en-US" sz="1067" dirty="0">
              <a:solidFill>
                <a:schemeClr val="accent6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99215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</p:sldLayoutIdLst>
  <p:hf sldNum="0" hdr="0" dt="0"/>
  <p:txStyles>
    <p:titleStyle>
      <a:lvl1pPr algn="l" defTabSz="914388" rtl="0" eaLnBrk="1" latinLnBrk="0" hangingPunct="1">
        <a:lnSpc>
          <a:spcPct val="90000"/>
        </a:lnSpc>
        <a:spcBef>
          <a:spcPct val="0"/>
        </a:spcBef>
        <a:buNone/>
        <a:defRPr sz="3200" b="0" kern="1200">
          <a:solidFill>
            <a:schemeClr val="accent1"/>
          </a:solidFill>
          <a:latin typeface="+mj-lt"/>
          <a:ea typeface="Franklin Gothic Heavy" charset="0"/>
          <a:cs typeface="Franklin Gothic Heavy" charset="0"/>
        </a:defRPr>
      </a:lvl1pPr>
    </p:titleStyle>
    <p:bodyStyle>
      <a:lvl1pPr marL="0" indent="0" algn="l" defTabSz="914388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charset="0"/>
        <a:buNone/>
        <a:defRPr sz="2133" kern="1200">
          <a:ln>
            <a:noFill/>
          </a:ln>
          <a:solidFill>
            <a:schemeClr val="accent6"/>
          </a:solidFill>
          <a:latin typeface="+mn-lt"/>
          <a:ea typeface="+mn-ea"/>
          <a:cs typeface="+mn-cs"/>
        </a:defRPr>
      </a:lvl1pPr>
      <a:lvl2pPr marL="685792" indent="-228597" algn="l" defTabSz="914388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67" kern="1200">
          <a:ln>
            <a:noFill/>
          </a:ln>
          <a:solidFill>
            <a:schemeClr val="accent6"/>
          </a:solidFill>
          <a:latin typeface="+mn-lt"/>
          <a:ea typeface="+mn-ea"/>
          <a:cs typeface="+mn-cs"/>
        </a:defRPr>
      </a:lvl2pPr>
      <a:lvl3pPr marL="1142985" indent="-228597" algn="l" defTabSz="914388" rtl="0" eaLnBrk="1" latinLnBrk="0" hangingPunct="1">
        <a:lnSpc>
          <a:spcPct val="100000"/>
        </a:lnSpc>
        <a:spcBef>
          <a:spcPts val="500"/>
        </a:spcBef>
        <a:buFont typeface=".AppleSystemUIFont" charset="-120"/>
        <a:buChar char="‑"/>
        <a:defRPr sz="1867" kern="1200">
          <a:ln>
            <a:noFill/>
          </a:ln>
          <a:solidFill>
            <a:schemeClr val="accent6"/>
          </a:solidFill>
          <a:latin typeface="+mn-lt"/>
          <a:ea typeface="+mn-ea"/>
          <a:cs typeface="+mn-cs"/>
        </a:defRPr>
      </a:lvl3pPr>
      <a:lvl4pPr marL="1600180" indent="-228597" algn="l" defTabSz="914388" rtl="0" eaLnBrk="1" latinLnBrk="0" hangingPunct="1">
        <a:lnSpc>
          <a:spcPct val="100000"/>
        </a:lnSpc>
        <a:spcBef>
          <a:spcPts val="500"/>
        </a:spcBef>
        <a:buFont typeface="Arial" charset="0"/>
        <a:buChar char="•"/>
        <a:defRPr sz="1867" kern="1200">
          <a:ln>
            <a:noFill/>
          </a:ln>
          <a:solidFill>
            <a:schemeClr val="accent6"/>
          </a:solidFill>
          <a:latin typeface="+mn-lt"/>
          <a:ea typeface="+mn-ea"/>
          <a:cs typeface="+mn-cs"/>
        </a:defRPr>
      </a:lvl4pPr>
      <a:lvl5pPr marL="2057375" indent="-228597" algn="l" defTabSz="914388" rtl="0" eaLnBrk="1" latinLnBrk="0" hangingPunct="1">
        <a:lnSpc>
          <a:spcPct val="100000"/>
        </a:lnSpc>
        <a:spcBef>
          <a:spcPts val="500"/>
        </a:spcBef>
        <a:buFont typeface=".AppleSystemUIFont" charset="-120"/>
        <a:buChar char="‑"/>
        <a:defRPr sz="1867" kern="1200">
          <a:ln>
            <a:noFill/>
          </a:ln>
          <a:solidFill>
            <a:schemeClr val="accent6"/>
          </a:solidFill>
          <a:latin typeface="+mn-lt"/>
          <a:ea typeface="+mn-ea"/>
          <a:cs typeface="+mn-cs"/>
        </a:defRPr>
      </a:lvl5pPr>
      <a:lvl6pPr marL="2514569" indent="-228597" algn="l" defTabSz="9143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63" indent="-228597" algn="l" defTabSz="9143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57" indent="-228597" algn="l" defTabSz="9143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52" indent="-228597" algn="l" defTabSz="9143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5" algn="l" defTabSz="9143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88" algn="l" defTabSz="9143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83" algn="l" defTabSz="9143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77" algn="l" defTabSz="9143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71" algn="l" defTabSz="9143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65" algn="l" defTabSz="9143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60" algn="l" defTabSz="9143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55" algn="l" defTabSz="9143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7.png"/><Relationship Id="rId18" Type="http://schemas.openxmlformats.org/officeDocument/2006/relationships/image" Target="../media/image26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1.png"/><Relationship Id="rId17" Type="http://schemas.openxmlformats.org/officeDocument/2006/relationships/image" Target="../media/image25.jpg"/><Relationship Id="rId2" Type="http://schemas.openxmlformats.org/officeDocument/2006/relationships/image" Target="../media/image12.png"/><Relationship Id="rId16" Type="http://schemas.openxmlformats.org/officeDocument/2006/relationships/image" Target="../media/image24.png"/><Relationship Id="rId20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20.png"/><Relationship Id="rId5" Type="http://schemas.openxmlformats.org/officeDocument/2006/relationships/image" Target="../media/image15.jpeg"/><Relationship Id="rId15" Type="http://schemas.openxmlformats.org/officeDocument/2006/relationships/image" Target="../media/image23.png"/><Relationship Id="rId10" Type="http://schemas.openxmlformats.org/officeDocument/2006/relationships/image" Target="../media/image19.png"/><Relationship Id="rId19" Type="http://schemas.openxmlformats.org/officeDocument/2006/relationships/image" Target="../media/image27.png"/><Relationship Id="rId4" Type="http://schemas.openxmlformats.org/officeDocument/2006/relationships/image" Target="../media/image14.png"/><Relationship Id="rId9" Type="http://schemas.openxmlformats.org/officeDocument/2006/relationships/image" Target="../media/image6.png"/><Relationship Id="rId1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0.png"/><Relationship Id="rId7" Type="http://schemas.openxmlformats.org/officeDocument/2006/relationships/image" Target="../media/image32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11" Type="http://schemas.openxmlformats.org/officeDocument/2006/relationships/image" Target="../media/image27.png"/><Relationship Id="rId5" Type="http://schemas.openxmlformats.org/officeDocument/2006/relationships/image" Target="../media/image25.jpg"/><Relationship Id="rId10" Type="http://schemas.openxmlformats.org/officeDocument/2006/relationships/image" Target="../media/image16.png"/><Relationship Id="rId4" Type="http://schemas.openxmlformats.org/officeDocument/2006/relationships/image" Target="../media/image15.jpeg"/><Relationship Id="rId9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GFD 2.0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Clinical GFD DUR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Jon Arends</a:t>
            </a:r>
          </a:p>
          <a:p>
            <a:r>
              <a:rPr lang="en-US" dirty="0" smtClean="0"/>
              <a:t>April 2019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/>
      </p:sp>
    </p:spTree>
    <p:extLst>
      <p:ext uri="{BB962C8B-B14F-4D97-AF65-F5344CB8AC3E}">
        <p14:creationId xmlns:p14="http://schemas.microsoft.com/office/powerpoint/2010/main" val="21806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6088" y="1011682"/>
            <a:ext cx="3459489" cy="258734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6634" y="908217"/>
            <a:ext cx="2189273" cy="123132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72249" y="2392128"/>
            <a:ext cx="2263658" cy="83346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/>
          <a:srcRect b="23915"/>
          <a:stretch/>
        </p:blipFill>
        <p:spPr>
          <a:xfrm>
            <a:off x="5127665" y="966394"/>
            <a:ext cx="2483384" cy="138628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66479" y="2475513"/>
            <a:ext cx="2496424" cy="63234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34188" y="3871985"/>
            <a:ext cx="219048" cy="117142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34188" y="5138078"/>
            <a:ext cx="219048" cy="117142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436670" y="3902105"/>
            <a:ext cx="2337994" cy="18288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907377" y="3560912"/>
            <a:ext cx="8692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Red Flags</a:t>
            </a:r>
            <a:endParaRPr lang="en-US" sz="1400" dirty="0"/>
          </a:p>
        </p:txBody>
      </p:sp>
      <p:sp>
        <p:nvSpPr>
          <p:cNvPr id="17" name="TextBox 16"/>
          <p:cNvSpPr txBox="1"/>
          <p:nvPr/>
        </p:nvSpPr>
        <p:spPr>
          <a:xfrm>
            <a:off x="1926123" y="3835912"/>
            <a:ext cx="13658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Proximity/Location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873370" y="4155836"/>
            <a:ext cx="159229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High Risk Combination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853236" y="4468030"/>
            <a:ext cx="11017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Poly Pharmacy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055414" y="3571030"/>
            <a:ext cx="16127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Clinical Justification</a:t>
            </a:r>
            <a:endParaRPr lang="en-US" sz="1400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436671" y="4165019"/>
            <a:ext cx="2337993" cy="223039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1853236" y="4795772"/>
            <a:ext cx="14930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Outside of Pbr Scope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804095" y="5105425"/>
            <a:ext cx="13810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 NarxCare over 500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853236" y="5418956"/>
            <a:ext cx="10779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Cash/Discount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853236" y="5728609"/>
            <a:ext cx="11145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Poly-Prescriber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853236" y="6055486"/>
            <a:ext cx="16754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Pat appears intoxicated</a:t>
            </a:r>
          </a:p>
        </p:txBody>
      </p:sp>
      <p:pic>
        <p:nvPicPr>
          <p:cNvPr id="2050" name="Picture 2" descr="Image result for red x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9220" y="3889249"/>
            <a:ext cx="182880" cy="182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Image result for red x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2272" y="4494810"/>
            <a:ext cx="182880" cy="182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Image result for red x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702" y="5133488"/>
            <a:ext cx="182880" cy="182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431103" y="4521160"/>
            <a:ext cx="2337994" cy="18288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418874" y="4827406"/>
            <a:ext cx="2337993" cy="223039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431103" y="5152484"/>
            <a:ext cx="2337994" cy="18288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418874" y="5463716"/>
            <a:ext cx="2337993" cy="223039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418873" y="5782569"/>
            <a:ext cx="2337993" cy="223039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418872" y="6082465"/>
            <a:ext cx="2337993" cy="223039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87091" y="3883398"/>
            <a:ext cx="219048" cy="1171429"/>
          </a:xfrm>
          <a:prstGeom prst="rect">
            <a:avLst/>
          </a:prstGeom>
        </p:spPr>
      </p:pic>
      <p:sp>
        <p:nvSpPr>
          <p:cNvPr id="48" name="TextBox 47"/>
          <p:cNvSpPr txBox="1"/>
          <p:nvPr/>
        </p:nvSpPr>
        <p:spPr>
          <a:xfrm>
            <a:off x="6256998" y="3850745"/>
            <a:ext cx="9950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Naloxone Rx 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8249943" y="4385678"/>
            <a:ext cx="13527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3</a:t>
            </a:r>
            <a:r>
              <a:rPr lang="en-US" sz="1200" i="1" baseline="30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rd</a:t>
            </a:r>
            <a:r>
              <a:rPr lang="en-US" sz="1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Party Insurance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6306139" y="4473929"/>
            <a:ext cx="6694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Hospice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6306139" y="4800806"/>
            <a:ext cx="14148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No Previous Denials</a:t>
            </a:r>
          </a:p>
        </p:txBody>
      </p:sp>
      <p:pic>
        <p:nvPicPr>
          <p:cNvPr id="54" name="Picture 5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884006" y="3897804"/>
            <a:ext cx="2337994" cy="182880"/>
          </a:xfrm>
          <a:prstGeom prst="rect">
            <a:avLst/>
          </a:prstGeom>
        </p:spPr>
      </p:pic>
      <p:pic>
        <p:nvPicPr>
          <p:cNvPr id="2054" name="Picture 6" descr="Image result for green check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7634" y="3844607"/>
            <a:ext cx="182880" cy="182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6" descr="Image result for green check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94" y="4181137"/>
            <a:ext cx="182880" cy="182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59"/>
          <p:cNvPicPr>
            <a:picLocks noChangeAspect="1"/>
          </p:cNvPicPr>
          <p:nvPr/>
        </p:nvPicPr>
        <p:blipFill rotWithShape="1">
          <a:blip r:embed="rId9"/>
          <a:srcRect l="3" r="2030" b="49917"/>
          <a:stretch/>
        </p:blipFill>
        <p:spPr>
          <a:xfrm>
            <a:off x="8024529" y="4452038"/>
            <a:ext cx="214596" cy="586687"/>
          </a:xfrm>
          <a:prstGeom prst="rect">
            <a:avLst/>
          </a:prstGeom>
        </p:spPr>
      </p:pic>
      <p:sp>
        <p:nvSpPr>
          <p:cNvPr id="61" name="TextBox 60"/>
          <p:cNvSpPr txBox="1"/>
          <p:nvPr/>
        </p:nvSpPr>
        <p:spPr>
          <a:xfrm>
            <a:off x="6342543" y="4178493"/>
            <a:ext cx="12865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Diagnosis: Cancer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8326756" y="4723470"/>
            <a:ext cx="7601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ID on File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6306139" y="5118553"/>
            <a:ext cx="11807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Pbr Clarification</a:t>
            </a:r>
          </a:p>
        </p:txBody>
      </p:sp>
      <p:pic>
        <p:nvPicPr>
          <p:cNvPr id="65" name="Picture 6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903909" y="4206733"/>
            <a:ext cx="2337994" cy="182880"/>
          </a:xfrm>
          <a:prstGeom prst="rect">
            <a:avLst/>
          </a:prstGeom>
        </p:spPr>
      </p:pic>
      <p:pic>
        <p:nvPicPr>
          <p:cNvPr id="69" name="Picture 6" descr="Image result for green check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0697" y="4408566"/>
            <a:ext cx="182880" cy="182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47634" y="5530216"/>
            <a:ext cx="4314742" cy="1246784"/>
          </a:xfrm>
          <a:prstGeom prst="rect">
            <a:avLst/>
          </a:prstGeom>
        </p:spPr>
      </p:pic>
      <p:sp>
        <p:nvSpPr>
          <p:cNvPr id="72" name="TextBox 71"/>
          <p:cNvSpPr txBox="1"/>
          <p:nvPr/>
        </p:nvSpPr>
        <p:spPr>
          <a:xfrm>
            <a:off x="3438043" y="3891125"/>
            <a:ext cx="225414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latin typeface="Lucida Handwriting" panose="03010101010101010101" pitchFamily="66" charset="0"/>
              </a:rPr>
              <a:t>Medical referral to specialist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3432888" y="4490606"/>
            <a:ext cx="225414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latin typeface="Lucida Handwriting" panose="03010101010101010101" pitchFamily="66" charset="0"/>
              </a:rPr>
              <a:t>Medical referral to specialist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3406728" y="5133943"/>
            <a:ext cx="227658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latin typeface="Lucida Handwriting" panose="03010101010101010101" pitchFamily="66" charset="0"/>
              </a:rPr>
              <a:t>Increasing severity of cancer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6170164" y="5775308"/>
            <a:ext cx="416574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latin typeface="Bradley Hand ITC" panose="03070402050302030203" pitchFamily="66" charset="0"/>
              </a:rPr>
              <a:t>Spoke with prescriber – patient is far from home due to specialty referral for metastatic cancer progression. Patient history shows naloxone counseling  and dispensing within past 3 months</a:t>
            </a: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931966" y="6440391"/>
            <a:ext cx="1066667" cy="285714"/>
          </a:xfrm>
          <a:prstGeom prst="rect">
            <a:avLst/>
          </a:prstGeom>
        </p:spPr>
      </p:pic>
      <p:pic>
        <p:nvPicPr>
          <p:cNvPr id="2048" name="Picture 2047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560536" y="6403545"/>
            <a:ext cx="1371429" cy="380952"/>
          </a:xfrm>
          <a:prstGeom prst="rect">
            <a:avLst/>
          </a:prstGeom>
        </p:spPr>
      </p:pic>
      <p:pic>
        <p:nvPicPr>
          <p:cNvPr id="80" name="Picture 6" descr="Image result for green check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3064" y="4765342"/>
            <a:ext cx="182880" cy="182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6" descr="Image result for green check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8397" y="4822166"/>
            <a:ext cx="182880" cy="182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Picture 2048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375116" y="3276463"/>
            <a:ext cx="871467" cy="282130"/>
          </a:xfrm>
          <a:prstGeom prst="rect">
            <a:avLst/>
          </a:prstGeom>
        </p:spPr>
      </p:pic>
      <p:pic>
        <p:nvPicPr>
          <p:cNvPr id="2051" name="Picture 2050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5540" y="3273809"/>
            <a:ext cx="999410" cy="287709"/>
          </a:xfrm>
          <a:prstGeom prst="rect">
            <a:avLst/>
          </a:prstGeom>
        </p:spPr>
      </p:pic>
      <p:sp>
        <p:nvSpPr>
          <p:cNvPr id="89" name="TextBox 88"/>
          <p:cNvSpPr txBox="1"/>
          <p:nvPr/>
        </p:nvSpPr>
        <p:spPr>
          <a:xfrm>
            <a:off x="8177752" y="3297508"/>
            <a:ext cx="87395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View PDMP</a:t>
            </a:r>
          </a:p>
        </p:txBody>
      </p:sp>
      <p:pic>
        <p:nvPicPr>
          <p:cNvPr id="90" name="Picture 89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0109" y="6469911"/>
            <a:ext cx="999410" cy="287709"/>
          </a:xfrm>
          <a:prstGeom prst="rect">
            <a:avLst/>
          </a:prstGeom>
        </p:spPr>
      </p:pic>
      <p:sp>
        <p:nvSpPr>
          <p:cNvPr id="91" name="TextBox 90"/>
          <p:cNvSpPr txBox="1"/>
          <p:nvPr/>
        </p:nvSpPr>
        <p:spPr>
          <a:xfrm>
            <a:off x="2515945" y="6493610"/>
            <a:ext cx="97975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Create Exception</a:t>
            </a:r>
          </a:p>
        </p:txBody>
      </p:sp>
      <p:pic>
        <p:nvPicPr>
          <p:cNvPr id="2053" name="Picture 2052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559682" y="61720"/>
            <a:ext cx="366441" cy="149295"/>
          </a:xfrm>
          <a:prstGeom prst="rect">
            <a:avLst/>
          </a:prstGeom>
        </p:spPr>
      </p:pic>
      <p:sp>
        <p:nvSpPr>
          <p:cNvPr id="93" name="TextBox 92"/>
          <p:cNvSpPr txBox="1"/>
          <p:nvPr/>
        </p:nvSpPr>
        <p:spPr>
          <a:xfrm>
            <a:off x="1524000" y="-2133"/>
            <a:ext cx="4475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</a:rPr>
              <a:t>GFD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6070438" y="5354513"/>
            <a:ext cx="7384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Notes: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8764293" y="2133281"/>
            <a:ext cx="8719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C00000"/>
                </a:solidFill>
              </a:rPr>
              <a:t>NarxCare</a:t>
            </a:r>
            <a:endParaRPr lang="en-US" sz="1400" b="1" dirty="0">
              <a:solidFill>
                <a:srgbClr val="C00000"/>
              </a:solidFill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2516870" y="-18953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</a:rPr>
              <a:t>Worksheet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5330950" y="3257651"/>
            <a:ext cx="13857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Prescription  MME:</a:t>
            </a:r>
          </a:p>
        </p:txBody>
      </p:sp>
      <p:pic>
        <p:nvPicPr>
          <p:cNvPr id="100" name="Picture 99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1691" y="3204066"/>
            <a:ext cx="609524" cy="371429"/>
          </a:xfrm>
          <a:prstGeom prst="rect">
            <a:avLst/>
          </a:prstGeom>
        </p:spPr>
      </p:pic>
      <p:pic>
        <p:nvPicPr>
          <p:cNvPr id="102" name="Picture 101"/>
          <p:cNvPicPr>
            <a:picLocks noChangeAspect="1"/>
          </p:cNvPicPr>
          <p:nvPr/>
        </p:nvPicPr>
        <p:blipFill rotWithShape="1">
          <a:blip r:embed="rId9"/>
          <a:srcRect l="3" r="5225" b="78606"/>
          <a:stretch/>
        </p:blipFill>
        <p:spPr>
          <a:xfrm>
            <a:off x="6097955" y="5150060"/>
            <a:ext cx="207595" cy="250616"/>
          </a:xfrm>
          <a:prstGeom prst="rect">
            <a:avLst/>
          </a:prstGeom>
        </p:spPr>
      </p:pic>
      <p:sp>
        <p:nvSpPr>
          <p:cNvPr id="101" name="TextBox 100"/>
          <p:cNvSpPr txBox="1"/>
          <p:nvPr/>
        </p:nvSpPr>
        <p:spPr>
          <a:xfrm>
            <a:off x="6761847" y="3267664"/>
            <a:ext cx="3875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5</a:t>
            </a:r>
            <a:r>
              <a:rPr lang="en-US" sz="1200" dirty="0" smtClean="0"/>
              <a:t>0</a:t>
            </a:r>
          </a:p>
        </p:txBody>
      </p:sp>
      <p:pic>
        <p:nvPicPr>
          <p:cNvPr id="81" name="Picture 6" descr="Image result for green check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9952" y="5120232"/>
            <a:ext cx="182880" cy="182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" name="TextBox 102"/>
          <p:cNvSpPr txBox="1"/>
          <p:nvPr/>
        </p:nvSpPr>
        <p:spPr>
          <a:xfrm>
            <a:off x="10772775" y="2286699"/>
            <a:ext cx="104775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Original mockup</a:t>
            </a:r>
            <a:endParaRPr lang="en-US" dirty="0"/>
          </a:p>
        </p:txBody>
      </p:sp>
      <p:pic>
        <p:nvPicPr>
          <p:cNvPr id="2056" name="Picture 2055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578403" y="6471644"/>
            <a:ext cx="832768" cy="284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552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2871" y="200024"/>
            <a:ext cx="9144000" cy="6543675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0944" y="1395295"/>
            <a:ext cx="4203935" cy="227581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104723" y="1059920"/>
            <a:ext cx="10772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+mj-lt"/>
              </a:rPr>
              <a:t>GFD Info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250" y="1479717"/>
            <a:ext cx="2189273" cy="1231327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6751383" y="5973714"/>
            <a:ext cx="1122121" cy="331517"/>
            <a:chOff x="1734265" y="2826134"/>
            <a:chExt cx="999410" cy="287709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34265" y="2826134"/>
              <a:ext cx="999410" cy="287709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1820411" y="2849833"/>
              <a:ext cx="873957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View PDMP</a:t>
              </a: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6336" y="2349884"/>
            <a:ext cx="999410" cy="28770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127129" y="2375983"/>
            <a:ext cx="60305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Scan ID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32500" y="1557325"/>
            <a:ext cx="2100010" cy="78071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2585" y="3666761"/>
            <a:ext cx="8914286" cy="217142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97837" y="1796554"/>
            <a:ext cx="219048" cy="1171429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367744" y="1773426"/>
            <a:ext cx="11604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Benzodiazepine</a:t>
            </a:r>
          </a:p>
        </p:txBody>
      </p:sp>
      <p:pic>
        <p:nvPicPr>
          <p:cNvPr id="28" name="Picture 6" descr="Image result for green check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5518" y="3144902"/>
            <a:ext cx="182880" cy="182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Box 31"/>
          <p:cNvSpPr txBox="1"/>
          <p:nvPr/>
        </p:nvSpPr>
        <p:spPr>
          <a:xfrm>
            <a:off x="6121566" y="1429889"/>
            <a:ext cx="2133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High Risk Medications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392315" y="2087574"/>
            <a:ext cx="12648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Muscle Relaxants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412720" y="2400999"/>
            <a:ext cx="9164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Methadone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412720" y="2715254"/>
            <a:ext cx="8858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Oxycodone</a:t>
            </a: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26637" y="1806079"/>
            <a:ext cx="219048" cy="1171429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8196544" y="1782951"/>
            <a:ext cx="12175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Hydromorphone</a:t>
            </a:r>
          </a:p>
        </p:txBody>
      </p:sp>
      <p:pic>
        <p:nvPicPr>
          <p:cNvPr id="38" name="Picture 6" descr="Image result for green check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5740" y="2103818"/>
            <a:ext cx="182880" cy="182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TextBox 39"/>
          <p:cNvSpPr txBox="1"/>
          <p:nvPr/>
        </p:nvSpPr>
        <p:spPr>
          <a:xfrm>
            <a:off x="8221115" y="2097099"/>
            <a:ext cx="11235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Buprenorphine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8241520" y="2410524"/>
            <a:ext cx="9989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Other Opioid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8241520" y="2724779"/>
            <a:ext cx="11341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Amphetamines</a:t>
            </a: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713200" y="2952400"/>
            <a:ext cx="2138423" cy="729944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2218146" y="2694001"/>
            <a:ext cx="11285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C00000"/>
                </a:solidFill>
              </a:rPr>
              <a:t>NarxCare</a:t>
            </a:r>
            <a:endParaRPr lang="en-US" sz="1400" b="1" dirty="0">
              <a:solidFill>
                <a:srgbClr val="C0000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262124" y="3115163"/>
            <a:ext cx="9017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Total MME: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1270" y="3050629"/>
            <a:ext cx="609524" cy="371429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7273921" y="3115651"/>
            <a:ext cx="3875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90</a:t>
            </a:r>
          </a:p>
        </p:txBody>
      </p:sp>
      <p:pic>
        <p:nvPicPr>
          <p:cNvPr id="49" name="Picture 6" descr="Image result for green check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8721" y="2087479"/>
            <a:ext cx="182880" cy="182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TextBox 50"/>
          <p:cNvSpPr txBox="1"/>
          <p:nvPr/>
        </p:nvSpPr>
        <p:spPr>
          <a:xfrm>
            <a:off x="1775204" y="4094512"/>
            <a:ext cx="8174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Prescriber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3851623" y="4076340"/>
            <a:ext cx="8322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Pbr Phone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7272650" y="4087041"/>
            <a:ext cx="4781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Date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8215625" y="4106091"/>
            <a:ext cx="5145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Store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7761398" y="4106091"/>
            <a:ext cx="4932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View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7799498" y="4372791"/>
            <a:ext cx="46839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u="sng" dirty="0" smtClean="0">
                <a:solidFill>
                  <a:schemeClr val="accent5"/>
                </a:solidFill>
              </a:rPr>
              <a:t>View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7799498" y="4581892"/>
            <a:ext cx="46839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u="sng" dirty="0" smtClean="0">
                <a:solidFill>
                  <a:schemeClr val="accent5"/>
                </a:solidFill>
              </a:rPr>
              <a:t>View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7799498" y="4790738"/>
            <a:ext cx="46839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u="sng" dirty="0" smtClean="0">
                <a:solidFill>
                  <a:schemeClr val="accent5"/>
                </a:solidFill>
              </a:rPr>
              <a:t>View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7780644" y="4999839"/>
            <a:ext cx="46839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u="sng" dirty="0" smtClean="0">
                <a:solidFill>
                  <a:schemeClr val="accent5"/>
                </a:solidFill>
              </a:rPr>
              <a:t>View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7777244" y="5244091"/>
            <a:ext cx="46839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u="sng" dirty="0" smtClean="0">
                <a:solidFill>
                  <a:schemeClr val="accent5"/>
                </a:solidFill>
              </a:rPr>
              <a:t>View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7260749" y="4401298"/>
            <a:ext cx="56297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/>
              <a:t>4/4/19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7241601" y="4620398"/>
            <a:ext cx="63190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/>
              <a:t>3/12/19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7232174" y="4827893"/>
            <a:ext cx="63190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/>
              <a:t>1/15/19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7241601" y="5030680"/>
            <a:ext cx="63190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/>
              <a:t>12/8/18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7232174" y="5261449"/>
            <a:ext cx="63190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7</a:t>
            </a:r>
            <a:r>
              <a:rPr lang="en-US" sz="1050" dirty="0" smtClean="0"/>
              <a:t>/22/18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8233905" y="4380485"/>
            <a:ext cx="52931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/>
              <a:t>12715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8233905" y="4598551"/>
            <a:ext cx="52931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/>
              <a:t>15277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8233905" y="4809638"/>
            <a:ext cx="52931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/>
              <a:t>15277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8233905" y="5018297"/>
            <a:ext cx="52931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/>
              <a:t>10020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8233905" y="5256662"/>
            <a:ext cx="52931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/>
              <a:t>10020</a:t>
            </a:r>
          </a:p>
        </p:txBody>
      </p:sp>
      <p:pic>
        <p:nvPicPr>
          <p:cNvPr id="72" name="Picture 7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4975" y="5983082"/>
            <a:ext cx="1181165" cy="340032"/>
          </a:xfrm>
          <a:prstGeom prst="rect">
            <a:avLst/>
          </a:prstGeom>
        </p:spPr>
      </p:pic>
      <p:sp>
        <p:nvSpPr>
          <p:cNvPr id="73" name="TextBox 72"/>
          <p:cNvSpPr txBox="1"/>
          <p:nvPr/>
        </p:nvSpPr>
        <p:spPr>
          <a:xfrm>
            <a:off x="5724407" y="6026569"/>
            <a:ext cx="81945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GFD Denial</a:t>
            </a:r>
          </a:p>
        </p:txBody>
      </p:sp>
      <p:grpSp>
        <p:nvGrpSpPr>
          <p:cNvPr id="76" name="Group 75"/>
          <p:cNvGrpSpPr/>
          <p:nvPr/>
        </p:nvGrpSpPr>
        <p:grpSpPr>
          <a:xfrm>
            <a:off x="4181532" y="5973714"/>
            <a:ext cx="1181165" cy="340032"/>
            <a:chOff x="4093319" y="5983082"/>
            <a:chExt cx="1181165" cy="340032"/>
          </a:xfrm>
        </p:grpSpPr>
        <p:pic>
          <p:nvPicPr>
            <p:cNvPr id="77" name="Picture 7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93319" y="5983082"/>
              <a:ext cx="1181165" cy="340032"/>
            </a:xfrm>
            <a:prstGeom prst="rect">
              <a:avLst/>
            </a:prstGeom>
          </p:spPr>
        </p:pic>
        <p:sp>
          <p:nvSpPr>
            <p:cNvPr id="78" name="TextBox 77"/>
            <p:cNvSpPr txBox="1"/>
            <p:nvPr/>
          </p:nvSpPr>
          <p:spPr>
            <a:xfrm>
              <a:off x="4161962" y="6020938"/>
              <a:ext cx="111252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/>
                <a:t>CS Disp History</a:t>
              </a:r>
            </a:p>
          </p:txBody>
        </p:sp>
      </p:grpSp>
      <p:sp>
        <p:nvSpPr>
          <p:cNvPr id="79" name="TextBox 78"/>
          <p:cNvSpPr txBox="1"/>
          <p:nvPr/>
        </p:nvSpPr>
        <p:spPr>
          <a:xfrm>
            <a:off x="10772775" y="2286699"/>
            <a:ext cx="104775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Original mockup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5920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50220" y="924554"/>
            <a:ext cx="5467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Good Faith Dispensing Review Worksheet Confirmation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219" y="1347371"/>
            <a:ext cx="8874905" cy="458670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24469" y="3152001"/>
            <a:ext cx="15279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PDMP Site Accessed: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982240" y="2287314"/>
            <a:ext cx="79142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Based on a clinical evaluation using my professional judgment, I feel there is sufficient documented justification to dispense this medication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687820" y="6119038"/>
            <a:ext cx="14028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Pharmacist Initials: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7274" y="3192910"/>
            <a:ext cx="780952" cy="21904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32746" y="6086488"/>
            <a:ext cx="783083" cy="29049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0772775" y="2286699"/>
            <a:ext cx="104775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Original mockup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0346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50220" y="924554"/>
            <a:ext cx="4505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Good Faith Dispensing Counseling Worksheet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219" y="1347371"/>
            <a:ext cx="8874905" cy="45867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8712" y="1663204"/>
            <a:ext cx="219048" cy="117142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38619" y="1640076"/>
            <a:ext cx="31890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Patient ID Not on File; Scan ID before dispensing</a:t>
            </a:r>
          </a:p>
        </p:txBody>
      </p:sp>
      <p:pic>
        <p:nvPicPr>
          <p:cNvPr id="8" name="Picture 6" descr="Image result for green check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7815" y="1960943"/>
            <a:ext cx="182880" cy="182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963190" y="1954224"/>
            <a:ext cx="11292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Offer Naloxone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983595" y="2267649"/>
            <a:ext cx="31701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Opioid Naïve – Safe Medication Use Counseling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983595" y="2581904"/>
            <a:ext cx="22710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Opioid Assessment – Chronic Use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772775" y="2286699"/>
            <a:ext cx="104775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Original mockup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0438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4763"/>
            <a:ext cx="10906368" cy="5112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09724" y="5468049"/>
            <a:ext cx="3409951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Example of system-enforced documentation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1029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78" y="1181099"/>
            <a:ext cx="6807199" cy="51053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3792" y="4247212"/>
            <a:ext cx="965071" cy="3205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95689" y="4288790"/>
            <a:ext cx="64580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GFD </a:t>
            </a:r>
            <a:r>
              <a:rPr lang="en-US" sz="1000" dirty="0" smtClean="0"/>
              <a:t>Info 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18739" y="416249"/>
            <a:ext cx="10515600" cy="928792"/>
          </a:xfrm>
        </p:spPr>
        <p:txBody>
          <a:bodyPr>
            <a:normAutofit fontScale="90000"/>
          </a:bodyPr>
          <a:lstStyle/>
          <a:p>
            <a:r>
              <a:rPr lang="en-US" sz="2400" dirty="0"/>
              <a:t>A</a:t>
            </a:r>
            <a:r>
              <a:rPr lang="en-US" sz="2400" dirty="0" smtClean="0"/>
              <a:t> new button will take team members directly to </a:t>
            </a:r>
            <a:r>
              <a:rPr lang="en-US" sz="2400" i="1" dirty="0" smtClean="0"/>
              <a:t>Good Faith Dispensing Information</a:t>
            </a:r>
            <a:r>
              <a:rPr lang="en-US" sz="2400" dirty="0" smtClean="0"/>
              <a:t> housed in the </a:t>
            </a:r>
            <a:r>
              <a:rPr lang="en-US" sz="2400" i="1" dirty="0" smtClean="0"/>
              <a:t>Patient Profile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6431462" y="4225790"/>
            <a:ext cx="805950" cy="366210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8058150" y="1228725"/>
            <a:ext cx="287618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Allows efficient viewing of GFD determination prior to data entry of prescriptions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Enables denial logging tied to a specific patient even if an Rx number is not created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823260" y="886684"/>
            <a:ext cx="1748323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7030A0"/>
                </a:solidFill>
              </a:rPr>
              <a:t>Nice to Have</a:t>
            </a:r>
            <a:endParaRPr lang="en-US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1429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004" y="1212728"/>
            <a:ext cx="7464718" cy="5428771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09575" y="290409"/>
            <a:ext cx="10944227" cy="804966"/>
          </a:xfrm>
        </p:spPr>
        <p:txBody>
          <a:bodyPr>
            <a:noAutofit/>
          </a:bodyPr>
          <a:lstStyle/>
          <a:p>
            <a:r>
              <a:rPr lang="en-US" sz="2400" dirty="0" smtClean="0"/>
              <a:t>The </a:t>
            </a:r>
            <a:r>
              <a:rPr lang="en-US" sz="2400" i="1" dirty="0" smtClean="0"/>
              <a:t>GFD Info </a:t>
            </a:r>
            <a:r>
              <a:rPr lang="en-US" sz="2400" dirty="0" smtClean="0"/>
              <a:t>tab displays a patient-centric summary of controlled substance dispensing history and information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7729117" y="1219100"/>
            <a:ext cx="4386684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Calibri" panose="020F0502020204030204" pitchFamily="34" charset="0"/>
              </a:rPr>
              <a:t>❶ ID section enables team members to scan and  view patient ID</a:t>
            </a:r>
          </a:p>
          <a:p>
            <a:endParaRPr lang="en-US" sz="1200" dirty="0">
              <a:latin typeface="Calibri" panose="020F0502020204030204" pitchFamily="34" charset="0"/>
            </a:endParaRPr>
          </a:p>
          <a:p>
            <a:r>
              <a:rPr lang="en-US" sz="1200" dirty="0" smtClean="0">
                <a:latin typeface="Calibri" panose="020F0502020204030204" pitchFamily="34" charset="0"/>
              </a:rPr>
              <a:t>❷ High Risk medications are automatically identified from patient dispensing history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Calibri" panose="020F0502020204030204" pitchFamily="34" charset="0"/>
              </a:rPr>
              <a:t>Help prevent dispensing of dangerous combinations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>
              <a:latin typeface="Calibri" panose="020F0502020204030204" pitchFamily="34" charset="0"/>
            </a:endParaRPr>
          </a:p>
          <a:p>
            <a:r>
              <a:rPr lang="en-US" sz="1200" dirty="0" smtClean="0">
                <a:latin typeface="Calibri" panose="020F0502020204030204" pitchFamily="34" charset="0"/>
              </a:rPr>
              <a:t>❸ Integrated NarxCare score helps pharmacist make efficient clinical determinations</a:t>
            </a:r>
          </a:p>
          <a:p>
            <a:endParaRPr lang="en-US" sz="1200" dirty="0">
              <a:latin typeface="Calibri" panose="020F0502020204030204" pitchFamily="34" charset="0"/>
            </a:endParaRPr>
          </a:p>
          <a:p>
            <a:r>
              <a:rPr lang="en-US" sz="1200" dirty="0" smtClean="0">
                <a:latin typeface="Calibri" panose="020F0502020204030204" pitchFamily="34" charset="0"/>
              </a:rPr>
              <a:t>❹ A log of GFD denials enables pharmacists to view detailed analysis of previous red flags</a:t>
            </a:r>
          </a:p>
          <a:p>
            <a:endParaRPr lang="en-US" sz="1200" dirty="0">
              <a:latin typeface="Calibri" panose="020F0502020204030204" pitchFamily="34" charset="0"/>
            </a:endParaRPr>
          </a:p>
          <a:p>
            <a:r>
              <a:rPr lang="en-US" sz="1200" dirty="0" smtClean="0">
                <a:latin typeface="Calibri" panose="020F0502020204030204" pitchFamily="34" charset="0"/>
              </a:rPr>
              <a:t>❺ Displays a curated list of Walgreens-dispensed CS medications for the patient</a:t>
            </a:r>
          </a:p>
          <a:p>
            <a:endParaRPr lang="en-US" sz="1200" dirty="0">
              <a:latin typeface="Calibri" panose="020F0502020204030204" pitchFamily="34" charset="0"/>
            </a:endParaRPr>
          </a:p>
          <a:p>
            <a:r>
              <a:rPr lang="en-US" sz="1200" dirty="0" smtClean="0">
                <a:latin typeface="Calibri" panose="020F0502020204030204" pitchFamily="34" charset="0"/>
              </a:rPr>
              <a:t>❻ Allows efficient entry of a Denial separate from the prescription dispensing workflow.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Calibri" panose="020F0502020204030204" pitchFamily="34" charset="0"/>
              </a:rPr>
              <a:t>A blank </a:t>
            </a:r>
            <a:r>
              <a:rPr lang="en-US" sz="1200" i="1" dirty="0" smtClean="0">
                <a:latin typeface="Calibri" panose="020F0502020204030204" pitchFamily="34" charset="0"/>
              </a:rPr>
              <a:t>GFD Review Worksheet </a:t>
            </a:r>
            <a:r>
              <a:rPr lang="en-US" sz="1200" dirty="0" smtClean="0">
                <a:latin typeface="Calibri" panose="020F0502020204030204" pitchFamily="34" charset="0"/>
              </a:rPr>
              <a:t>is displayed that can be manually populated with minimal required information </a:t>
            </a:r>
            <a:endParaRPr lang="en-US" sz="1200" i="1" dirty="0" smtClean="0">
              <a:latin typeface="Calibri" panose="020F0502020204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Calibri" panose="020F0502020204030204" pitchFamily="34" charset="0"/>
              </a:rPr>
              <a:t>Workflow enables scanning of hardcopy image and association to specific patient</a:t>
            </a:r>
          </a:p>
          <a:p>
            <a:endParaRPr lang="en-US" sz="1200" dirty="0">
              <a:latin typeface="Calibri" panose="020F0502020204030204" pitchFamily="34" charset="0"/>
            </a:endParaRPr>
          </a:p>
          <a:p>
            <a:endParaRPr lang="en-US" sz="1200" dirty="0"/>
          </a:p>
        </p:txBody>
      </p:sp>
      <p:sp>
        <p:nvSpPr>
          <p:cNvPr id="7" name="Rectangle 6"/>
          <p:cNvSpPr/>
          <p:nvPr/>
        </p:nvSpPr>
        <p:spPr>
          <a:xfrm>
            <a:off x="3102069" y="3019593"/>
            <a:ext cx="4908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alibri" panose="020F0502020204030204" pitchFamily="34" charset="0"/>
              </a:rPr>
              <a:t>❶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9829" y="4180237"/>
            <a:ext cx="21568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tx1">
                    <a:lumMod val="50000"/>
                  </a:schemeClr>
                </a:solidFill>
              </a:rPr>
              <a:t>Previous  GFD Worksheets</a:t>
            </a:r>
          </a:p>
        </p:txBody>
      </p:sp>
      <p:sp>
        <p:nvSpPr>
          <p:cNvPr id="9" name="Rectangle 8"/>
          <p:cNvSpPr/>
          <p:nvPr/>
        </p:nvSpPr>
        <p:spPr>
          <a:xfrm>
            <a:off x="5636268" y="2236433"/>
            <a:ext cx="4908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</a:rPr>
              <a:t>❷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547372" y="3583597"/>
            <a:ext cx="4908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</a:rPr>
              <a:t>❸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72902" y="4087904"/>
            <a:ext cx="4908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</a:rPr>
              <a:t>❹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900403" y="6071819"/>
            <a:ext cx="5437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alibri" panose="020F0502020204030204" pitchFamily="34" charset="0"/>
              </a:rPr>
              <a:t>❺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637975" y="6310491"/>
            <a:ext cx="4908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</a:rPr>
              <a:t>❻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066162" y="4164100"/>
            <a:ext cx="10534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Denials Only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3"/>
          <a:srcRect l="3" r="5225" b="78606"/>
          <a:stretch/>
        </p:blipFill>
        <p:spPr>
          <a:xfrm>
            <a:off x="2830617" y="4208026"/>
            <a:ext cx="207595" cy="250616"/>
          </a:xfrm>
          <a:prstGeom prst="rect">
            <a:avLst/>
          </a:prstGeom>
        </p:spPr>
      </p:pic>
      <p:pic>
        <p:nvPicPr>
          <p:cNvPr id="18" name="Picture 6" descr="Image result for green check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2585" y="4184168"/>
            <a:ext cx="182880" cy="182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7618742" y="5034695"/>
            <a:ext cx="4517079" cy="800219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7030A0"/>
                </a:solidFill>
              </a:rPr>
              <a:t>Nice to Have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dirty="0" smtClean="0">
                <a:solidFill>
                  <a:srgbClr val="7030A0"/>
                </a:solidFill>
              </a:rPr>
              <a:t>Patient ID image Section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800" dirty="0" smtClean="0">
                <a:solidFill>
                  <a:srgbClr val="7030A0"/>
                </a:solidFill>
              </a:rPr>
              <a:t>Allows scanning/capture of patient ID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dirty="0" err="1" smtClean="0">
                <a:solidFill>
                  <a:srgbClr val="7030A0"/>
                </a:solidFill>
              </a:rPr>
              <a:t>NarxCare</a:t>
            </a:r>
            <a:r>
              <a:rPr lang="en-US" sz="800" dirty="0" smtClean="0">
                <a:solidFill>
                  <a:srgbClr val="7030A0"/>
                </a:solidFill>
              </a:rPr>
              <a:t> integration Section</a:t>
            </a:r>
          </a:p>
          <a:p>
            <a:endParaRPr lang="en-US" sz="800" dirty="0">
              <a:solidFill>
                <a:srgbClr val="7030A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628751" y="2264706"/>
            <a:ext cx="4497059" cy="2769989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7030A0"/>
                </a:solidFill>
              </a:rPr>
              <a:t>MVP</a:t>
            </a:r>
            <a:endParaRPr lang="en-US" b="1" dirty="0" smtClean="0">
              <a:solidFill>
                <a:srgbClr val="7030A0"/>
              </a:solidFill>
            </a:endParaRPr>
          </a:p>
          <a:p>
            <a:r>
              <a:rPr lang="en-US" sz="800" dirty="0" smtClean="0">
                <a:solidFill>
                  <a:srgbClr val="7030A0"/>
                </a:solidFill>
              </a:rPr>
              <a:t>A patient-level landing page: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dirty="0" smtClean="0">
                <a:solidFill>
                  <a:srgbClr val="7030A0"/>
                </a:solidFill>
              </a:rPr>
              <a:t>Aggregates relevant information needed for Good Faith Dispensing evaluation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dirty="0" smtClean="0">
                <a:solidFill>
                  <a:srgbClr val="7030A0"/>
                </a:solidFill>
              </a:rPr>
              <a:t>Must always be available to all users of IC+/POWER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dirty="0" smtClean="0">
                <a:solidFill>
                  <a:srgbClr val="7030A0"/>
                </a:solidFill>
              </a:rPr>
              <a:t>High Risk Medications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800" dirty="0" smtClean="0">
                <a:solidFill>
                  <a:srgbClr val="7030A0"/>
                </a:solidFill>
              </a:rPr>
              <a:t>Automatically displays previously dispensed medications for quick identification of potentially dangerous combinations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800" dirty="0" smtClean="0">
                <a:solidFill>
                  <a:srgbClr val="7030A0"/>
                </a:solidFill>
              </a:rPr>
              <a:t>Displays Morphine Milligram Equivalents (MME) based on entire patient profile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800" dirty="0" smtClean="0">
                <a:solidFill>
                  <a:srgbClr val="7030A0"/>
                </a:solidFill>
              </a:rPr>
              <a:t>List of target medications is configurable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dirty="0" smtClean="0">
                <a:solidFill>
                  <a:srgbClr val="7030A0"/>
                </a:solidFill>
              </a:rPr>
              <a:t>PDMP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800" dirty="0" smtClean="0">
                <a:solidFill>
                  <a:srgbClr val="7030A0"/>
                </a:solidFill>
              </a:rPr>
              <a:t>Link or pathway to PDMP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sz="800" dirty="0" smtClean="0">
                <a:solidFill>
                  <a:srgbClr val="7030A0"/>
                </a:solidFill>
              </a:rPr>
              <a:t>In non-Appriss states, link directly to State-specific log-in page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dirty="0" smtClean="0">
                <a:solidFill>
                  <a:srgbClr val="7030A0"/>
                </a:solidFill>
              </a:rPr>
              <a:t>Log of previous GFD worksheets from all Walgreens sites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800" dirty="0" smtClean="0">
                <a:solidFill>
                  <a:srgbClr val="7030A0"/>
                </a:solidFill>
              </a:rPr>
              <a:t>Ability to filter and display only denials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800" dirty="0" smtClean="0">
                <a:solidFill>
                  <a:srgbClr val="7030A0"/>
                </a:solidFill>
              </a:rPr>
              <a:t>Ability to view fill-level GFD worksheet from this window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dirty="0" smtClean="0">
                <a:solidFill>
                  <a:srgbClr val="7030A0"/>
                </a:solidFill>
              </a:rPr>
              <a:t>Medication History that is filtered to show only CS and other drugs of interest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800" dirty="0" smtClean="0">
                <a:solidFill>
                  <a:srgbClr val="7030A0"/>
                </a:solidFill>
              </a:rPr>
              <a:t>Displayed drugs configurable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dirty="0" smtClean="0">
                <a:solidFill>
                  <a:srgbClr val="7030A0"/>
                </a:solidFill>
              </a:rPr>
              <a:t>Ability to create a GFD denial directly from this screen – without needing to go through Data Entry workflow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800" dirty="0" smtClean="0">
                <a:solidFill>
                  <a:srgbClr val="7030A0"/>
                </a:solidFill>
              </a:rPr>
              <a:t>GFD denial must enable scanning of prescription image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800" dirty="0" smtClean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5107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8174" y="771524"/>
            <a:ext cx="7553325" cy="524827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76059" y="2866403"/>
            <a:ext cx="328221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 smtClean="0"/>
              <a:t>GFD </a:t>
            </a:r>
            <a:r>
              <a:rPr lang="en-US" sz="1050" b="1" u="sng" dirty="0" smtClean="0"/>
              <a:t>W</a:t>
            </a:r>
            <a:r>
              <a:rPr lang="en-US" sz="1050" b="1" dirty="0" smtClean="0"/>
              <a:t>orksheet                                Ctrl+W </a:t>
            </a:r>
          </a:p>
        </p:txBody>
      </p:sp>
      <p:sp>
        <p:nvSpPr>
          <p:cNvPr id="4" name="Rectangle 3"/>
          <p:cNvSpPr/>
          <p:nvPr/>
        </p:nvSpPr>
        <p:spPr>
          <a:xfrm>
            <a:off x="5776060" y="2769509"/>
            <a:ext cx="2788204" cy="406010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8"/>
          <p:cNvSpPr txBox="1">
            <a:spLocks/>
          </p:cNvSpPr>
          <p:nvPr/>
        </p:nvSpPr>
        <p:spPr>
          <a:xfrm>
            <a:off x="554040" y="656272"/>
            <a:ext cx="2932110" cy="521942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38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733" b="0" kern="1200" baseline="0">
                <a:solidFill>
                  <a:schemeClr val="bg1"/>
                </a:solidFill>
                <a:latin typeface="+mj-lt"/>
                <a:ea typeface="Franklin Gothic Heavy" charset="0"/>
                <a:cs typeface="Franklin Gothic Heavy" charset="0"/>
              </a:defRPr>
            </a:lvl1pPr>
          </a:lstStyle>
          <a:p>
            <a:pPr algn="ctr"/>
            <a:r>
              <a:rPr lang="en-US" sz="2800" smtClean="0"/>
              <a:t>During Data Entry, Technicians have the ability to add information to the GFD Worksheet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8319542" y="286940"/>
            <a:ext cx="3567658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7030A0"/>
                </a:solidFill>
              </a:rPr>
              <a:t>MVP</a:t>
            </a:r>
            <a:endParaRPr lang="en-US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9711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13" y="1088648"/>
            <a:ext cx="7454899" cy="5591175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24422" y="223734"/>
            <a:ext cx="11505628" cy="928792"/>
          </a:xfrm>
        </p:spPr>
        <p:txBody>
          <a:bodyPr>
            <a:noAutofit/>
          </a:bodyPr>
          <a:lstStyle/>
          <a:p>
            <a:r>
              <a:rPr lang="en-US" sz="2400" dirty="0" smtClean="0"/>
              <a:t>The new </a:t>
            </a:r>
            <a:r>
              <a:rPr lang="en-US" sz="2400" i="1" dirty="0" smtClean="0"/>
              <a:t>GFD Review Worksheet </a:t>
            </a:r>
            <a:r>
              <a:rPr lang="en-US" sz="2400" dirty="0" smtClean="0"/>
              <a:t>automatically summarizes and documents indisputable clinical justification for dispensing</a:t>
            </a:r>
            <a:endParaRPr lang="en-US" sz="2400" i="1" dirty="0"/>
          </a:p>
        </p:txBody>
      </p:sp>
      <p:sp>
        <p:nvSpPr>
          <p:cNvPr id="7" name="TextBox 6"/>
          <p:cNvSpPr txBox="1"/>
          <p:nvPr/>
        </p:nvSpPr>
        <p:spPr>
          <a:xfrm>
            <a:off x="7639050" y="1071991"/>
            <a:ext cx="4552950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Calibri" panose="020F0502020204030204" pitchFamily="34" charset="0"/>
              </a:rPr>
              <a:t>This worksheet is always presented to pharmacists at the </a:t>
            </a:r>
            <a:r>
              <a:rPr lang="en-US" sz="1100" b="1" dirty="0" smtClean="0">
                <a:latin typeface="Calibri" panose="020F0502020204030204" pitchFamily="34" charset="0"/>
              </a:rPr>
              <a:t>dispensing location </a:t>
            </a:r>
            <a:r>
              <a:rPr lang="en-US" sz="1100" dirty="0" smtClean="0">
                <a:latin typeface="Calibri" panose="020F0502020204030204" pitchFamily="34" charset="0"/>
              </a:rPr>
              <a:t>as part of DUR screening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 smtClean="0">
                <a:latin typeface="Calibri" panose="020F0502020204030204" pitchFamily="34" charset="0"/>
              </a:rPr>
              <a:t>For all prescription fills (New and Refill)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 smtClean="0">
                <a:latin typeface="Calibri" panose="020F0502020204030204" pitchFamily="34" charset="0"/>
              </a:rPr>
              <a:t>Similar to current GFD Checklist, but automatically populated information to streamline the process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 smtClean="0">
                <a:latin typeface="Calibri" panose="020F0502020204030204" pitchFamily="34" charset="0"/>
              </a:rPr>
              <a:t>Available for all CS medications, mandatory for target drugs</a:t>
            </a:r>
          </a:p>
          <a:p>
            <a:endParaRPr lang="en-US" sz="1100" dirty="0" smtClean="0">
              <a:latin typeface="Calibri" panose="020F0502020204030204" pitchFamily="34" charset="0"/>
            </a:endParaRPr>
          </a:p>
          <a:p>
            <a:r>
              <a:rPr lang="en-US" sz="1100" dirty="0" smtClean="0">
                <a:latin typeface="Calibri" panose="020F0502020204030204" pitchFamily="34" charset="0"/>
              </a:rPr>
              <a:t>❶ Relevant prescription information is displayed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100" dirty="0" smtClean="0">
                <a:latin typeface="Calibri" panose="020F0502020204030204" pitchFamily="34" charset="0"/>
              </a:rPr>
              <a:t>Including Prescription MME, </a:t>
            </a:r>
            <a:r>
              <a:rPr lang="en-US" sz="1100" i="1" dirty="0" smtClean="0">
                <a:latin typeface="Calibri" panose="020F0502020204030204" pitchFamily="34" charset="0"/>
              </a:rPr>
              <a:t>Do Not Dispense Before </a:t>
            </a:r>
            <a:r>
              <a:rPr lang="en-US" sz="1100" dirty="0" smtClean="0">
                <a:latin typeface="Calibri" panose="020F0502020204030204" pitchFamily="34" charset="0"/>
              </a:rPr>
              <a:t>date and prescriber specialty</a:t>
            </a:r>
          </a:p>
          <a:p>
            <a:endParaRPr lang="en-US" sz="1100" dirty="0" smtClean="0">
              <a:latin typeface="Calibri" panose="020F0502020204030204" pitchFamily="34" charset="0"/>
            </a:endParaRPr>
          </a:p>
          <a:p>
            <a:r>
              <a:rPr lang="en-US" sz="1100" dirty="0" smtClean="0">
                <a:latin typeface="Calibri" panose="020F0502020204030204" pitchFamily="34" charset="0"/>
              </a:rPr>
              <a:t>❷ If captured, patient ID would display. Otherwise – </a:t>
            </a:r>
            <a:r>
              <a:rPr lang="en-US" sz="1100" i="1" dirty="0" smtClean="0">
                <a:latin typeface="Calibri" panose="020F0502020204030204" pitchFamily="34" charset="0"/>
              </a:rPr>
              <a:t>Patient ID Not On File </a:t>
            </a:r>
            <a:r>
              <a:rPr lang="en-US" sz="1100" dirty="0" smtClean="0">
                <a:latin typeface="Calibri" panose="020F0502020204030204" pitchFamily="34" charset="0"/>
              </a:rPr>
              <a:t>would be listed as a </a:t>
            </a:r>
            <a:r>
              <a:rPr lang="en-US" sz="1100" i="1" dirty="0" smtClean="0">
                <a:latin typeface="Calibri" panose="020F0502020204030204" pitchFamily="34" charset="0"/>
              </a:rPr>
              <a:t>Red Flag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100" i="1" dirty="0" smtClean="0">
                <a:latin typeface="Calibri" panose="020F0502020204030204" pitchFamily="34" charset="0"/>
              </a:rPr>
              <a:t>Patient Is Known To The Pharmacist </a:t>
            </a:r>
            <a:r>
              <a:rPr lang="en-US" sz="1100" dirty="0" smtClean="0">
                <a:latin typeface="Calibri" panose="020F0502020204030204" pitchFamily="34" charset="0"/>
              </a:rPr>
              <a:t>would be an appropriate resolution to this </a:t>
            </a:r>
            <a:r>
              <a:rPr lang="en-US" sz="1100" i="1" dirty="0" smtClean="0">
                <a:latin typeface="Calibri" panose="020F0502020204030204" pitchFamily="34" charset="0"/>
              </a:rPr>
              <a:t>Red Flag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100" dirty="0" smtClean="0">
              <a:latin typeface="Calibri" panose="020F0502020204030204" pitchFamily="34" charset="0"/>
            </a:endParaRPr>
          </a:p>
          <a:p>
            <a:r>
              <a:rPr lang="en-US" sz="1100" dirty="0" smtClean="0">
                <a:latin typeface="Calibri" panose="020F0502020204030204" pitchFamily="34" charset="0"/>
              </a:rPr>
              <a:t>❸ Integrated NarxCare score helps pharmacist make efficient clinical determinations with direct link to patient-specific external information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100" dirty="0" smtClean="0">
                <a:latin typeface="Calibri" panose="020F0502020204030204" pitchFamily="34" charset="0"/>
              </a:rPr>
              <a:t>Usage of the link and length of pharmacist time within PDMP site can be monitored </a:t>
            </a:r>
          </a:p>
          <a:p>
            <a:endParaRPr lang="en-US" sz="1100" dirty="0" smtClean="0">
              <a:latin typeface="Calibri" panose="020F0502020204030204" pitchFamily="34" charset="0"/>
            </a:endParaRPr>
          </a:p>
          <a:p>
            <a:r>
              <a:rPr lang="en-US" sz="1100" dirty="0" smtClean="0">
                <a:latin typeface="Calibri" panose="020F0502020204030204" pitchFamily="34" charset="0"/>
              </a:rPr>
              <a:t>❹ Red Flags and Clinical Justification would automatically populate based on business-defined criteria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100" dirty="0" smtClean="0">
                <a:latin typeface="Calibri" panose="020F0502020204030204" pitchFamily="34" charset="0"/>
              </a:rPr>
              <a:t>Can be modified to react to emerging trends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100" dirty="0" smtClean="0">
                <a:latin typeface="Calibri" panose="020F0502020204030204" pitchFamily="34" charset="0"/>
              </a:rPr>
              <a:t>Entries can be created for manual selection by pharmacists to document red flags that can’t be automated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100" dirty="0" smtClean="0">
                <a:latin typeface="Calibri" panose="020F0502020204030204" pitchFamily="34" charset="0"/>
              </a:rPr>
              <a:t>All Red Flags would require documented resolution before prescription may be dispensed</a:t>
            </a:r>
          </a:p>
          <a:p>
            <a:endParaRPr lang="en-US" sz="1100" dirty="0" smtClean="0">
              <a:latin typeface="Calibri" panose="020F0502020204030204" pitchFamily="34" charset="0"/>
            </a:endParaRPr>
          </a:p>
          <a:p>
            <a:r>
              <a:rPr lang="en-US" sz="1100" dirty="0" smtClean="0">
                <a:latin typeface="Calibri" panose="020F0502020204030204" pitchFamily="34" charset="0"/>
              </a:rPr>
              <a:t>❺ Rejection of the GFD Worksheet would automatically create GFD denial documentation</a:t>
            </a:r>
          </a:p>
          <a:p>
            <a:endParaRPr lang="en-US" sz="1100" dirty="0" smtClean="0">
              <a:latin typeface="Calibri" panose="020F0502020204030204" pitchFamily="34" charset="0"/>
            </a:endParaRPr>
          </a:p>
          <a:p>
            <a:endParaRPr lang="en-US" sz="1100" dirty="0" smtClean="0">
              <a:latin typeface="Calibri" panose="020F0502020204030204" pitchFamily="34" charset="0"/>
            </a:endParaRPr>
          </a:p>
          <a:p>
            <a:endParaRPr lang="en-US" sz="1100" dirty="0"/>
          </a:p>
        </p:txBody>
      </p:sp>
      <p:sp>
        <p:nvSpPr>
          <p:cNvPr id="8" name="Rectangle 7"/>
          <p:cNvSpPr/>
          <p:nvPr/>
        </p:nvSpPr>
        <p:spPr>
          <a:xfrm>
            <a:off x="2497780" y="2796659"/>
            <a:ext cx="4908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mtClean="0">
                <a:solidFill>
                  <a:srgbClr val="FF0000"/>
                </a:solidFill>
                <a:latin typeface="Calibri" panose="020F0502020204030204" pitchFamily="34" charset="0"/>
              </a:rPr>
              <a:t>❶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079055" y="1929884"/>
            <a:ext cx="4908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</a:rPr>
              <a:t>❷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079055" y="2868395"/>
            <a:ext cx="4908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</a:rPr>
              <a:t>❸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988620" y="3978510"/>
            <a:ext cx="4908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</a:rPr>
              <a:t>❹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52360" y="6025634"/>
            <a:ext cx="4908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</a:rPr>
              <a:t>❺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605712" y="5140940"/>
            <a:ext cx="4517079" cy="1538883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7030A0"/>
                </a:solidFill>
              </a:rPr>
              <a:t>Nice to Have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dirty="0" smtClean="0">
                <a:solidFill>
                  <a:srgbClr val="7030A0"/>
                </a:solidFill>
              </a:rPr>
              <a:t>Patient ID image Section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dirty="0" err="1" smtClean="0">
                <a:solidFill>
                  <a:srgbClr val="7030A0"/>
                </a:solidFill>
              </a:rPr>
              <a:t>NarxCare</a:t>
            </a:r>
            <a:r>
              <a:rPr lang="en-US" sz="800" dirty="0" smtClean="0">
                <a:solidFill>
                  <a:srgbClr val="7030A0"/>
                </a:solidFill>
              </a:rPr>
              <a:t> integration Section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800" dirty="0" smtClean="0">
                <a:solidFill>
                  <a:srgbClr val="7030A0"/>
                </a:solidFill>
              </a:rPr>
              <a:t>Different workflows driven by returned </a:t>
            </a:r>
            <a:r>
              <a:rPr lang="en-US" sz="800" dirty="0" err="1" smtClean="0">
                <a:solidFill>
                  <a:srgbClr val="7030A0"/>
                </a:solidFill>
              </a:rPr>
              <a:t>NarxCare</a:t>
            </a:r>
            <a:r>
              <a:rPr lang="en-US" sz="800" dirty="0" smtClean="0">
                <a:solidFill>
                  <a:srgbClr val="7030A0"/>
                </a:solidFill>
              </a:rPr>
              <a:t> scores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dirty="0" smtClean="0">
                <a:solidFill>
                  <a:srgbClr val="7030A0"/>
                </a:solidFill>
              </a:rPr>
              <a:t>Red Flags Section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800" dirty="0" smtClean="0">
                <a:solidFill>
                  <a:srgbClr val="7030A0"/>
                </a:solidFill>
              </a:rPr>
              <a:t>New Red flags created by business rules or queries that automatically populate into the GFD worksheet if triggered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sz="800" dirty="0" smtClean="0">
                <a:solidFill>
                  <a:srgbClr val="7030A0"/>
                </a:solidFill>
              </a:rPr>
              <a:t>For example: If payment type is cash, then automatically select “Cash Prescription” Red Flag.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800" dirty="0" smtClean="0">
                <a:solidFill>
                  <a:srgbClr val="7030A0"/>
                </a:solidFill>
              </a:rPr>
              <a:t>Automated identification and population of appropriate information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800" dirty="0" smtClean="0">
                <a:solidFill>
                  <a:srgbClr val="7030A0"/>
                </a:solidFill>
              </a:rPr>
              <a:t>Rules triggered by information returned by </a:t>
            </a:r>
            <a:r>
              <a:rPr lang="en-US" sz="800" dirty="0" err="1" smtClean="0">
                <a:solidFill>
                  <a:srgbClr val="7030A0"/>
                </a:solidFill>
              </a:rPr>
              <a:t>NarxCare</a:t>
            </a:r>
            <a:endParaRPr lang="en-US" sz="800" dirty="0">
              <a:solidFill>
                <a:srgbClr val="7030A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05712" y="990958"/>
            <a:ext cx="4497059" cy="4124206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7030A0"/>
                </a:solidFill>
              </a:rPr>
              <a:t>MVP</a:t>
            </a:r>
            <a:endParaRPr lang="en-US" b="1" dirty="0" smtClean="0">
              <a:solidFill>
                <a:srgbClr val="7030A0"/>
              </a:solidFill>
            </a:endParaRPr>
          </a:p>
          <a:p>
            <a:r>
              <a:rPr lang="en-US" sz="800" dirty="0" smtClean="0">
                <a:solidFill>
                  <a:srgbClr val="7030A0"/>
                </a:solidFill>
              </a:rPr>
              <a:t>A fill-level worksheet: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dirty="0" smtClean="0">
                <a:solidFill>
                  <a:srgbClr val="7030A0"/>
                </a:solidFill>
              </a:rPr>
              <a:t>Aggregates relevant information needed for Good Faith Dispensing evaluation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dirty="0" smtClean="0">
                <a:solidFill>
                  <a:srgbClr val="7030A0"/>
                </a:solidFill>
              </a:rPr>
              <a:t>Must always be presented to local pharmacist no matter where other portions of the workflow are completed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dirty="0" smtClean="0">
                <a:solidFill>
                  <a:srgbClr val="7030A0"/>
                </a:solidFill>
              </a:rPr>
              <a:t>Available for all CS prescriptions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800" dirty="0" smtClean="0">
                <a:solidFill>
                  <a:srgbClr val="7030A0"/>
                </a:solidFill>
              </a:rPr>
              <a:t>Required for select prescriptions 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sz="800" dirty="0" smtClean="0">
                <a:solidFill>
                  <a:srgbClr val="7030A0"/>
                </a:solidFill>
              </a:rPr>
              <a:t>Triggering must be configurable</a:t>
            </a:r>
          </a:p>
          <a:p>
            <a:pPr marL="1543050" lvl="3" indent="-171450">
              <a:buFont typeface="Arial" panose="020B0604020202020204" pitchFamily="34" charset="0"/>
              <a:buChar char="•"/>
            </a:pPr>
            <a:r>
              <a:rPr lang="en-US" sz="800" dirty="0" smtClean="0">
                <a:solidFill>
                  <a:srgbClr val="7030A0"/>
                </a:solidFill>
              </a:rPr>
              <a:t>For example: Drug, State, Patient, Prescriber, store pharmacy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dirty="0" smtClean="0">
                <a:solidFill>
                  <a:srgbClr val="7030A0"/>
                </a:solidFill>
              </a:rPr>
              <a:t>Triggered for all prescription fills (New and Refills)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800" dirty="0" smtClean="0">
                <a:solidFill>
                  <a:srgbClr val="7030A0"/>
                </a:solidFill>
              </a:rPr>
              <a:t>For refills, previously entered information must be prepopulated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dirty="0" smtClean="0">
                <a:solidFill>
                  <a:srgbClr val="7030A0"/>
                </a:solidFill>
              </a:rPr>
              <a:t>Displayed with timing similar to current DUR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dirty="0" smtClean="0">
                <a:solidFill>
                  <a:srgbClr val="7030A0"/>
                </a:solidFill>
              </a:rPr>
              <a:t>Rx Information Section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800" dirty="0" smtClean="0">
                <a:solidFill>
                  <a:srgbClr val="7030A0"/>
                </a:solidFill>
              </a:rPr>
              <a:t>Displays relevant information about the current prescription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sz="800" dirty="0" smtClean="0">
                <a:solidFill>
                  <a:srgbClr val="7030A0"/>
                </a:solidFill>
              </a:rPr>
              <a:t>Image, Data Entry info, Do Not Dispense Before Date, Rx MME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dirty="0" smtClean="0">
                <a:solidFill>
                  <a:srgbClr val="7030A0"/>
                </a:solidFill>
              </a:rPr>
              <a:t>PDMP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800" dirty="0" smtClean="0">
                <a:solidFill>
                  <a:srgbClr val="7030A0"/>
                </a:solidFill>
              </a:rPr>
              <a:t>Link or pathway to PDMP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sz="800" dirty="0" smtClean="0">
                <a:solidFill>
                  <a:srgbClr val="7030A0"/>
                </a:solidFill>
              </a:rPr>
              <a:t>In non-Appriss states, link directly to State-specific log-in page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800" dirty="0" smtClean="0">
                <a:solidFill>
                  <a:srgbClr val="7030A0"/>
                </a:solidFill>
              </a:rPr>
              <a:t>Tracking that the PDMP was accessed via the link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dirty="0" smtClean="0">
                <a:solidFill>
                  <a:srgbClr val="7030A0"/>
                </a:solidFill>
              </a:rPr>
              <a:t>Red Flags Section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800" dirty="0" smtClean="0">
                <a:solidFill>
                  <a:srgbClr val="7030A0"/>
                </a:solidFill>
              </a:rPr>
              <a:t>Ability for Business to create ad-hoc red flags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sz="800" dirty="0" smtClean="0">
                <a:solidFill>
                  <a:srgbClr val="7030A0"/>
                </a:solidFill>
              </a:rPr>
              <a:t>MVP: Text entries  </a:t>
            </a:r>
            <a:r>
              <a:rPr lang="en-US" sz="800" dirty="0">
                <a:solidFill>
                  <a:srgbClr val="7030A0"/>
                </a:solidFill>
              </a:rPr>
              <a:t>that end users will manually select and resolve </a:t>
            </a:r>
            <a:r>
              <a:rPr lang="en-US" sz="800" dirty="0" smtClean="0">
                <a:solidFill>
                  <a:srgbClr val="7030A0"/>
                </a:solidFill>
              </a:rPr>
              <a:t>Must be resolved/dispositioned before continuing workflow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800" dirty="0" smtClean="0">
                <a:solidFill>
                  <a:srgbClr val="7030A0"/>
                </a:solidFill>
              </a:rPr>
              <a:t>Some Red Flags must be a hard block and not resolvable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dirty="0" smtClean="0">
                <a:solidFill>
                  <a:srgbClr val="7030A0"/>
                </a:solidFill>
              </a:rPr>
              <a:t>Clinical Justification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800" dirty="0" smtClean="0">
                <a:solidFill>
                  <a:srgbClr val="7030A0"/>
                </a:solidFill>
              </a:rPr>
              <a:t>Similar to Red flags – but positive indicators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800" dirty="0" smtClean="0">
                <a:solidFill>
                  <a:srgbClr val="7030A0"/>
                </a:solidFill>
              </a:rPr>
              <a:t>Free text responses available for certain ones,  but not all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800" dirty="0" smtClean="0">
                <a:solidFill>
                  <a:srgbClr val="7030A0"/>
                </a:solidFill>
              </a:rPr>
              <a:t>Free text documentation for pharmacist comments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dirty="0" smtClean="0">
                <a:solidFill>
                  <a:srgbClr val="7030A0"/>
                </a:solidFill>
              </a:rPr>
              <a:t>Ability to create CAP block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dirty="0" smtClean="0">
                <a:solidFill>
                  <a:srgbClr val="7030A0"/>
                </a:solidFill>
              </a:rPr>
              <a:t>Ability to create exception (DUR) and resolve later</a:t>
            </a:r>
          </a:p>
        </p:txBody>
      </p:sp>
    </p:spTree>
    <p:extLst>
      <p:ext uri="{BB962C8B-B14F-4D97-AF65-F5344CB8AC3E}">
        <p14:creationId xmlns:p14="http://schemas.microsoft.com/office/powerpoint/2010/main" val="98374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Potential Rules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 smtClean="0"/>
              <a:t>Clinical Justification: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Patient ID on file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No previous GFD refusal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Indicator that PDMP viewed by </a:t>
            </a:r>
            <a:r>
              <a:rPr lang="en-US" dirty="0" err="1" smtClean="0"/>
              <a:t>RPh</a:t>
            </a: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Use of Third Party Insurance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Opioid Naïve or low MME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Short duration of therapy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Previously dispensed Naloxone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Diagnosis/Health Conditions on inclusion list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Appropriate Place of Service (Hospice)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Red Flags: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Previous GFD refusal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First Refill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Multiple Prescribers of Controlled Substances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Multiple pharmacies dispensing CS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Use of Cash or Discount Card payment method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Patient address not able to be USPS standardized (probably due to bad data in Address field)</a:t>
            </a:r>
          </a:p>
          <a:p>
            <a:pPr marL="1028692" lvl="1" indent="-342900"/>
            <a:r>
              <a:rPr lang="en-US" dirty="0" smtClean="0"/>
              <a:t>Distance calculations – between pharmacy, prescriber and patient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Morphine Milligram Equivalent (MME) over threshold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Length of time on therapy</a:t>
            </a:r>
          </a:p>
          <a:p>
            <a:pPr marL="1028692" lvl="1" indent="-342900"/>
            <a:r>
              <a:rPr lang="en-US" dirty="0" smtClean="0"/>
              <a:t>Long term use of immediate release products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Drug Combinations or Cocktails</a:t>
            </a:r>
          </a:p>
          <a:p>
            <a:pPr marL="1028692" lvl="1" indent="-342900"/>
            <a:r>
              <a:rPr lang="en-US" dirty="0" smtClean="0"/>
              <a:t>Benzodiazepine + opioid + Muscle relaxant or Gabapentin</a:t>
            </a:r>
          </a:p>
          <a:p>
            <a:pPr marL="1028692" lvl="1" indent="-342900"/>
            <a:r>
              <a:rPr lang="en-US" dirty="0" smtClean="0"/>
              <a:t> Amphetamines and opioids</a:t>
            </a:r>
          </a:p>
          <a:p>
            <a:pPr marL="1028692" lvl="1" indent="-342900"/>
            <a:r>
              <a:rPr lang="en-US" dirty="0" smtClean="0"/>
              <a:t>Immediate release and Extended Release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Prescriber scope of practice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Early Refill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Patient appears intoxicated	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©2019 Walgreen Co.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1821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8"/>
          <p:cNvSpPr txBox="1">
            <a:spLocks/>
          </p:cNvSpPr>
          <p:nvPr/>
        </p:nvSpPr>
        <p:spPr>
          <a:xfrm>
            <a:off x="554040" y="656272"/>
            <a:ext cx="2932110" cy="521942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38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733" b="0" kern="1200" baseline="0">
                <a:solidFill>
                  <a:schemeClr val="bg1"/>
                </a:solidFill>
                <a:latin typeface="+mj-lt"/>
                <a:ea typeface="Franklin Gothic Heavy" charset="0"/>
                <a:cs typeface="Franklin Gothic Heavy" charset="0"/>
              </a:defRPr>
            </a:lvl1pPr>
          </a:lstStyle>
          <a:p>
            <a:pPr algn="ctr"/>
            <a:r>
              <a:rPr lang="en-US" sz="2800" dirty="0" smtClean="0"/>
              <a:t>An optional double confirmation step would reinforce the change in mind-set with pharmacists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8721" y="457200"/>
            <a:ext cx="7696622" cy="577648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45933" y="774717"/>
            <a:ext cx="1748323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7030A0"/>
                </a:solidFill>
              </a:rPr>
              <a:t>Nice to Have</a:t>
            </a:r>
            <a:endParaRPr lang="en-US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5363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8"/>
          <p:cNvSpPr txBox="1">
            <a:spLocks/>
          </p:cNvSpPr>
          <p:nvPr/>
        </p:nvSpPr>
        <p:spPr>
          <a:xfrm>
            <a:off x="554040" y="656272"/>
            <a:ext cx="2932110" cy="521942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38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733" b="0" kern="1200" baseline="0">
                <a:solidFill>
                  <a:schemeClr val="bg1"/>
                </a:solidFill>
                <a:latin typeface="+mj-lt"/>
                <a:ea typeface="Franklin Gothic Heavy" charset="0"/>
                <a:cs typeface="Franklin Gothic Heavy" charset="0"/>
              </a:defRPr>
            </a:lvl1pPr>
          </a:lstStyle>
          <a:p>
            <a:pPr algn="ctr"/>
            <a:r>
              <a:rPr lang="en-US" sz="2800" dirty="0" smtClean="0"/>
              <a:t>An optional workflow would streamline and standardize patient counseling, ensuring essential information is conveyed</a:t>
            </a:r>
            <a:endParaRPr lang="en-US"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0145" y="408696"/>
            <a:ext cx="7802659" cy="584792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02786" y="471606"/>
            <a:ext cx="1748323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7030A0"/>
                </a:solidFill>
              </a:rPr>
              <a:t>Nice to Have</a:t>
            </a:r>
            <a:endParaRPr lang="en-US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2384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Appendix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116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Standard Blue">
  <a:themeElements>
    <a:clrScheme name="Walgreens Brand Colors">
      <a:dk1>
        <a:srgbClr val="58595B"/>
      </a:dk1>
      <a:lt1>
        <a:srgbClr val="FFFFFF"/>
      </a:lt1>
      <a:dk2>
        <a:srgbClr val="02A0C0"/>
      </a:dk2>
      <a:lt2>
        <a:srgbClr val="14A3A3"/>
      </a:lt2>
      <a:accent1>
        <a:srgbClr val="22BBD6"/>
      </a:accent1>
      <a:accent2>
        <a:srgbClr val="2EC2C1"/>
      </a:accent2>
      <a:accent3>
        <a:srgbClr val="F27698"/>
      </a:accent3>
      <a:accent4>
        <a:srgbClr val="E31837"/>
      </a:accent4>
      <a:accent5>
        <a:srgbClr val="EEEAE6"/>
      </a:accent5>
      <a:accent6>
        <a:srgbClr val="58595B"/>
      </a:accent6>
      <a:hlink>
        <a:srgbClr val="22BBD6"/>
      </a:hlink>
      <a:folHlink>
        <a:srgbClr val="0182A1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22225">
          <a:noFill/>
        </a:ln>
      </a:spPr>
      <a:bodyPr rtlCol="0" anchor="ctr"/>
      <a:lstStyle>
        <a:defPPr algn="ctr">
          <a:defRPr smtClean="0">
            <a:solidFill>
              <a:schemeClr val="accent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WAG_final_internal_widescreen1 (002)" id="{46923588-99EC-4C16-81F3-3679A8A12CE2}" vid="{C1F1F188-1015-452B-843A-76A975E8162C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2561</TotalTime>
  <Words>1288</Words>
  <Application>Microsoft Office PowerPoint</Application>
  <PresentationFormat>Widescreen</PresentationFormat>
  <Paragraphs>236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5" baseType="lpstr">
      <vt:lpstr>.AppleSystemUIFont</vt:lpstr>
      <vt:lpstr>Arial</vt:lpstr>
      <vt:lpstr>Arial Black</vt:lpstr>
      <vt:lpstr>Bradley Hand ITC</vt:lpstr>
      <vt:lpstr>Calibri</vt:lpstr>
      <vt:lpstr>Calibri Light</vt:lpstr>
      <vt:lpstr>Franklin Gothic Heavy</vt:lpstr>
      <vt:lpstr>Lucida Handwriting</vt:lpstr>
      <vt:lpstr>Roboto Light</vt:lpstr>
      <vt:lpstr>Office Theme</vt:lpstr>
      <vt:lpstr>1_Standard Blue</vt:lpstr>
      <vt:lpstr>GFD 2.0</vt:lpstr>
      <vt:lpstr>A new button will take team members directly to Good Faith Dispensing Information housed in the Patient Profile  </vt:lpstr>
      <vt:lpstr>The GFD Info tab displays a patient-centric summary of controlled substance dispensing history and information</vt:lpstr>
      <vt:lpstr>PowerPoint Presentation</vt:lpstr>
      <vt:lpstr>The new GFD Review Worksheet automatically summarizes and documents indisputable clinical justification for dispensing</vt:lpstr>
      <vt:lpstr>Potential Rules</vt:lpstr>
      <vt:lpstr>PowerPoint Presentation</vt:lpstr>
      <vt:lpstr>PowerPoint Presentation</vt:lpstr>
      <vt:lpstr>Appendix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Walgreen Co.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 Arends</dc:creator>
  <cp:lastModifiedBy>Ericka N Salisbury</cp:lastModifiedBy>
  <cp:revision>53</cp:revision>
  <dcterms:created xsi:type="dcterms:W3CDTF">2019-04-13T02:24:09Z</dcterms:created>
  <dcterms:modified xsi:type="dcterms:W3CDTF">2019-10-30T17:22:20Z</dcterms:modified>
</cp:coreProperties>
</file>