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7.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9.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 id="2147483691" r:id="rId4"/>
    <p:sldMasterId id="2147483708" r:id="rId5"/>
    <p:sldMasterId id="2147483721" r:id="rId6"/>
    <p:sldMasterId id="2147483734" r:id="rId7"/>
    <p:sldMasterId id="2147483753" r:id="rId8"/>
    <p:sldMasterId id="2147483764" r:id="rId9"/>
    <p:sldMasterId id="2147483776" r:id="rId10"/>
    <p:sldMasterId id="2147483789" r:id="rId11"/>
    <p:sldMasterId id="2147483816" r:id="rId12"/>
    <p:sldMasterId id="2147483830" r:id="rId13"/>
    <p:sldMasterId id="2147483841" r:id="rId14"/>
    <p:sldMasterId id="2147483852" r:id="rId15"/>
    <p:sldMasterId id="2147483863" r:id="rId16"/>
    <p:sldMasterId id="2147483879" r:id="rId17"/>
    <p:sldMasterId id="2147483890" r:id="rId18"/>
    <p:sldMasterId id="2147483900" r:id="rId19"/>
  </p:sldMasterIdLst>
  <p:notesMasterIdLst>
    <p:notesMasterId r:id="rId43"/>
  </p:notesMasterIdLst>
  <p:handoutMasterIdLst>
    <p:handoutMasterId r:id="rId44"/>
  </p:handoutMasterIdLst>
  <p:sldIdLst>
    <p:sldId id="258" r:id="rId20"/>
    <p:sldId id="274" r:id="rId21"/>
    <p:sldId id="268" r:id="rId22"/>
    <p:sldId id="324" r:id="rId23"/>
    <p:sldId id="325" r:id="rId24"/>
    <p:sldId id="326" r:id="rId25"/>
    <p:sldId id="323" r:id="rId26"/>
    <p:sldId id="287" r:id="rId27"/>
    <p:sldId id="275" r:id="rId28"/>
    <p:sldId id="289" r:id="rId29"/>
    <p:sldId id="290" r:id="rId30"/>
    <p:sldId id="314" r:id="rId31"/>
    <p:sldId id="331" r:id="rId32"/>
    <p:sldId id="321" r:id="rId33"/>
    <p:sldId id="295" r:id="rId34"/>
    <p:sldId id="335" r:id="rId35"/>
    <p:sldId id="328" r:id="rId36"/>
    <p:sldId id="329" r:id="rId37"/>
    <p:sldId id="334" r:id="rId38"/>
    <p:sldId id="332" r:id="rId39"/>
    <p:sldId id="333" r:id="rId40"/>
    <p:sldId id="301" r:id="rId41"/>
    <p:sldId id="322" r:id="rId42"/>
  </p:sldIdLst>
  <p:sldSz cx="9144000" cy="6858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6542"/>
    </p:cViewPr>
  </p:sorterViewPr>
  <p:notesViewPr>
    <p:cSldViewPr>
      <p:cViewPr varScale="1">
        <p:scale>
          <a:sx n="88" d="100"/>
          <a:sy n="88" d="100"/>
        </p:scale>
        <p:origin x="-3828" y="-114"/>
      </p:cViewPr>
      <p:guideLst>
        <p:guide orient="horz" pos="292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0953" cy="4638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4376" y="0"/>
            <a:ext cx="3010953" cy="463867"/>
          </a:xfrm>
          <a:prstGeom prst="rect">
            <a:avLst/>
          </a:prstGeom>
        </p:spPr>
        <p:txBody>
          <a:bodyPr vert="horz" lIns="91440" tIns="45720" rIns="91440" bIns="45720" rtlCol="0"/>
          <a:lstStyle>
            <a:lvl1pPr algn="r">
              <a:defRPr sz="1200"/>
            </a:lvl1pPr>
          </a:lstStyle>
          <a:p>
            <a:fld id="{2DD963C3-64F0-4040-AAFE-41FE6B95C217}" type="datetimeFigureOut">
              <a:rPr lang="en-US" smtClean="0"/>
              <a:t>6/18/2020</a:t>
            </a:fld>
            <a:endParaRPr lang="en-US" dirty="0"/>
          </a:p>
        </p:txBody>
      </p:sp>
      <p:sp>
        <p:nvSpPr>
          <p:cNvPr id="4" name="Footer Placeholder 3"/>
          <p:cNvSpPr>
            <a:spLocks noGrp="1"/>
          </p:cNvSpPr>
          <p:nvPr>
            <p:ph type="ftr" sz="quarter" idx="2"/>
          </p:nvPr>
        </p:nvSpPr>
        <p:spPr>
          <a:xfrm>
            <a:off x="1" y="8805550"/>
            <a:ext cx="3010953" cy="46386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376" y="8805550"/>
            <a:ext cx="3010953" cy="463867"/>
          </a:xfrm>
          <a:prstGeom prst="rect">
            <a:avLst/>
          </a:prstGeom>
        </p:spPr>
        <p:txBody>
          <a:bodyPr vert="horz" lIns="91440" tIns="45720" rIns="91440" bIns="45720" rtlCol="0" anchor="b"/>
          <a:lstStyle>
            <a:lvl1pPr algn="r">
              <a:defRPr sz="1200"/>
            </a:lvl1pPr>
          </a:lstStyle>
          <a:p>
            <a:fld id="{E833AB47-C33C-4842-8ACC-357C2C445456}" type="slidenum">
              <a:rPr lang="en-US" smtClean="0"/>
              <a:t>‹#›</a:t>
            </a:fld>
            <a:endParaRPr lang="en-US" dirty="0"/>
          </a:p>
        </p:txBody>
      </p:sp>
    </p:spTree>
    <p:extLst>
      <p:ext uri="{BB962C8B-B14F-4D97-AF65-F5344CB8AC3E}">
        <p14:creationId xmlns:p14="http://schemas.microsoft.com/office/powerpoint/2010/main" val="53809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4970" y="0"/>
            <a:ext cx="3010323" cy="463550"/>
          </a:xfrm>
          <a:prstGeom prst="rect">
            <a:avLst/>
          </a:prstGeom>
        </p:spPr>
        <p:txBody>
          <a:bodyPr vert="horz" lIns="93177" tIns="46589" rIns="93177" bIns="46589" rtlCol="0"/>
          <a:lstStyle>
            <a:lvl1pPr algn="r">
              <a:defRPr sz="1200"/>
            </a:lvl1pPr>
          </a:lstStyle>
          <a:p>
            <a:fld id="{5705057F-53B7-462B-86E3-EDB16CE33D1F}" type="datetimeFigureOut">
              <a:rPr lang="en-US" smtClean="0"/>
              <a:t>6/18/2020</a:t>
            </a:fld>
            <a:endParaRPr lang="en-US" dirty="0"/>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4690" y="4403726"/>
            <a:ext cx="5557520" cy="417195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2"/>
            <a:ext cx="3010323" cy="46355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805842"/>
            <a:ext cx="3010323" cy="463550"/>
          </a:xfrm>
          <a:prstGeom prst="rect">
            <a:avLst/>
          </a:prstGeom>
        </p:spPr>
        <p:txBody>
          <a:bodyPr vert="horz" lIns="93177" tIns="46589" rIns="93177" bIns="46589" rtlCol="0" anchor="b"/>
          <a:lstStyle>
            <a:lvl1pPr algn="r">
              <a:defRPr sz="1200"/>
            </a:lvl1pPr>
          </a:lstStyle>
          <a:p>
            <a:fld id="{05310403-D87F-47B3-8BDD-81BA8CCFAAC8}" type="slidenum">
              <a:rPr lang="en-US" smtClean="0"/>
              <a:t>‹#›</a:t>
            </a:fld>
            <a:endParaRPr lang="en-US" dirty="0"/>
          </a:p>
        </p:txBody>
      </p:sp>
    </p:spTree>
    <p:extLst>
      <p:ext uri="{BB962C8B-B14F-4D97-AF65-F5344CB8AC3E}">
        <p14:creationId xmlns:p14="http://schemas.microsoft.com/office/powerpoint/2010/main" val="7878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Slide Image Placeholder 1"/>
          <p:cNvSpPr>
            <a:spLocks noGrp="1" noRot="1" noChangeAspect="1" noTextEdit="1"/>
          </p:cNvSpPr>
          <p:nvPr>
            <p:ph type="sldImg"/>
          </p:nvPr>
        </p:nvSpPr>
        <p:spPr bwMode="auto">
          <a:noFill/>
          <a:ln>
            <a:solidFill>
              <a:srgbClr val="000000"/>
            </a:solidFill>
            <a:miter lim="800000"/>
            <a:headEnd/>
            <a:tailEnd/>
          </a:ln>
        </p:spPr>
      </p:sp>
      <p:sp>
        <p:nvSpPr>
          <p:cNvPr id="789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Lean six sigma uses a D-M-A-I-C project flow.  The flow from define to control is a building approach—each phase prepares the team for the next phase.  The phased approach also gives the project champion a sense of how well the team is moving forward.  There are reviews at the end of each phase to ensure the project is staying on track.  These may be formal or informal, but should include a review of the phase deliverables and the insights they generated.  They will also include discussion around next steps and anticipated timing.</a:t>
            </a:r>
          </a:p>
        </p:txBody>
      </p:sp>
      <p:sp>
        <p:nvSpPr>
          <p:cNvPr id="271363"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28313" fontAlgn="base">
              <a:spcBef>
                <a:spcPct val="0"/>
              </a:spcBef>
              <a:spcAft>
                <a:spcPct val="0"/>
              </a:spcAft>
              <a:defRPr/>
            </a:pPr>
            <a:r>
              <a:rPr lang="en-US">
                <a:cs typeface="Arial" charset="0"/>
              </a:rPr>
              <a:t>Lean Six Sigma Overview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p:nvPr>
        </p:nvSpPr>
        <p:spPr>
          <a:ln/>
        </p:spPr>
      </p:sp>
      <p:sp>
        <p:nvSpPr>
          <p:cNvPr id="13317" name="Rectangle 5"/>
          <p:cNvSpPr>
            <a:spLocks noGrp="1" noChangeArrowheads="1"/>
          </p:cNvSpPr>
          <p:nvPr>
            <p:ph type="body" idx="1"/>
          </p:nvPr>
        </p:nvSpPr>
        <p:spPr>
          <a:noFill/>
        </p:spPr>
        <p:txBody>
          <a:bodyPr/>
          <a:lstStyle/>
          <a:p>
            <a:r>
              <a:rPr lang="en-US" dirty="0"/>
              <a:t>The</a:t>
            </a:r>
            <a:r>
              <a:rPr lang="en-US" baseline="0" dirty="0"/>
              <a:t> first step in define is creating the project charter.  This helps us zero in on our area of focus. Today we will complete a SIPOC analysis which really just maps out who our Supplier</a:t>
            </a:r>
            <a:endParaRPr lang="en-US" dirty="0"/>
          </a:p>
        </p:txBody>
      </p:sp>
    </p:spTree>
    <p:extLst>
      <p:ext uri="{BB962C8B-B14F-4D97-AF65-F5344CB8AC3E}">
        <p14:creationId xmlns:p14="http://schemas.microsoft.com/office/powerpoint/2010/main" val="292827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5"/>
          <p:cNvSpPr>
            <a:spLocks noGrp="1" noRot="1" noChangeAspect="1" noChangeArrowheads="1" noTextEdit="1"/>
          </p:cNvSpPr>
          <p:nvPr>
            <p:ph type="sldImg"/>
          </p:nvPr>
        </p:nvSpPr>
        <p:spPr/>
      </p:sp>
      <p:sp>
        <p:nvSpPr>
          <p:cNvPr id="331782"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2886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19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050"/>
          <p:cNvSpPr>
            <a:spLocks noGrp="1" noRot="1" noChangeAspect="1" noChangeArrowheads="1" noTextEdit="1"/>
          </p:cNvSpPr>
          <p:nvPr>
            <p:ph type="sldImg"/>
          </p:nvPr>
        </p:nvSpPr>
        <p:spPr>
          <a:xfrm>
            <a:off x="714375" y="774700"/>
            <a:ext cx="5856288" cy="4392613"/>
          </a:xfrm>
        </p:spPr>
      </p:sp>
      <p:sp>
        <p:nvSpPr>
          <p:cNvPr id="28676" name="Rectangle 2051"/>
          <p:cNvSpPr>
            <a:spLocks noGrp="1" noChangeArrowheads="1"/>
          </p:cNvSpPr>
          <p:nvPr>
            <p:ph type="body" idx="1"/>
          </p:nvPr>
        </p:nvSpPr>
        <p:spPr>
          <a:xfrm>
            <a:off x="875902" y="5340636"/>
            <a:ext cx="5514705" cy="3387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Notes:</a:t>
            </a:r>
          </a:p>
          <a:p>
            <a:pPr lvl="1"/>
            <a:r>
              <a:rPr lang="en-US" altLang="en-US" dirty="0"/>
              <a:t>Ask for agreement with each </a:t>
            </a:r>
          </a:p>
          <a:p>
            <a:pPr lvl="1"/>
            <a:r>
              <a:rPr lang="en-US" altLang="en-US" dirty="0"/>
              <a:t>Write on flip chart</a:t>
            </a:r>
          </a:p>
          <a:p>
            <a:pPr lvl="1"/>
            <a:r>
              <a:rPr lang="en-US" altLang="en-US" dirty="0"/>
              <a:t>Add others from participants if agreement </a:t>
            </a:r>
          </a:p>
          <a:p>
            <a:pPr lvl="1"/>
            <a:r>
              <a:rPr lang="en-US" altLang="en-US" dirty="0"/>
              <a:t>Try to ensure that the following get added:</a:t>
            </a:r>
          </a:p>
          <a:p>
            <a:pPr lvl="2"/>
            <a:r>
              <a:rPr lang="en-US" altLang="en-US" dirty="0"/>
              <a:t>Have fun</a:t>
            </a:r>
          </a:p>
          <a:p>
            <a:pPr lvl="2"/>
            <a:r>
              <a:rPr lang="en-US" altLang="en-US" dirty="0"/>
              <a:t>No “dumb” questions</a:t>
            </a:r>
          </a:p>
          <a:p>
            <a:pPr lvl="2"/>
            <a:r>
              <a:rPr lang="en-US" altLang="en-US" dirty="0"/>
              <a:t>“Process check” for when anyone is getting off track</a:t>
            </a:r>
          </a:p>
          <a:p>
            <a:pPr lvl="1"/>
            <a:r>
              <a:rPr lang="en-US" altLang="en-US" dirty="0"/>
              <a:t>Post </a:t>
            </a:r>
            <a:r>
              <a:rPr lang="en-US" altLang="en-US" dirty="0" err="1"/>
              <a:t>Groundrules</a:t>
            </a:r>
            <a:endParaRPr lang="en-US" altLang="en-US" b="1" dirty="0"/>
          </a:p>
          <a:p>
            <a:endParaRPr lang="en-US" altLang="en-US" dirty="0"/>
          </a:p>
          <a:p>
            <a:endParaRPr lang="en-US" altLang="en-US" dirty="0"/>
          </a:p>
        </p:txBody>
      </p:sp>
    </p:spTree>
    <p:extLst>
      <p:ext uri="{BB962C8B-B14F-4D97-AF65-F5344CB8AC3E}">
        <p14:creationId xmlns:p14="http://schemas.microsoft.com/office/powerpoint/2010/main" val="100342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62828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3934768" y="8806535"/>
            <a:ext cx="3010626" cy="46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0" tIns="46400" rIns="92800" bIns="46400"/>
          <a:lstStyle>
            <a:lvl1pPr>
              <a:defRPr sz="3100">
                <a:solidFill>
                  <a:schemeClr val="tx1"/>
                </a:solidFill>
                <a:latin typeface="Times New Roman" pitchFamily="18" charset="0"/>
              </a:defRPr>
            </a:lvl1pPr>
            <a:lvl2pPr marL="713274" indent="-274336">
              <a:defRPr sz="3100">
                <a:solidFill>
                  <a:schemeClr val="tx1"/>
                </a:solidFill>
                <a:latin typeface="Times New Roman" pitchFamily="18" charset="0"/>
              </a:defRPr>
            </a:lvl2pPr>
            <a:lvl3pPr marL="1097345" indent="-219469">
              <a:defRPr sz="3100">
                <a:solidFill>
                  <a:schemeClr val="tx1"/>
                </a:solidFill>
                <a:latin typeface="Times New Roman" pitchFamily="18" charset="0"/>
              </a:defRPr>
            </a:lvl3pPr>
            <a:lvl4pPr marL="1536282" indent="-219469">
              <a:defRPr sz="3100">
                <a:solidFill>
                  <a:schemeClr val="tx1"/>
                </a:solidFill>
                <a:latin typeface="Times New Roman" pitchFamily="18" charset="0"/>
              </a:defRPr>
            </a:lvl4pPr>
            <a:lvl5pPr marL="1975220" indent="-219469">
              <a:defRPr sz="3100">
                <a:solidFill>
                  <a:schemeClr val="tx1"/>
                </a:solidFill>
                <a:latin typeface="Times New Roman" pitchFamily="18" charset="0"/>
              </a:defRPr>
            </a:lvl5pPr>
            <a:lvl6pPr marL="2414158" indent="-219469" eaLnBrk="0" fontAlgn="base" hangingPunct="0">
              <a:spcBef>
                <a:spcPct val="0"/>
              </a:spcBef>
              <a:spcAft>
                <a:spcPct val="0"/>
              </a:spcAft>
              <a:defRPr sz="3100">
                <a:solidFill>
                  <a:schemeClr val="tx1"/>
                </a:solidFill>
                <a:latin typeface="Times New Roman" pitchFamily="18" charset="0"/>
              </a:defRPr>
            </a:lvl6pPr>
            <a:lvl7pPr marL="2853096" indent="-219469" eaLnBrk="0" fontAlgn="base" hangingPunct="0">
              <a:spcBef>
                <a:spcPct val="0"/>
              </a:spcBef>
              <a:spcAft>
                <a:spcPct val="0"/>
              </a:spcAft>
              <a:defRPr sz="3100">
                <a:solidFill>
                  <a:schemeClr val="tx1"/>
                </a:solidFill>
                <a:latin typeface="Times New Roman" pitchFamily="18" charset="0"/>
              </a:defRPr>
            </a:lvl7pPr>
            <a:lvl8pPr marL="3292034" indent="-219469" eaLnBrk="0" fontAlgn="base" hangingPunct="0">
              <a:spcBef>
                <a:spcPct val="0"/>
              </a:spcBef>
              <a:spcAft>
                <a:spcPct val="0"/>
              </a:spcAft>
              <a:defRPr sz="3100">
                <a:solidFill>
                  <a:schemeClr val="tx1"/>
                </a:solidFill>
                <a:latin typeface="Times New Roman" pitchFamily="18" charset="0"/>
              </a:defRPr>
            </a:lvl8pPr>
            <a:lvl9pPr marL="3730971" indent="-219469" eaLnBrk="0" fontAlgn="base" hangingPunct="0">
              <a:spcBef>
                <a:spcPct val="0"/>
              </a:spcBef>
              <a:spcAft>
                <a:spcPct val="0"/>
              </a:spcAft>
              <a:defRPr sz="3100">
                <a:solidFill>
                  <a:schemeClr val="tx1"/>
                </a:solidFill>
                <a:latin typeface="Times New Roman" pitchFamily="18" charset="0"/>
              </a:defRPr>
            </a:lvl9pPr>
          </a:lstStyle>
          <a:p>
            <a:fld id="{CB32CE73-2F61-491A-B27F-9DA60EE2610F}" type="slidenum">
              <a:rPr lang="en-US" altLang="en-US">
                <a:solidFill>
                  <a:prstClr val="black"/>
                </a:solidFill>
              </a:rPr>
              <a:pPr/>
              <a:t>18</a:t>
            </a:fld>
            <a:endParaRPr lang="en-US" altLang="en-US">
              <a:solidFill>
                <a:prstClr val="black"/>
              </a:solidFill>
            </a:endParaRPr>
          </a:p>
        </p:txBody>
      </p:sp>
      <p:sp>
        <p:nvSpPr>
          <p:cNvPr id="27651" name="Rectangle 2"/>
          <p:cNvSpPr>
            <a:spLocks noGrp="1" noRot="1" noChangeAspect="1" noChangeArrowheads="1" noTextEdit="1"/>
          </p:cNvSpPr>
          <p:nvPr>
            <p:ph type="sldImg"/>
          </p:nvPr>
        </p:nvSpPr>
        <p:spPr>
          <a:xfrm>
            <a:off x="641350" y="717550"/>
            <a:ext cx="5911850" cy="4435475"/>
          </a:xfrm>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734" lvl="1">
              <a:lnSpc>
                <a:spcPct val="80000"/>
              </a:lnSpc>
            </a:pPr>
            <a:endParaRPr lang="en-US" altLang="en-US" sz="700" dirty="0">
              <a:latin typeface="Arial" pitchFamily="34" charset="0"/>
            </a:endParaRPr>
          </a:p>
        </p:txBody>
      </p:sp>
    </p:spTree>
    <p:extLst>
      <p:ext uri="{BB962C8B-B14F-4D97-AF65-F5344CB8AC3E}">
        <p14:creationId xmlns:p14="http://schemas.microsoft.com/office/powerpoint/2010/main" val="291843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Rot="1" noChangeAspect="1" noChangeArrowheads="1" noTextEdit="1"/>
          </p:cNvSpPr>
          <p:nvPr>
            <p:ph type="sldImg"/>
          </p:nvPr>
        </p:nvSpPr>
        <p:spPr>
          <a:xfrm>
            <a:off x="715963" y="774700"/>
            <a:ext cx="5853112" cy="4391025"/>
          </a:xfrm>
        </p:spPr>
      </p:sp>
      <p:sp>
        <p:nvSpPr>
          <p:cNvPr id="35845" name="Rectangle 5"/>
          <p:cNvSpPr>
            <a:spLocks noGrp="1" noChangeArrowheads="1"/>
          </p:cNvSpPr>
          <p:nvPr>
            <p:ph type="body" idx="1"/>
          </p:nvPr>
        </p:nvSpPr>
        <p:spPr>
          <a:xfrm>
            <a:off x="875901" y="5340636"/>
            <a:ext cx="5514705" cy="3387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37" tIns="46318" rIns="92637" bIns="46318"/>
          <a:lstStyle/>
          <a:p>
            <a:r>
              <a:rPr lang="en-GB" altLang="en-US" dirty="0"/>
              <a:t>PG</a:t>
            </a:r>
          </a:p>
        </p:txBody>
      </p:sp>
      <p:sp>
        <p:nvSpPr>
          <p:cNvPr id="2" name="Header Placeholder 1"/>
          <p:cNvSpPr>
            <a:spLocks noGrp="1"/>
          </p:cNvSpPr>
          <p:nvPr>
            <p:ph type="hdr" sz="quarter" idx="10"/>
          </p:nvPr>
        </p:nvSpPr>
        <p:spPr/>
        <p:txBody>
          <a:bodyPr/>
          <a:lstStyle/>
          <a:p>
            <a:pPr>
              <a:defRPr/>
            </a:pPr>
            <a:r>
              <a:rPr lang="en-US">
                <a:solidFill>
                  <a:prstClr val="black"/>
                </a:solidFill>
              </a:rPr>
              <a:t>Process Mapping</a:t>
            </a:r>
            <a:endParaRPr lang="en-US" dirty="0">
              <a:solidFill>
                <a:prstClr val="black"/>
              </a:solidFill>
            </a:endParaRPr>
          </a:p>
        </p:txBody>
      </p:sp>
    </p:spTree>
    <p:extLst>
      <p:ext uri="{BB962C8B-B14F-4D97-AF65-F5344CB8AC3E}">
        <p14:creationId xmlns:p14="http://schemas.microsoft.com/office/powerpoint/2010/main" val="252148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Rot="1" noChangeAspect="1" noChangeArrowheads="1" noTextEdit="1"/>
          </p:cNvSpPr>
          <p:nvPr>
            <p:ph type="sldImg"/>
          </p:nvPr>
        </p:nvSpPr>
        <p:spPr>
          <a:xfrm>
            <a:off x="715963" y="774700"/>
            <a:ext cx="5853112" cy="4391025"/>
          </a:xfrm>
        </p:spPr>
      </p:sp>
      <p:sp>
        <p:nvSpPr>
          <p:cNvPr id="39941" name="Rectangle 5"/>
          <p:cNvSpPr>
            <a:spLocks noGrp="1" noChangeArrowheads="1"/>
          </p:cNvSpPr>
          <p:nvPr>
            <p:ph type="body" idx="1"/>
          </p:nvPr>
        </p:nvSpPr>
        <p:spPr>
          <a:xfrm>
            <a:off x="875901" y="5340636"/>
            <a:ext cx="5514705" cy="3387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37" tIns="46318" rIns="92637" bIns="46318"/>
          <a:lstStyle/>
          <a:p>
            <a:r>
              <a:rPr lang="en-GB" altLang="en-US" dirty="0"/>
              <a:t>PG</a:t>
            </a:r>
          </a:p>
        </p:txBody>
      </p:sp>
      <p:sp>
        <p:nvSpPr>
          <p:cNvPr id="2" name="Header Placeholder 1"/>
          <p:cNvSpPr>
            <a:spLocks noGrp="1"/>
          </p:cNvSpPr>
          <p:nvPr>
            <p:ph type="hdr" sz="quarter" idx="10"/>
          </p:nvPr>
        </p:nvSpPr>
        <p:spPr/>
        <p:txBody>
          <a:bodyPr/>
          <a:lstStyle/>
          <a:p>
            <a:pPr>
              <a:defRPr/>
            </a:pPr>
            <a:r>
              <a:rPr lang="en-US">
                <a:solidFill>
                  <a:prstClr val="black"/>
                </a:solidFill>
              </a:rPr>
              <a:t>Process Mapping</a:t>
            </a:r>
            <a:endParaRPr lang="en-US" dirty="0">
              <a:solidFill>
                <a:prstClr val="black"/>
              </a:solidFill>
            </a:endParaRPr>
          </a:p>
        </p:txBody>
      </p:sp>
    </p:spTree>
    <p:extLst>
      <p:ext uri="{BB962C8B-B14F-4D97-AF65-F5344CB8AC3E}">
        <p14:creationId xmlns:p14="http://schemas.microsoft.com/office/powerpoint/2010/main" val="16712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15.jpe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1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1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11.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11.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2.xml"/><Relationship Id="rId4" Type="http://schemas.openxmlformats.org/officeDocument/2006/relationships/image" Target="../media/image11.png"/></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5.xml"/><Relationship Id="rId4" Type="http://schemas.openxmlformats.org/officeDocument/2006/relationships/image" Target="../media/image6.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6.xml"/><Relationship Id="rId4" Type="http://schemas.openxmlformats.org/officeDocument/2006/relationships/image" Target="../media/image6.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7.xml"/><Relationship Id="rId4" Type="http://schemas.openxmlformats.org/officeDocument/2006/relationships/image" Target="../media/image6.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257193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29716178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068778" y="180753"/>
            <a:ext cx="7618021" cy="861934"/>
          </a:xfrm>
          <a:prstGeom prst="rect">
            <a:avLst/>
          </a:prstGeom>
        </p:spPr>
        <p:txBody>
          <a:bodyPr vert="horz" lIns="0" tIns="0" rIns="0" bIns="0" rtlCol="0" anchor="ctr">
            <a:normAutofit/>
          </a:bodyPr>
          <a:lstStyle>
            <a:lvl1pPr>
              <a:defRPr>
                <a:solidFill>
                  <a:schemeClr val="bg1"/>
                </a:solidFill>
              </a:defRPr>
            </a:lvl1pPr>
          </a:lstStyle>
          <a:p>
            <a:pPr lvl="0" algn="l" defTabSz="457200"/>
            <a:r>
              <a:rPr lang="en-US"/>
              <a:t>Click to edit Master title style</a:t>
            </a:r>
            <a:endParaRPr lang="en-US" dirty="0"/>
          </a:p>
        </p:txBody>
      </p:sp>
      <p:sp>
        <p:nvSpPr>
          <p:cNvPr id="3"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rgbClr val="58595B"/>
                </a:solidFill>
              </a:defRPr>
            </a:lvl1pPr>
          </a:lstStyle>
          <a:p>
            <a:fld id="{E75118D1-FA0D-5842-8422-48729606DBE3}" type="slidenum">
              <a:rPr lang="en-US" smtClean="0"/>
              <a:pPr/>
              <a:t>‹#›</a:t>
            </a:fld>
            <a:endParaRPr lang="en-US" dirty="0"/>
          </a:p>
        </p:txBody>
      </p:sp>
    </p:spTree>
    <p:extLst>
      <p:ext uri="{BB962C8B-B14F-4D97-AF65-F5344CB8AC3E}">
        <p14:creationId xmlns:p14="http://schemas.microsoft.com/office/powerpoint/2010/main" val="6676305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a:t>Click to edit Master title style</a:t>
            </a:r>
            <a:endParaRPr lang="en-US" dirty="0"/>
          </a:p>
        </p:txBody>
      </p:sp>
      <p:sp>
        <p:nvSpPr>
          <p:cNvPr id="19"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rgbClr val="58595B"/>
                </a:solidFill>
              </a:defRPr>
            </a:lvl1pPr>
          </a:lstStyle>
          <a:p>
            <a:fld id="{E75118D1-FA0D-5842-8422-48729606DBE3}" type="slidenum">
              <a:rPr lang="en-US" smtClean="0"/>
              <a:pPr/>
              <a:t>‹#›</a:t>
            </a:fld>
            <a:endParaRPr lang="en-US" dirty="0"/>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defTabSz="457200">
              <a:buFont typeface="Arial"/>
            </a:pPr>
            <a:r>
              <a:rPr lang="en-US"/>
              <a:t>Click to edit Master text styles</a:t>
            </a:r>
          </a:p>
          <a:p>
            <a:pPr lvl="1" defTabSz="457200">
              <a:buFont typeface="Arial"/>
            </a:pPr>
            <a:r>
              <a:rPr lang="en-US"/>
              <a:t>Second level</a:t>
            </a:r>
          </a:p>
          <a:p>
            <a:pPr lvl="2" defTabSz="457200">
              <a:buFont typeface="Arial"/>
            </a:pPr>
            <a:r>
              <a:rPr lang="en-US"/>
              <a:t>Third level</a:t>
            </a:r>
          </a:p>
          <a:p>
            <a:pPr lvl="3" defTabSz="457200">
              <a:buFont typeface="Arial"/>
            </a:pPr>
            <a:r>
              <a:rPr lang="en-US"/>
              <a:t>Fourth level</a:t>
            </a:r>
          </a:p>
        </p:txBody>
      </p:sp>
      <p:pic>
        <p:nvPicPr>
          <p:cNvPr id="12" name="Picture 11" descr="Walgreens_Corner-W-Flag_Red-Gradient_4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10" name="Text Box 12"/>
          <p:cNvSpPr txBox="1">
            <a:spLocks noChangeArrowheads="1"/>
          </p:cNvSpPr>
          <p:nvPr userDrawn="1"/>
        </p:nvSpPr>
        <p:spPr bwMode="gray">
          <a:xfrm>
            <a:off x="818936" y="6194779"/>
            <a:ext cx="51736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41180703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rgbClr val="58595B"/>
                </a:solidFill>
              </a:defRPr>
            </a:lvl1pPr>
          </a:lstStyle>
          <a:p>
            <a:pPr lvl="0" algn="l" defTabSz="45720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Placeholder 1"/>
          <p:cNvSpPr txBox="1">
            <a:spLocks/>
          </p:cNvSpPr>
          <p:nvPr/>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pPr>
            <a:r>
              <a:rPr dirty="0">
                <a:solidFill>
                  <a:srgbClr val="FFFFFF"/>
                </a:solidFill>
              </a:rPr>
              <a:t>Type key insight here using sentence case</a:t>
            </a:r>
          </a:p>
        </p:txBody>
      </p:sp>
      <p:sp>
        <p:nvSpPr>
          <p:cNvPr id="6"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rgbClr val="58595B"/>
                </a:solidFill>
              </a:defRPr>
            </a:lvl1pPr>
          </a:lstStyle>
          <a:p>
            <a:fld id="{E75118D1-FA0D-5842-8422-48729606DBE3}" type="slidenum">
              <a:rPr lang="en-US" smtClean="0"/>
              <a:pPr/>
              <a:t>‹#›</a:t>
            </a:fld>
            <a:endParaRPr lang="en-US" dirty="0"/>
          </a:p>
        </p:txBody>
      </p:sp>
    </p:spTree>
    <p:extLst>
      <p:ext uri="{BB962C8B-B14F-4D97-AF65-F5344CB8AC3E}">
        <p14:creationId xmlns:p14="http://schemas.microsoft.com/office/powerpoint/2010/main" val="462085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cSld name="Green Divider">
    <p:bg>
      <p:bgPr>
        <a:solidFill>
          <a:schemeClr val="bg1"/>
        </a:solidFill>
        <a:effectLst/>
      </p:bgPr>
    </p:bg>
    <p:spTree>
      <p:nvGrpSpPr>
        <p:cNvPr id="1" name=""/>
        <p:cNvGrpSpPr/>
        <p:nvPr/>
      </p:nvGrpSpPr>
      <p:grpSpPr>
        <a:xfrm>
          <a:off x="0" y="0"/>
          <a:ext cx="0" cy="0"/>
          <a:chOff x="0" y="0"/>
          <a:chExt cx="0" cy="0"/>
        </a:xfrm>
      </p:grpSpPr>
      <p:pic>
        <p:nvPicPr>
          <p:cNvPr id="8" name="Picture 7" descr="542_corp_background_out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rgbClr val="58595B"/>
                </a:solidFill>
              </a:defRPr>
            </a:lvl1pPr>
          </a:lstStyle>
          <a:p>
            <a:fld id="{E75118D1-FA0D-5842-8422-48729606DBE3}" type="slidenum">
              <a:rPr lang="en-US" smtClean="0"/>
              <a:pPr/>
              <a:t>‹#›</a:t>
            </a:fld>
            <a:endParaRPr lang="en-US" dirty="0"/>
          </a:p>
        </p:txBody>
      </p:sp>
      <p:sp>
        <p:nvSpPr>
          <p:cNvPr id="7" name="Title 1"/>
          <p:cNvSpPr>
            <a:spLocks noGrp="1"/>
          </p:cNvSpPr>
          <p:nvPr>
            <p:ph type="ctrTitle" hasCustomPrompt="1"/>
          </p:nvPr>
        </p:nvSpPr>
        <p:spPr>
          <a:xfrm>
            <a:off x="4139750" y="3055494"/>
            <a:ext cx="5004249" cy="507607"/>
          </a:xfrm>
        </p:spPr>
        <p:txBody>
          <a:bodyPr anchor="t" anchorCtr="0">
            <a:noAutofit/>
          </a:bodyPr>
          <a:lstStyle>
            <a:lvl1pPr algn="l">
              <a:lnSpc>
                <a:spcPct val="90000"/>
              </a:lnSpc>
              <a:defRPr sz="3200" b="0">
                <a:solidFill>
                  <a:srgbClr val="58595B"/>
                </a:solidFill>
              </a:defRPr>
            </a:lvl1pPr>
          </a:lstStyle>
          <a:p>
            <a:r>
              <a:rPr lang="en-US" dirty="0"/>
              <a:t>Section Divider Slide</a:t>
            </a:r>
          </a:p>
        </p:txBody>
      </p:sp>
      <p:cxnSp>
        <p:nvCxnSpPr>
          <p:cNvPr id="10" name="Straight Connector 9"/>
          <p:cNvCxnSpPr/>
          <p:nvPr/>
        </p:nvCxnSpPr>
        <p:spPr>
          <a:xfrm>
            <a:off x="4139751" y="3631234"/>
            <a:ext cx="4830078"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12" name="Picture 11" descr="Walgreens_Corner-W-Flag_Red-Gradient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0286" y="1759103"/>
            <a:ext cx="3319463" cy="310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2"/>
          <p:cNvSpPr txBox="1">
            <a:spLocks noChangeArrowheads="1"/>
          </p:cNvSpPr>
          <p:nvPr userDrawn="1"/>
        </p:nvSpPr>
        <p:spPr bwMode="gray">
          <a:xfrm>
            <a:off x="827814" y="6221413"/>
            <a:ext cx="51736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4254699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Line 10"/>
          <p:cNvSpPr>
            <a:spLocks noChangeShapeType="1"/>
          </p:cNvSpPr>
          <p:nvPr/>
        </p:nvSpPr>
        <p:spPr bwMode="gray">
          <a:xfrm>
            <a:off x="3411538" y="3889375"/>
            <a:ext cx="5732462" cy="0"/>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3200" dirty="0">
              <a:solidFill>
                <a:srgbClr val="000000"/>
              </a:solidFill>
              <a:latin typeface="Times New Roman" pitchFamily="18" charset="0"/>
            </a:endParaRPr>
          </a:p>
        </p:txBody>
      </p:sp>
      <p:sp>
        <p:nvSpPr>
          <p:cNvPr id="11" name="Rectangle 13"/>
          <p:cNvSpPr>
            <a:spLocks noChangeArrowheads="1"/>
          </p:cNvSpPr>
          <p:nvPr/>
        </p:nvSpPr>
        <p:spPr bwMode="gray">
          <a:xfrm>
            <a:off x="185738" y="6580188"/>
            <a:ext cx="1147762"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408" tIns="47556" rIns="93408" bIns="47556">
            <a:spAutoFit/>
          </a:bodyPr>
          <a:lstStyle/>
          <a:p>
            <a:pPr marL="234950" indent="-234950" defTabSz="919163" eaLnBrk="0" fontAlgn="base" hangingPunct="0">
              <a:spcBef>
                <a:spcPct val="0"/>
              </a:spcBef>
              <a:spcAft>
                <a:spcPct val="0"/>
              </a:spcAft>
            </a:pPr>
            <a:fld id="{0C79645F-9ACE-4CEB-8152-27F4EBA8E055}" type="slidenum">
              <a:rPr lang="en-US" sz="1200">
                <a:solidFill>
                  <a:srgbClr val="FFFFFF"/>
                </a:solidFill>
                <a:latin typeface="Calibri" pitchFamily="34" charset="0"/>
              </a:rPr>
              <a:pPr marL="234950" indent="-234950" defTabSz="919163" eaLnBrk="0" fontAlgn="base" hangingPunct="0">
                <a:spcBef>
                  <a:spcPct val="0"/>
                </a:spcBef>
                <a:spcAft>
                  <a:spcPct val="0"/>
                </a:spcAft>
              </a:pPr>
              <a:t>‹#›</a:t>
            </a:fld>
            <a:endParaRPr lang="en-US" sz="1200" dirty="0">
              <a:solidFill>
                <a:srgbClr val="FFFFFF"/>
              </a:solidFill>
              <a:latin typeface="Calibri" pitchFamily="34" charset="0"/>
            </a:endParaRPr>
          </a:p>
        </p:txBody>
      </p:sp>
      <p:sp>
        <p:nvSpPr>
          <p:cNvPr id="3447816" name="Rectangle 8"/>
          <p:cNvSpPr>
            <a:spLocks noGrp="1" noChangeArrowheads="1"/>
          </p:cNvSpPr>
          <p:nvPr>
            <p:ph type="subTitle" idx="1"/>
          </p:nvPr>
        </p:nvSpPr>
        <p:spPr>
          <a:xfrm>
            <a:off x="3403600" y="4002088"/>
            <a:ext cx="5740400" cy="2368550"/>
          </a:xfrm>
        </p:spPr>
        <p:txBody>
          <a:bodyPr lIns="0" rIns="0"/>
          <a:lstStyle>
            <a:lvl1pPr>
              <a:defRPr sz="2800" b="0"/>
            </a:lvl1pPr>
          </a:lstStyle>
          <a:p>
            <a:r>
              <a:rPr lang="en-US"/>
              <a:t>Click to edit Master subtitle style</a:t>
            </a:r>
            <a:endParaRPr lang="en-US"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3735" y="347971"/>
            <a:ext cx="2509868" cy="234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542_corp_background_out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Box 12"/>
          <p:cNvSpPr txBox="1">
            <a:spLocks noChangeArrowheads="1"/>
          </p:cNvSpPr>
          <p:nvPr userDrawn="1"/>
        </p:nvSpPr>
        <p:spPr bwMode="gray">
          <a:xfrm>
            <a:off x="827814" y="6221413"/>
            <a:ext cx="51736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pic>
        <p:nvPicPr>
          <p:cNvPr id="15" name="Picture 14" descr="Walgreens_Corner-W-Flag_Red-Gradient_4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Tree>
    <p:extLst>
      <p:ext uri="{BB962C8B-B14F-4D97-AF65-F5344CB8AC3E}">
        <p14:creationId xmlns:p14="http://schemas.microsoft.com/office/powerpoint/2010/main" val="9207199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0793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534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33400" y="228600"/>
            <a:ext cx="7702020"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b="1">
                <a:solidFill>
                  <a:schemeClr val="tx1">
                    <a:lumMod val="65000"/>
                    <a:lumOff val="35000"/>
                  </a:schemeClr>
                </a:solidFill>
                <a:latin typeface="+mj-lt"/>
                <a:cs typeface="Times New Roman" panose="02020603050405020304" pitchFamily="18" charset="0"/>
              </a:defRPr>
            </a:lvl1pPr>
          </a:lstStyle>
          <a:p>
            <a:fld id="{E75118D1-FA0D-5842-8422-48729606DBE3}"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6" name="Text Placeholder 2"/>
          <p:cNvSpPr>
            <a:spLocks noGrp="1"/>
          </p:cNvSpPr>
          <p:nvPr>
            <p:ph idx="1"/>
          </p:nvPr>
        </p:nvSpPr>
        <p:spPr>
          <a:xfrm>
            <a:off x="532700" y="1409706"/>
            <a:ext cx="8154100" cy="4706614"/>
          </a:xfrm>
          <a:prstGeom prst="rect">
            <a:avLst/>
          </a:prstGeom>
        </p:spPr>
        <p:txBody>
          <a:bodyPr vert="horz" lIns="0" tIns="0" rIns="0" bIns="0"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defTabSz="457200">
              <a:buFont typeface="Arial"/>
            </a:pPr>
            <a:r>
              <a:rPr lang="en-US"/>
              <a:t>Click to edit Master text styles</a:t>
            </a:r>
          </a:p>
          <a:p>
            <a:pPr lvl="1" defTabSz="457200">
              <a:buFont typeface="Arial"/>
            </a:pPr>
            <a:r>
              <a:rPr lang="en-US"/>
              <a:t>Second level</a:t>
            </a:r>
          </a:p>
          <a:p>
            <a:pPr lvl="2" defTabSz="457200">
              <a:buFont typeface="Arial"/>
            </a:pPr>
            <a:r>
              <a:rPr lang="en-US"/>
              <a:t>Third level</a:t>
            </a:r>
          </a:p>
          <a:p>
            <a:pPr lvl="3" defTabSz="457200">
              <a:buFont typeface="Arial"/>
            </a:pPr>
            <a:r>
              <a:rPr lang="en-US"/>
              <a:t>Fourth level</a:t>
            </a:r>
          </a:p>
        </p:txBody>
      </p:sp>
    </p:spTree>
    <p:extLst>
      <p:ext uri="{BB962C8B-B14F-4D97-AF65-F5344CB8AC3E}">
        <p14:creationId xmlns:p14="http://schemas.microsoft.com/office/powerpoint/2010/main" val="336539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Clr>
                <a:schemeClr val="accent1"/>
              </a:buClr>
              <a:buFont typeface="Arial"/>
              <a:buChar cha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buClr>
                <a:schemeClr val="accent1"/>
              </a:buCl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1139482" y="180753"/>
            <a:ext cx="7547317"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b="1">
                <a:solidFill>
                  <a:schemeClr val="tx1">
                    <a:lumMod val="65000"/>
                    <a:lumOff val="35000"/>
                  </a:schemeClr>
                </a:solidFill>
                <a:latin typeface="+mj-lt"/>
                <a:cs typeface="Times New Roman" panose="02020603050405020304" pitchFamily="18" charset="0"/>
              </a:defRPr>
            </a:lvl1pPr>
          </a:lstStyle>
          <a:p>
            <a:fld id="{E75118D1-FA0D-5842-8422-48729606DBE3}"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1123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7"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282981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2110166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068778" y="180753"/>
            <a:ext cx="7618021" cy="861934"/>
          </a:xfrm>
          <a:prstGeom prst="rect">
            <a:avLst/>
          </a:prstGeom>
        </p:spPr>
        <p:txBody>
          <a:bodyPr vert="horz" lIns="0" tIns="0" rIns="0" bIns="0" rtlCol="0" anchor="ctr">
            <a:normAutofit/>
          </a:bodyPr>
          <a:lstStyle>
            <a:lvl1pPr>
              <a:defRPr>
                <a:solidFill>
                  <a:schemeClr val="bg1"/>
                </a:solidFill>
              </a:defRPr>
            </a:lvl1pPr>
          </a:lstStyle>
          <a:p>
            <a:pPr lvl="0" algn="l" defTabSz="457200"/>
            <a:r>
              <a:rPr lang="en-US"/>
              <a:t>Click to edit Master title style</a:t>
            </a:r>
            <a:endParaRPr lang="en-US" dirty="0"/>
          </a:p>
        </p:txBody>
      </p:sp>
      <p:sp>
        <p:nvSpPr>
          <p:cNvPr id="3"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b="1">
                <a:solidFill>
                  <a:schemeClr val="tx1">
                    <a:lumMod val="65000"/>
                    <a:lumOff val="35000"/>
                  </a:schemeClr>
                </a:solidFill>
                <a:latin typeface="+mj-lt"/>
                <a:cs typeface="Times New Roman" panose="02020603050405020304" pitchFamily="18" charset="0"/>
              </a:defRPr>
            </a:lvl1pPr>
          </a:lstStyle>
          <a:p>
            <a:fld id="{E75118D1-FA0D-5842-8422-48729606DBE3}"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5613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a:t>Click to edit Master title style</a:t>
            </a:r>
            <a:endParaRPr lang="en-US" dirty="0"/>
          </a:p>
        </p:txBody>
      </p:sp>
      <p:sp>
        <p:nvSpPr>
          <p:cNvPr id="19"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defTabSz="457200">
              <a:buFont typeface="Arial"/>
            </a:pPr>
            <a:r>
              <a:rPr lang="en-US"/>
              <a:t>Click to edit Master text styles</a:t>
            </a:r>
          </a:p>
          <a:p>
            <a:pPr lvl="1" defTabSz="457200">
              <a:buFont typeface="Arial"/>
            </a:pPr>
            <a:r>
              <a:rPr lang="en-US"/>
              <a:t>Second level</a:t>
            </a:r>
          </a:p>
          <a:p>
            <a:pPr lvl="2" defTabSz="457200">
              <a:buFont typeface="Arial"/>
            </a:pPr>
            <a:r>
              <a:rPr lang="en-US"/>
              <a:t>Third level</a:t>
            </a:r>
          </a:p>
          <a:p>
            <a:pPr lvl="3" defTabSz="457200">
              <a:buFont typeface="Arial"/>
            </a:pPr>
            <a:r>
              <a:rPr lang="en-US"/>
              <a:t>Fourth level</a:t>
            </a:r>
          </a:p>
        </p:txBody>
      </p:sp>
      <p:pic>
        <p:nvPicPr>
          <p:cNvPr id="12" name="Picture 11" descr="Walgreens_Corner-W-Flag_Red-Gradient_4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10" name="Text Box 12"/>
          <p:cNvSpPr txBox="1">
            <a:spLocks noChangeArrowheads="1"/>
          </p:cNvSpPr>
          <p:nvPr userDrawn="1"/>
        </p:nvSpPr>
        <p:spPr bwMode="gray">
          <a:xfrm>
            <a:off x="848805" y="6199188"/>
            <a:ext cx="5173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a:p>
            <a:pPr eaLnBrk="0" fontAlgn="base" hangingPunct="0">
              <a:spcBef>
                <a:spcPct val="0"/>
              </a:spcBef>
              <a:spcAft>
                <a:spcPct val="0"/>
              </a:spcAft>
              <a:defRPr/>
            </a:pPr>
            <a:r>
              <a:rPr lang="en-US" altLang="en-US" sz="900" dirty="0">
                <a:solidFill>
                  <a:srgbClr val="58595B"/>
                </a:solidFill>
                <a:latin typeface="Arial" pitchFamily="34" charset="0"/>
              </a:rPr>
              <a:t>©2014 </a:t>
            </a:r>
            <a:r>
              <a:rPr lang="de-DE" altLang="en-US" sz="900" dirty="0">
                <a:solidFill>
                  <a:srgbClr val="58595B"/>
                </a:solidFill>
                <a:latin typeface="Arial" pitchFamily="34" charset="0"/>
              </a:rPr>
              <a:t>Rath &amp; Strong Management Consultants LLC, Rath &amp; Strong, Ltd</a:t>
            </a:r>
            <a:r>
              <a:rPr lang="en-US" altLang="en-US" sz="900" dirty="0">
                <a:solidFill>
                  <a:srgbClr val="58595B"/>
                </a:solidFill>
                <a:latin typeface="Arial" pitchFamily="34" charset="0"/>
              </a:rPr>
              <a:t>. All rights reserved.</a:t>
            </a:r>
          </a:p>
        </p:txBody>
      </p:sp>
    </p:spTree>
    <p:extLst>
      <p:ext uri="{BB962C8B-B14F-4D97-AF65-F5344CB8AC3E}">
        <p14:creationId xmlns:p14="http://schemas.microsoft.com/office/powerpoint/2010/main" val="739366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rgbClr val="58595B"/>
                </a:solidFill>
              </a:defRPr>
            </a:lvl1pPr>
          </a:lstStyle>
          <a:p>
            <a:pPr lvl="0" algn="l" defTabSz="45720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Placeholder 1"/>
          <p:cNvSpPr txBox="1">
            <a:spLocks/>
          </p:cNvSpPr>
          <p:nvPr/>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pPr>
            <a:r>
              <a:rPr dirty="0">
                <a:solidFill>
                  <a:srgbClr val="FFFFFF"/>
                </a:solidFill>
              </a:rPr>
              <a:t>Type key insight here using sentence case</a:t>
            </a:r>
          </a:p>
        </p:txBody>
      </p:sp>
      <p:sp>
        <p:nvSpPr>
          <p:cNvPr id="6"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7992109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cSld name="5_Blue Divider">
    <p:bg>
      <p:bgPr>
        <a:solidFill>
          <a:schemeClr val="bg1"/>
        </a:solidFill>
        <a:effectLst/>
      </p:bgPr>
    </p:bg>
    <p:spTree>
      <p:nvGrpSpPr>
        <p:cNvPr id="1" name=""/>
        <p:cNvGrpSpPr/>
        <p:nvPr/>
      </p:nvGrpSpPr>
      <p:grpSpPr>
        <a:xfrm>
          <a:off x="0" y="0"/>
          <a:ext cx="0" cy="0"/>
          <a:chOff x="0" y="0"/>
          <a:chExt cx="0" cy="0"/>
        </a:xfrm>
      </p:grpSpPr>
      <p:pic>
        <p:nvPicPr>
          <p:cNvPr id="10" name="Picture 9" descr="542_corp_background_out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7"/>
          <p:cNvSpPr>
            <a:spLocks noGrp="1" noChangeArrowheads="1"/>
          </p:cNvSpPr>
          <p:nvPr>
            <p:ph type="ctrTitle"/>
          </p:nvPr>
        </p:nvSpPr>
        <p:spPr>
          <a:xfrm>
            <a:off x="3880672" y="1777460"/>
            <a:ext cx="5740400" cy="1092200"/>
          </a:xfrm>
        </p:spPr>
        <p:txBody>
          <a:bodyPr lIns="0" rIns="0">
            <a:normAutofit/>
          </a:bodyPr>
          <a:lstStyle>
            <a:lvl1pPr>
              <a:defRPr sz="3200">
                <a:solidFill>
                  <a:srgbClr val="58595B"/>
                </a:solidFill>
              </a:defRPr>
            </a:lvl1pPr>
          </a:lstStyle>
          <a:p>
            <a:r>
              <a:rPr lang="en-US"/>
              <a:t>Click to edit Master title style</a:t>
            </a:r>
            <a:endParaRPr lang="en-US" dirty="0"/>
          </a:p>
        </p:txBody>
      </p:sp>
      <p:sp>
        <p:nvSpPr>
          <p:cNvPr id="16" name="Rectangle 8"/>
          <p:cNvSpPr>
            <a:spLocks noGrp="1" noChangeArrowheads="1"/>
          </p:cNvSpPr>
          <p:nvPr>
            <p:ph type="subTitle" idx="1"/>
          </p:nvPr>
        </p:nvSpPr>
        <p:spPr>
          <a:xfrm>
            <a:off x="3880671" y="2769638"/>
            <a:ext cx="5449977" cy="2368550"/>
          </a:xfrm>
        </p:spPr>
        <p:txBody>
          <a:bodyPr lIns="0" rIns="0"/>
          <a:lstStyle>
            <a:lvl1pPr>
              <a:defRPr sz="2800" b="0"/>
            </a:lvl1pPr>
          </a:lstStyle>
          <a:p>
            <a:r>
              <a:rPr lang="en-US"/>
              <a:t>Click to edit Master subtitle style</a:t>
            </a:r>
            <a:endParaRPr lang="en-US" dirty="0"/>
          </a:p>
        </p:txBody>
      </p:sp>
      <p:cxnSp>
        <p:nvCxnSpPr>
          <p:cNvPr id="18" name="Straight Connector 17"/>
          <p:cNvCxnSpPr/>
          <p:nvPr/>
        </p:nvCxnSpPr>
        <p:spPr>
          <a:xfrm>
            <a:off x="3922041" y="2629768"/>
            <a:ext cx="5076816"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086" y="5950227"/>
            <a:ext cx="3695581" cy="54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750" y="1639564"/>
            <a:ext cx="3319463"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12"/>
          <p:cNvSpPr txBox="1">
            <a:spLocks noChangeArrowheads="1"/>
          </p:cNvSpPr>
          <p:nvPr userDrawn="1"/>
        </p:nvSpPr>
        <p:spPr bwMode="gray">
          <a:xfrm>
            <a:off x="254000" y="6199188"/>
            <a:ext cx="5173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a:p>
            <a:pPr eaLnBrk="0" fontAlgn="base" hangingPunct="0">
              <a:spcBef>
                <a:spcPct val="0"/>
              </a:spcBef>
              <a:spcAft>
                <a:spcPct val="0"/>
              </a:spcAft>
              <a:defRPr/>
            </a:pPr>
            <a:r>
              <a:rPr lang="en-US" altLang="en-US" sz="900" dirty="0">
                <a:solidFill>
                  <a:srgbClr val="58595B"/>
                </a:solidFill>
                <a:latin typeface="Arial" pitchFamily="34" charset="0"/>
              </a:rPr>
              <a:t>©2014 </a:t>
            </a:r>
            <a:r>
              <a:rPr lang="de-DE" altLang="en-US" sz="900" dirty="0">
                <a:solidFill>
                  <a:srgbClr val="58595B"/>
                </a:solidFill>
                <a:latin typeface="Arial" pitchFamily="34" charset="0"/>
              </a:rPr>
              <a:t>Rath &amp; Strong Management Consultants LLC, Rath &amp; Strong, Ltd</a:t>
            </a:r>
            <a:r>
              <a:rPr lang="en-US" altLang="en-US" sz="900" dirty="0">
                <a:solidFill>
                  <a:srgbClr val="58595B"/>
                </a:solidFill>
                <a:latin typeface="Arial" pitchFamily="34" charset="0"/>
              </a:rPr>
              <a:t>. All rights reserved.</a:t>
            </a:r>
          </a:p>
        </p:txBody>
      </p:sp>
    </p:spTree>
    <p:extLst>
      <p:ext uri="{BB962C8B-B14F-4D97-AF65-F5344CB8AC3E}">
        <p14:creationId xmlns:p14="http://schemas.microsoft.com/office/powerpoint/2010/main" val="1991898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cSld name="Green Divider">
    <p:bg>
      <p:bgPr>
        <a:solidFill>
          <a:schemeClr val="bg1"/>
        </a:solidFill>
        <a:effectLst/>
      </p:bgPr>
    </p:bg>
    <p:spTree>
      <p:nvGrpSpPr>
        <p:cNvPr id="1" name=""/>
        <p:cNvGrpSpPr/>
        <p:nvPr/>
      </p:nvGrpSpPr>
      <p:grpSpPr>
        <a:xfrm>
          <a:off x="0" y="0"/>
          <a:ext cx="0" cy="0"/>
          <a:chOff x="0" y="0"/>
          <a:chExt cx="0" cy="0"/>
        </a:xfrm>
      </p:grpSpPr>
      <p:pic>
        <p:nvPicPr>
          <p:cNvPr id="8" name="Picture 7" descr="542_corp_background_out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rgbClr val="000000"/>
                </a:solidFill>
              </a:defRPr>
            </a:lvl1pPr>
          </a:lstStyle>
          <a:p>
            <a:fld id="{E75118D1-FA0D-5842-8422-48729606DBE3}" type="slidenum">
              <a:rPr lang="en-US" smtClean="0"/>
              <a:pPr/>
              <a:t>‹#›</a:t>
            </a:fld>
            <a:endParaRPr lang="en-US" dirty="0"/>
          </a:p>
        </p:txBody>
      </p:sp>
      <p:sp>
        <p:nvSpPr>
          <p:cNvPr id="7" name="Title 1"/>
          <p:cNvSpPr>
            <a:spLocks noGrp="1"/>
          </p:cNvSpPr>
          <p:nvPr>
            <p:ph type="ctrTitle" hasCustomPrompt="1"/>
          </p:nvPr>
        </p:nvSpPr>
        <p:spPr>
          <a:xfrm>
            <a:off x="4139750" y="3055494"/>
            <a:ext cx="5004249" cy="507607"/>
          </a:xfrm>
        </p:spPr>
        <p:txBody>
          <a:bodyPr anchor="t" anchorCtr="0">
            <a:noAutofit/>
          </a:bodyPr>
          <a:lstStyle>
            <a:lvl1pPr algn="l">
              <a:lnSpc>
                <a:spcPct val="90000"/>
              </a:lnSpc>
              <a:defRPr sz="3200" b="0">
                <a:solidFill>
                  <a:srgbClr val="58595B"/>
                </a:solidFill>
              </a:defRPr>
            </a:lvl1pPr>
          </a:lstStyle>
          <a:p>
            <a:r>
              <a:rPr lang="en-US" dirty="0"/>
              <a:t>Section Divider Slide</a:t>
            </a:r>
          </a:p>
        </p:txBody>
      </p:sp>
      <p:cxnSp>
        <p:nvCxnSpPr>
          <p:cNvPr id="10" name="Straight Connector 9"/>
          <p:cNvCxnSpPr/>
          <p:nvPr/>
        </p:nvCxnSpPr>
        <p:spPr>
          <a:xfrm>
            <a:off x="4139751" y="3631234"/>
            <a:ext cx="4830078"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12" name="Picture 11" descr="Walgreens_Corner-W-Flag_Red-Gradient_4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61" y="1759103"/>
            <a:ext cx="3319463"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2"/>
          <p:cNvSpPr txBox="1">
            <a:spLocks noChangeArrowheads="1"/>
          </p:cNvSpPr>
          <p:nvPr userDrawn="1"/>
        </p:nvSpPr>
        <p:spPr bwMode="gray">
          <a:xfrm>
            <a:off x="822173" y="6199188"/>
            <a:ext cx="5173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a:p>
            <a:pPr eaLnBrk="0" fontAlgn="base" hangingPunct="0">
              <a:spcBef>
                <a:spcPct val="0"/>
              </a:spcBef>
              <a:spcAft>
                <a:spcPct val="0"/>
              </a:spcAft>
              <a:defRPr/>
            </a:pPr>
            <a:r>
              <a:rPr lang="en-US" altLang="en-US" sz="900" dirty="0">
                <a:solidFill>
                  <a:srgbClr val="58595B"/>
                </a:solidFill>
                <a:latin typeface="Arial" pitchFamily="34" charset="0"/>
              </a:rPr>
              <a:t>©2014 </a:t>
            </a:r>
            <a:r>
              <a:rPr lang="de-DE" altLang="en-US" sz="900" dirty="0">
                <a:solidFill>
                  <a:srgbClr val="58595B"/>
                </a:solidFill>
                <a:latin typeface="Arial" pitchFamily="34" charset="0"/>
              </a:rPr>
              <a:t>Rath &amp; Strong Management Consultants LLC, Rath &amp; Strong, Ltd</a:t>
            </a:r>
            <a:r>
              <a:rPr lang="en-US" altLang="en-US" sz="900" dirty="0">
                <a:solidFill>
                  <a:srgbClr val="58595B"/>
                </a:solidFill>
                <a:latin typeface="Arial" pitchFamily="34" charset="0"/>
              </a:rPr>
              <a:t>. All rights reserved.</a:t>
            </a:r>
          </a:p>
        </p:txBody>
      </p:sp>
    </p:spTree>
    <p:extLst>
      <p:ext uri="{BB962C8B-B14F-4D97-AF65-F5344CB8AC3E}">
        <p14:creationId xmlns:p14="http://schemas.microsoft.com/office/powerpoint/2010/main" val="41256003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vert="horz" wrap="square" lIns="0" tIns="0" rIns="0" bIns="0" numCol="1" anchor="t" anchorCtr="0" compatLnSpc="1">
            <a:prstTxWarp prst="textNoShape">
              <a:avLst/>
            </a:prstTxWarp>
          </a:bodyPr>
          <a:lstStyle>
            <a:lvl1pPr>
              <a:defRPr lang="en-US" b="0"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80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7743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53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Walgreens H&amp;H Title">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a:xfrm>
            <a:off x="1355978" y="6412819"/>
            <a:ext cx="3841107" cy="159523"/>
          </a:xfrm>
        </p:spPr>
        <p:txBody>
          <a:bodyPr/>
          <a:lstStyle/>
          <a:p>
            <a:r>
              <a:rPr lang="en-US" dirty="0"/>
              <a:t>©2013 Walgreen Co. All rights reserved. </a:t>
            </a:r>
          </a:p>
        </p:txBody>
      </p:sp>
      <p:pic>
        <p:nvPicPr>
          <p:cNvPr id="7" name="Picture 6" descr="Walgreens_Corner-W-Flag_Red-Gradient_t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9" name="Title 1"/>
          <p:cNvSpPr>
            <a:spLocks noGrp="1"/>
          </p:cNvSpPr>
          <p:nvPr>
            <p:ph type="ctrTitle" hasCustomPrompt="1"/>
          </p:nvPr>
        </p:nvSpPr>
        <p:spPr>
          <a:xfrm>
            <a:off x="1355978" y="2279818"/>
            <a:ext cx="7128892" cy="1024245"/>
          </a:xfrm>
        </p:spPr>
        <p:txBody>
          <a:bodyPr rIns="0" anchor="t" anchorCtr="0">
            <a:noAutofit/>
          </a:bodyPr>
          <a:lstStyle>
            <a:lvl1pPr algn="l">
              <a:lnSpc>
                <a:spcPct val="90000"/>
              </a:lnSpc>
              <a:defRPr sz="3200">
                <a:solidFill>
                  <a:srgbClr val="58595B"/>
                </a:solidFill>
              </a:defRPr>
            </a:lvl1pPr>
          </a:lstStyle>
          <a:p>
            <a:r>
              <a:rPr lang="en-US" dirty="0"/>
              <a:t>Title of Presentation</a:t>
            </a:r>
          </a:p>
        </p:txBody>
      </p:sp>
      <p:sp>
        <p:nvSpPr>
          <p:cNvPr id="10" name="Text Placeholder 10"/>
          <p:cNvSpPr>
            <a:spLocks noGrp="1"/>
          </p:cNvSpPr>
          <p:nvPr>
            <p:ph type="body" sz="quarter" idx="11"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rgbClr val="58595B"/>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1" name="Picture 10" descr="Walgreens_HH-CMYK.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37198" y="5947782"/>
            <a:ext cx="1947672" cy="559232"/>
          </a:xfrm>
          <a:prstGeom prst="rect">
            <a:avLst/>
          </a:prstGeom>
        </p:spPr>
      </p:pic>
    </p:spTree>
    <p:extLst>
      <p:ext uri="{BB962C8B-B14F-4D97-AF65-F5344CB8AC3E}">
        <p14:creationId xmlns:p14="http://schemas.microsoft.com/office/powerpoint/2010/main" val="578453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Walgreens Title">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7" name="Title 1"/>
          <p:cNvSpPr>
            <a:spLocks noGrp="1"/>
          </p:cNvSpPr>
          <p:nvPr>
            <p:ph type="ctrTitle" hasCustomPrompt="1"/>
          </p:nvPr>
        </p:nvSpPr>
        <p:spPr>
          <a:xfrm>
            <a:off x="1355978" y="2279818"/>
            <a:ext cx="7128892" cy="1024245"/>
          </a:xfrm>
        </p:spPr>
        <p:txBody>
          <a:bodyPr rIns="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rgbClr val="58595B"/>
                </a:solidFill>
              </a:defRPr>
            </a:lvl1pPr>
          </a:lstStyle>
          <a:p>
            <a:r>
              <a:rPr lang="en-US" dirty="0"/>
              <a:t>Title of Presentation</a:t>
            </a:r>
          </a:p>
        </p:txBody>
      </p:sp>
      <p:sp>
        <p:nvSpPr>
          <p:cNvPr id="8" name="Text Placeholder 10"/>
          <p:cNvSpPr>
            <a:spLocks noGrp="1"/>
          </p:cNvSpPr>
          <p:nvPr>
            <p:ph type="body" sz="quarter" idx="12"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3" name="Footer Placeholder 2"/>
          <p:cNvSpPr>
            <a:spLocks noGrp="1"/>
          </p:cNvSpPr>
          <p:nvPr>
            <p:ph type="ftr" sz="quarter" idx="10"/>
          </p:nvPr>
        </p:nvSpPr>
        <p:spPr>
          <a:xfrm>
            <a:off x="1355978" y="6412819"/>
            <a:ext cx="3841107" cy="159523"/>
          </a:xfrm>
        </p:spPr>
        <p:txBody>
          <a:bodyPr/>
          <a:lstStyle/>
          <a:p>
            <a:r>
              <a:rPr lang="en-US" dirty="0"/>
              <a:t>©2013 Walgreen Co. All rights reserved. </a:t>
            </a:r>
          </a:p>
        </p:txBody>
      </p:sp>
    </p:spTree>
    <p:extLst>
      <p:ext uri="{BB962C8B-B14F-4D97-AF65-F5344CB8AC3E}">
        <p14:creationId xmlns:p14="http://schemas.microsoft.com/office/powerpoint/2010/main" val="44133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6429150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Walgreens SP Title">
    <p:spTree>
      <p:nvGrpSpPr>
        <p:cNvPr id="1" name=""/>
        <p:cNvGrpSpPr/>
        <p:nvPr/>
      </p:nvGrpSpPr>
      <p:grpSpPr>
        <a:xfrm>
          <a:off x="0" y="0"/>
          <a:ext cx="0" cy="0"/>
          <a:chOff x="0" y="0"/>
          <a:chExt cx="0" cy="0"/>
        </a:xfrm>
      </p:grpSpPr>
      <p:pic>
        <p:nvPicPr>
          <p:cNvPr id="9" name="Picture 8"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5" name="Picture 4"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0"/>
          </p:nvPr>
        </p:nvSpPr>
        <p:spPr>
          <a:xfrm>
            <a:off x="1327060" y="5907225"/>
            <a:ext cx="3841107" cy="242340"/>
          </a:xfrm>
        </p:spPr>
        <p:txBody>
          <a:bodyPr/>
          <a:lstStyle/>
          <a:p>
            <a:r>
              <a:rPr lang="en-US" dirty="0"/>
              <a:t>©2013 Walgreen Co. All rights reserved. </a:t>
            </a:r>
          </a:p>
        </p:txBody>
      </p:sp>
      <p:sp>
        <p:nvSpPr>
          <p:cNvPr id="7" name="Text Placeholder 10"/>
          <p:cNvSpPr>
            <a:spLocks noGrp="1"/>
          </p:cNvSpPr>
          <p:nvPr>
            <p:ph type="body" sz="quarter" idx="12"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rgbClr val="58595B"/>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8" name="Picture 7"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Title 1"/>
          <p:cNvSpPr>
            <a:spLocks noGrp="1"/>
          </p:cNvSpPr>
          <p:nvPr>
            <p:ph type="title" hasCustomPrompt="1"/>
          </p:nvPr>
        </p:nvSpPr>
        <p:spPr>
          <a:xfrm>
            <a:off x="1355978" y="2278200"/>
            <a:ext cx="7128892" cy="927877"/>
          </a:xfrm>
        </p:spPr>
        <p:txBody>
          <a:bodyPr rIns="0" anchor="t" anchorCtr="0"/>
          <a:lstStyle>
            <a:lvl1pPr>
              <a:defRPr sz="3200">
                <a:solidFill>
                  <a:srgbClr val="58595B"/>
                </a:solidFill>
              </a:defRPr>
            </a:lvl1pPr>
          </a:lstStyle>
          <a:p>
            <a:r>
              <a:rPr lang="en-US" dirty="0"/>
              <a:t>Title Slide for Walgreens Entities that Have “Walgreens” in the Logo</a:t>
            </a:r>
          </a:p>
        </p:txBody>
      </p:sp>
    </p:spTree>
    <p:extLst>
      <p:ext uri="{BB962C8B-B14F-4D97-AF65-F5344CB8AC3E}">
        <p14:creationId xmlns:p14="http://schemas.microsoft.com/office/powerpoint/2010/main" val="5320102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lue Divider Slide">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rgbClr val="58595B"/>
                </a:solidFill>
              </a:defRPr>
            </a:lvl1pPr>
          </a:lstStyle>
          <a:p>
            <a:r>
              <a:rPr lang="en-US" dirty="0"/>
              <a:t>Section Divider Slide</a:t>
            </a:r>
          </a:p>
        </p:txBody>
      </p:sp>
    </p:spTree>
    <p:extLst>
      <p:ext uri="{BB962C8B-B14F-4D97-AF65-F5344CB8AC3E}">
        <p14:creationId xmlns:p14="http://schemas.microsoft.com/office/powerpoint/2010/main" val="14369175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Green Divider Slide">
    <p:spTree>
      <p:nvGrpSpPr>
        <p:cNvPr id="1" name=""/>
        <p:cNvGrpSpPr/>
        <p:nvPr/>
      </p:nvGrpSpPr>
      <p:grpSpPr>
        <a:xfrm>
          <a:off x="0" y="0"/>
          <a:ext cx="0" cy="0"/>
          <a:chOff x="0" y="0"/>
          <a:chExt cx="0" cy="0"/>
        </a:xfrm>
      </p:grpSpPr>
      <p:pic>
        <p:nvPicPr>
          <p:cNvPr id="4" name="Picture 3"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rgbClr val="58595B"/>
                </a:solidFill>
              </a:defRPr>
            </a:lvl1pPr>
          </a:lstStyle>
          <a:p>
            <a:r>
              <a:rPr lang="en-US" dirty="0"/>
              <a:t>Section Divider Slide</a:t>
            </a:r>
          </a:p>
        </p:txBody>
      </p:sp>
    </p:spTree>
    <p:extLst>
      <p:ext uri="{BB962C8B-B14F-4D97-AF65-F5344CB8AC3E}">
        <p14:creationId xmlns:p14="http://schemas.microsoft.com/office/powerpoint/2010/main" val="10971047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Orange Divider Slide">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rgbClr val="58595B"/>
                </a:solidFill>
              </a:defRPr>
            </a:lvl1pPr>
          </a:lstStyle>
          <a:p>
            <a:r>
              <a:rPr lang="en-US" dirty="0"/>
              <a:t>Section Divider Slide</a:t>
            </a:r>
          </a:p>
        </p:txBody>
      </p:sp>
    </p:spTree>
    <p:extLst>
      <p:ext uri="{BB962C8B-B14F-4D97-AF65-F5344CB8AC3E}">
        <p14:creationId xmlns:p14="http://schemas.microsoft.com/office/powerpoint/2010/main" val="20776928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ody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Footer Placeholder 13"/>
          <p:cNvSpPr>
            <a:spLocks noGrp="1"/>
          </p:cNvSpPr>
          <p:nvPr>
            <p:ph type="ftr" sz="quarter" idx="10"/>
          </p:nvPr>
        </p:nvSpPr>
        <p:spPr/>
        <p:txBody>
          <a:bodyPr/>
          <a:lstStyle/>
          <a:p>
            <a:r>
              <a:rPr lang="en-US" dirty="0"/>
              <a:t>©2013 Walgreen Co. All rights reserved. </a:t>
            </a:r>
          </a:p>
        </p:txBody>
      </p:sp>
      <p:sp>
        <p:nvSpPr>
          <p:cNvPr id="15" name="Slide Number Placeholder 14"/>
          <p:cNvSpPr>
            <a:spLocks noGrp="1"/>
          </p:cNvSpPr>
          <p:nvPr>
            <p:ph type="sldNum" sz="quarter" idx="11"/>
          </p:nvPr>
        </p:nvSpPr>
        <p:spPr/>
        <p:txBody>
          <a:bodyPr/>
          <a:lstStyle/>
          <a:p>
            <a:fld id="{8EF3FD13-C9FC-F348-8754-7BEB6D09BF8B}" type="slidenum">
              <a:rPr lang="en-US" smtClean="0"/>
              <a:pPr/>
              <a:t>‹#›</a:t>
            </a:fld>
            <a:endParaRPr lang="en-US" dirty="0"/>
          </a:p>
        </p:txBody>
      </p:sp>
      <p:sp>
        <p:nvSpPr>
          <p:cNvPr id="22" name="Content Placeholder 21"/>
          <p:cNvSpPr>
            <a:spLocks noGrp="1"/>
          </p:cNvSpPr>
          <p:nvPr>
            <p:ph sz="quarter" idx="12" hasCustomPrompt="1"/>
          </p:nvPr>
        </p:nvSpPr>
        <p:spPr>
          <a:xfrm>
            <a:off x="457200" y="1589143"/>
            <a:ext cx="8229600" cy="4537020"/>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01428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©2013 Walgreen Co. All rights reserved. </a:t>
            </a:r>
          </a:p>
        </p:txBody>
      </p:sp>
      <p:sp>
        <p:nvSpPr>
          <p:cNvPr id="4" name="Slide Number Placeholder 3"/>
          <p:cNvSpPr>
            <a:spLocks noGrp="1"/>
          </p:cNvSpPr>
          <p:nvPr>
            <p:ph type="sldNum" sz="quarter" idx="11"/>
          </p:nvPr>
        </p:nvSpPr>
        <p:spPr/>
        <p:txBody>
          <a:bodyPr/>
          <a:lstStyle/>
          <a:p>
            <a:fld id="{8EF3FD13-C9FC-F348-8754-7BEB6D09BF8B}" type="slidenum">
              <a:rPr lang="en-US" smtClean="0"/>
              <a:pPr/>
              <a:t>‹#›</a:t>
            </a:fld>
            <a:endParaRPr lang="en-US" dirty="0"/>
          </a:p>
        </p:txBody>
      </p:sp>
      <p:sp>
        <p:nvSpPr>
          <p:cNvPr id="9" name="Content Placeholder 8"/>
          <p:cNvSpPr>
            <a:spLocks noGrp="1"/>
          </p:cNvSpPr>
          <p:nvPr>
            <p:ph sz="quarter" idx="13" hasCustomPrompt="1"/>
          </p:nvPr>
        </p:nvSpPr>
        <p:spPr>
          <a:xfrm>
            <a:off x="457200" y="1589143"/>
            <a:ext cx="3944881" cy="4537020"/>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nvPr>
        </p:nvSpPr>
        <p:spPr>
          <a:xfrm>
            <a:off x="4648200" y="1589143"/>
            <a:ext cx="4038600" cy="4537020"/>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18736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plit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©2013 Walgreen Co. All rights reserved. </a:t>
            </a:r>
          </a:p>
        </p:txBody>
      </p:sp>
      <p:sp>
        <p:nvSpPr>
          <p:cNvPr id="4" name="Slide Number Placeholder 3"/>
          <p:cNvSpPr>
            <a:spLocks noGrp="1"/>
          </p:cNvSpPr>
          <p:nvPr>
            <p:ph type="sldNum" sz="quarter" idx="11"/>
          </p:nvPr>
        </p:nvSpPr>
        <p:spPr/>
        <p:txBody>
          <a:bodyPr/>
          <a:lstStyle/>
          <a:p>
            <a:fld id="{8EF3FD13-C9FC-F348-8754-7BEB6D09BF8B}" type="slidenum">
              <a:rPr lang="en-US" smtClean="0"/>
              <a:pPr/>
              <a:t>‹#›</a:t>
            </a:fld>
            <a:endParaRPr lang="en-US" dirty="0"/>
          </a:p>
        </p:txBody>
      </p:sp>
      <p:sp>
        <p:nvSpPr>
          <p:cNvPr id="9" name="Content Placeholder 8"/>
          <p:cNvSpPr>
            <a:spLocks noGrp="1"/>
          </p:cNvSpPr>
          <p:nvPr>
            <p:ph sz="quarter" idx="13" hasCustomPrompt="1"/>
          </p:nvPr>
        </p:nvSpPr>
        <p:spPr>
          <a:xfrm>
            <a:off x="457200" y="2069452"/>
            <a:ext cx="3944881" cy="4056710"/>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nvPr>
        </p:nvSpPr>
        <p:spPr>
          <a:xfrm>
            <a:off x="4648200" y="2069452"/>
            <a:ext cx="4038600" cy="4056710"/>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1589143"/>
            <a:ext cx="3944938" cy="362726"/>
          </a:xfrm>
        </p:spPr>
        <p:txBody>
          <a:bodyPr anchor="ctr" anchorCtr="0">
            <a:noAutofit/>
          </a:bodyPr>
          <a:lstStyle>
            <a:lvl1pPr marL="0" marR="0" indent="0" algn="l" defTabSz="914400" rtl="0" eaLnBrk="1" fontAlgn="auto" latinLnBrk="0" hangingPunct="1">
              <a:lnSpc>
                <a:spcPts val="2600"/>
              </a:lnSpc>
              <a:spcBef>
                <a:spcPts val="525"/>
              </a:spcBef>
              <a:spcAft>
                <a:spcPts val="0"/>
              </a:spcAft>
              <a:buClrTx/>
              <a:buSzTx/>
              <a:buFont typeface="Arial"/>
              <a:buNone/>
              <a:tabLst/>
              <a:defRPr b="1"/>
            </a:lvl1pPr>
          </a:lstStyle>
          <a:p>
            <a:pPr marL="0" marR="0" lvl="0" indent="0" algn="l" defTabSz="914400" rtl="0" eaLnBrk="1" fontAlgn="auto" latinLnBrk="0" hangingPunct="1">
              <a:lnSpc>
                <a:spcPts val="2600"/>
              </a:lnSpc>
              <a:spcBef>
                <a:spcPts val="525"/>
              </a:spcBef>
              <a:spcAft>
                <a:spcPts val="0"/>
              </a:spcAft>
              <a:buClrTx/>
              <a:buSzTx/>
              <a:buFont typeface="Arial"/>
              <a:buNone/>
              <a:tabLst/>
              <a:defRPr/>
            </a:pPr>
            <a:r>
              <a:rPr lang="en-US" dirty="0"/>
              <a:t>Type content header here</a:t>
            </a:r>
          </a:p>
        </p:txBody>
      </p:sp>
      <p:sp>
        <p:nvSpPr>
          <p:cNvPr id="13" name="Text Placeholder 7"/>
          <p:cNvSpPr>
            <a:spLocks noGrp="1"/>
          </p:cNvSpPr>
          <p:nvPr>
            <p:ph type="body" sz="quarter" idx="16" hasCustomPrompt="1"/>
          </p:nvPr>
        </p:nvSpPr>
        <p:spPr>
          <a:xfrm>
            <a:off x="4648200" y="1583696"/>
            <a:ext cx="4038600" cy="362726"/>
          </a:xfrm>
        </p:spPr>
        <p:txBody>
          <a:bodyPr anchor="ctr" anchorCtr="0">
            <a:noAutofit/>
          </a:bodyPr>
          <a:lstStyle>
            <a:lvl1pPr marL="0" marR="0" indent="0" algn="l" defTabSz="914400" rtl="0" eaLnBrk="1" fontAlgn="auto" latinLnBrk="0" hangingPunct="1">
              <a:lnSpc>
                <a:spcPts val="2600"/>
              </a:lnSpc>
              <a:spcBef>
                <a:spcPts val="525"/>
              </a:spcBef>
              <a:spcAft>
                <a:spcPts val="0"/>
              </a:spcAft>
              <a:buClrTx/>
              <a:buSzTx/>
              <a:buFont typeface="Arial"/>
              <a:buNone/>
              <a:tabLst/>
              <a:defRPr b="1"/>
            </a:lvl1pPr>
          </a:lstStyle>
          <a:p>
            <a:pPr marL="0" marR="0" lvl="0" indent="0" algn="l" defTabSz="914400" rtl="0" eaLnBrk="1" fontAlgn="auto" latinLnBrk="0" hangingPunct="1">
              <a:lnSpc>
                <a:spcPts val="2600"/>
              </a:lnSpc>
              <a:spcBef>
                <a:spcPts val="525"/>
              </a:spcBef>
              <a:spcAft>
                <a:spcPts val="0"/>
              </a:spcAft>
              <a:buClrTx/>
              <a:buSzTx/>
              <a:buFont typeface="Arial"/>
              <a:buNone/>
              <a:tabLst/>
              <a:defRPr/>
            </a:pPr>
            <a:r>
              <a:rPr lang="en-US" dirty="0"/>
              <a:t>Type content header here</a:t>
            </a:r>
          </a:p>
        </p:txBody>
      </p:sp>
    </p:spTree>
    <p:extLst>
      <p:ext uri="{BB962C8B-B14F-4D97-AF65-F5344CB8AC3E}">
        <p14:creationId xmlns:p14="http://schemas.microsoft.com/office/powerpoint/2010/main" val="4919572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©2013 Walgreen Co. All rights reserved. </a:t>
            </a:r>
          </a:p>
        </p:txBody>
      </p:sp>
      <p:sp>
        <p:nvSpPr>
          <p:cNvPr id="4" name="Slide Number Placeholder 3"/>
          <p:cNvSpPr>
            <a:spLocks noGrp="1"/>
          </p:cNvSpPr>
          <p:nvPr>
            <p:ph type="sldNum" sz="quarter" idx="11"/>
          </p:nvPr>
        </p:nvSpPr>
        <p:spPr/>
        <p:txBody>
          <a:bodyPr/>
          <a:lstStyle/>
          <a:p>
            <a:fld id="{8EF3FD13-C9FC-F348-8754-7BEB6D09BF8B}" type="slidenum">
              <a:rPr lang="en-US" smtClean="0"/>
              <a:pPr/>
              <a:t>‹#›</a:t>
            </a:fld>
            <a:endParaRPr lang="en-US" dirty="0"/>
          </a:p>
        </p:txBody>
      </p:sp>
    </p:spTree>
    <p:extLst>
      <p:ext uri="{BB962C8B-B14F-4D97-AF65-F5344CB8AC3E}">
        <p14:creationId xmlns:p14="http://schemas.microsoft.com/office/powerpoint/2010/main" val="5586794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792268" y="6530399"/>
            <a:ext cx="3841107" cy="159523"/>
          </a:xfrm>
        </p:spPr>
        <p:txBody>
          <a:bodyPr/>
          <a:lstStyle/>
          <a:p>
            <a:r>
              <a:rPr lang="en-US" dirty="0"/>
              <a:t>©2013 Walgreen Co. All rights reserved.</a:t>
            </a:r>
          </a:p>
        </p:txBody>
      </p:sp>
      <p:sp>
        <p:nvSpPr>
          <p:cNvPr id="4" name="Slide Number Placeholder 3"/>
          <p:cNvSpPr>
            <a:spLocks noGrp="1"/>
          </p:cNvSpPr>
          <p:nvPr>
            <p:ph type="sldNum" sz="quarter" idx="11"/>
          </p:nvPr>
        </p:nvSpPr>
        <p:spPr/>
        <p:txBody>
          <a:bodyPr/>
          <a:lstStyle/>
          <a:p>
            <a:fld id="{8EF3FD13-C9FC-F348-8754-7BEB6D09BF8B}" type="slidenum">
              <a:rPr lang="en-US" smtClean="0"/>
              <a:pPr/>
              <a:t>‹#›</a:t>
            </a:fld>
            <a:endParaRPr lang="en-US" dirty="0"/>
          </a:p>
        </p:txBody>
      </p:sp>
      <p:sp>
        <p:nvSpPr>
          <p:cNvPr id="8" name="Title 1"/>
          <p:cNvSpPr txBox="1">
            <a:spLocks/>
          </p:cNvSpPr>
          <p:nvPr userDrawn="1"/>
        </p:nvSpPr>
        <p:spPr>
          <a:xfrm>
            <a:off x="1792288" y="4800600"/>
            <a:ext cx="5486400" cy="566738"/>
          </a:xfrm>
          <a:prstGeom prst="rect">
            <a:avLst/>
          </a:prstGeom>
        </p:spPr>
        <p:txBody>
          <a:bodyPr vert="horz" lIns="0" tIns="0" rIns="0" bIns="0" rtlCol="0" anchor="ctr">
            <a:normAutofit/>
          </a:bodyPr>
          <a:lstStyle>
            <a:lvl1pPr algn="l" defTabSz="914400" rtl="0" eaLnBrk="1" latinLnBrk="0" hangingPunct="1">
              <a:spcBef>
                <a:spcPct val="0"/>
              </a:spcBef>
              <a:buNone/>
              <a:defRPr lang="en-US" sz="2600" kern="1200" baseline="0">
                <a:solidFill>
                  <a:schemeClr val="tx2"/>
                </a:solidFill>
                <a:latin typeface="Arial"/>
                <a:ea typeface="+mj-ea"/>
                <a:cs typeface="Arial"/>
              </a:defRPr>
            </a:lvl1pPr>
          </a:lstStyle>
          <a:p>
            <a:pPr defTabSz="457200" fontAlgn="base">
              <a:lnSpc>
                <a:spcPts val="2600"/>
              </a:lnSpc>
              <a:spcBef>
                <a:spcPts val="525"/>
              </a:spcBef>
              <a:spcAft>
                <a:spcPct val="0"/>
              </a:spcAft>
              <a:buClr>
                <a:srgbClr val="004C84"/>
              </a:buClr>
              <a:buFont typeface="Arial" charset="0"/>
              <a:buNone/>
            </a:pPr>
            <a:r>
              <a:rPr sz="2200" dirty="0">
                <a:solidFill>
                  <a:srgbClr val="58595B"/>
                </a:solidFill>
              </a:rPr>
              <a:t>Click to edit Master title style</a:t>
            </a:r>
          </a:p>
        </p:txBody>
      </p:sp>
      <p:sp>
        <p:nvSpPr>
          <p:cNvPr id="10" name="Text Placeholder 3"/>
          <p:cNvSpPr>
            <a:spLocks noGrp="1"/>
          </p:cNvSpPr>
          <p:nvPr>
            <p:ph type="body" sz="half" idx="2"/>
          </p:nvPr>
        </p:nvSpPr>
        <p:spPr>
          <a:xfrm>
            <a:off x="1792288" y="5367338"/>
            <a:ext cx="5486400" cy="804862"/>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Picture Placeholder 11"/>
          <p:cNvSpPr>
            <a:spLocks noGrp="1"/>
          </p:cNvSpPr>
          <p:nvPr>
            <p:ph type="pic" sz="quarter" idx="12" hasCustomPrompt="1"/>
          </p:nvPr>
        </p:nvSpPr>
        <p:spPr>
          <a:xfrm>
            <a:off x="1792288" y="1589088"/>
            <a:ext cx="5486400" cy="3138487"/>
          </a:xfrm>
        </p:spPr>
        <p:txBody>
          <a:bodyPr/>
          <a:lstStyle>
            <a:lvl1pPr marL="0" marR="0" indent="0" algn="l" defTabSz="914400" rtl="0" eaLnBrk="1" fontAlgn="auto" latinLnBrk="0" hangingPunct="1">
              <a:lnSpc>
                <a:spcPts val="2600"/>
              </a:lnSpc>
              <a:spcBef>
                <a:spcPts val="525"/>
              </a:spcBef>
              <a:spcAft>
                <a:spcPts val="0"/>
              </a:spcAft>
              <a:buClrTx/>
              <a:buSzTx/>
              <a:buFont typeface="Arial"/>
              <a:buNone/>
              <a:tabLst/>
              <a:defRPr/>
            </a:lvl1pPr>
          </a:lstStyle>
          <a:p>
            <a:r>
              <a:rPr lang="en-US" dirty="0"/>
              <a:t>Click icon to add picture</a:t>
            </a:r>
          </a:p>
        </p:txBody>
      </p:sp>
    </p:spTree>
    <p:extLst>
      <p:ext uri="{BB962C8B-B14F-4D97-AF65-F5344CB8AC3E}">
        <p14:creationId xmlns:p14="http://schemas.microsoft.com/office/powerpoint/2010/main" val="16834100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©2013 Walgreen Co. All rights reserved. </a:t>
            </a:r>
          </a:p>
        </p:txBody>
      </p:sp>
      <p:sp>
        <p:nvSpPr>
          <p:cNvPr id="4" name="Slide Number Placeholder 3"/>
          <p:cNvSpPr>
            <a:spLocks noGrp="1"/>
          </p:cNvSpPr>
          <p:nvPr>
            <p:ph type="sldNum" sz="quarter" idx="11"/>
          </p:nvPr>
        </p:nvSpPr>
        <p:spPr/>
        <p:txBody>
          <a:bodyPr/>
          <a:lstStyle/>
          <a:p>
            <a:fld id="{8EF3FD13-C9FC-F348-8754-7BEB6D09BF8B}" type="slidenum">
              <a:rPr lang="en-US" smtClean="0"/>
              <a:pPr/>
              <a:t>‹#›</a:t>
            </a:fld>
            <a:endParaRPr lang="en-US" dirty="0"/>
          </a:p>
        </p:txBody>
      </p:sp>
      <p:sp>
        <p:nvSpPr>
          <p:cNvPr id="5" name="Title 4"/>
          <p:cNvSpPr>
            <a:spLocks noGrp="1"/>
          </p:cNvSpPr>
          <p:nvPr>
            <p:ph type="title"/>
          </p:nvPr>
        </p:nvSpPr>
        <p:spPr/>
        <p:txBody>
          <a:bodyPr/>
          <a:lstStyle>
            <a:lvl1pPr>
              <a:defRPr>
                <a:solidFill>
                  <a:srgbClr val="56A0E7"/>
                </a:solidFill>
              </a:defRPr>
            </a:lvl1pPr>
          </a:lstStyle>
          <a:p>
            <a:r>
              <a:rPr lang="en-US" dirty="0"/>
              <a:t>Click to edit Master title style</a:t>
            </a:r>
          </a:p>
        </p:txBody>
      </p:sp>
      <p:sp>
        <p:nvSpPr>
          <p:cNvPr id="6" name="Text Placeholder 6"/>
          <p:cNvSpPr>
            <a:spLocks noGrp="1"/>
          </p:cNvSpPr>
          <p:nvPr>
            <p:ph type="body" sz="quarter" idx="13" hasCustomPrompt="1"/>
          </p:nvPr>
        </p:nvSpPr>
        <p:spPr>
          <a:xfrm>
            <a:off x="456848" y="1590319"/>
            <a:ext cx="8229952" cy="427222"/>
          </a:xfrm>
        </p:spPr>
        <p:txBody>
          <a:bodyPr vert="horz" lIns="0" tIns="0" rIns="0" bIns="0" rtlCol="0" anchor="ctr" anchorCtr="0">
            <a:noAutofit/>
          </a:bodyPr>
          <a:lstStyle>
            <a:lvl1pPr marL="0" indent="0">
              <a:buNone/>
              <a:defRPr lang="en-US" b="1" dirty="0" smtClean="0">
                <a:solidFill>
                  <a:schemeClr val="tx2"/>
                </a:solidFill>
              </a:defRPr>
            </a:lvl1pPr>
          </a:lstStyle>
          <a:p>
            <a:pPr lvl="0"/>
            <a:r>
              <a:rPr lang="en-US" dirty="0"/>
              <a:t>Type chart header / label here</a:t>
            </a:r>
          </a:p>
        </p:txBody>
      </p:sp>
      <p:sp>
        <p:nvSpPr>
          <p:cNvPr id="10" name="Content Placeholder 9"/>
          <p:cNvSpPr>
            <a:spLocks noGrp="1"/>
          </p:cNvSpPr>
          <p:nvPr>
            <p:ph sz="quarter" idx="14" hasCustomPrompt="1"/>
          </p:nvPr>
        </p:nvSpPr>
        <p:spPr>
          <a:xfrm>
            <a:off x="457200" y="2138363"/>
            <a:ext cx="8229600" cy="3987800"/>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018" y="6421536"/>
            <a:ext cx="327660" cy="343792"/>
          </a:xfrm>
          <a:prstGeom prst="rect">
            <a:avLst/>
          </a:prstGeom>
        </p:spPr>
      </p:pic>
    </p:spTree>
    <p:extLst>
      <p:ext uri="{BB962C8B-B14F-4D97-AF65-F5344CB8AC3E}">
        <p14:creationId xmlns:p14="http://schemas.microsoft.com/office/powerpoint/2010/main" val="3377809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650868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28600"/>
            <a:ext cx="7702020"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b="1">
                <a:solidFill>
                  <a:schemeClr val="tx1">
                    <a:lumMod val="65000"/>
                    <a:lumOff val="35000"/>
                  </a:schemeClr>
                </a:solidFill>
                <a:latin typeface="+mj-lt"/>
                <a:cs typeface="Times New Roman" panose="02020603050405020304" pitchFamily="18" charset="0"/>
              </a:defRPr>
            </a:lvl1pPr>
          </a:lstStyle>
          <a:p>
            <a:fld id="{E75118D1-FA0D-5842-8422-48729606DBE3}"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6" name="Text Placeholder 2"/>
          <p:cNvSpPr>
            <a:spLocks noGrp="1"/>
          </p:cNvSpPr>
          <p:nvPr>
            <p:ph idx="1"/>
          </p:nvPr>
        </p:nvSpPr>
        <p:spPr>
          <a:xfrm>
            <a:off x="532700" y="1409706"/>
            <a:ext cx="8154100" cy="4706614"/>
          </a:xfrm>
          <a:prstGeom prst="rect">
            <a:avLst/>
          </a:prstGeom>
        </p:spPr>
        <p:txBody>
          <a:bodyPr vert="horz" lIns="0" tIns="0" rIns="0" bIns="0"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defTabSz="457200">
              <a:buFont typeface="Arial"/>
            </a:pPr>
            <a:r>
              <a:rPr lang="en-US"/>
              <a:t>Click to edit Master text styles</a:t>
            </a:r>
          </a:p>
          <a:p>
            <a:pPr lvl="1" defTabSz="457200">
              <a:buFont typeface="Arial"/>
            </a:pPr>
            <a:r>
              <a:rPr lang="en-US"/>
              <a:t>Second level</a:t>
            </a:r>
          </a:p>
          <a:p>
            <a:pPr lvl="2" defTabSz="457200">
              <a:buFont typeface="Arial"/>
            </a:pPr>
            <a:r>
              <a:rPr lang="en-US"/>
              <a:t>Third level</a:t>
            </a:r>
          </a:p>
          <a:p>
            <a:pPr lvl="3" defTabSz="457200">
              <a:buFont typeface="Arial"/>
            </a:pPr>
            <a:r>
              <a:rPr lang="en-US"/>
              <a:t>Fourth level</a:t>
            </a:r>
          </a:p>
        </p:txBody>
      </p:sp>
    </p:spTree>
    <p:extLst>
      <p:ext uri="{BB962C8B-B14F-4D97-AF65-F5344CB8AC3E}">
        <p14:creationId xmlns:p14="http://schemas.microsoft.com/office/powerpoint/2010/main" val="3147372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Clr>
                <a:schemeClr val="accent1"/>
              </a:buClr>
              <a:buFont typeface="Arial"/>
              <a:buChar cha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buClr>
                <a:schemeClr val="accent1"/>
              </a:buCl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1139482" y="180753"/>
            <a:ext cx="7547317"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pic>
        <p:nvPicPr>
          <p:cNvPr id="7"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354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7"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23775700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068778" y="180753"/>
            <a:ext cx="7618021" cy="861934"/>
          </a:xfrm>
          <a:prstGeom prst="rect">
            <a:avLst/>
          </a:prstGeom>
        </p:spPr>
        <p:txBody>
          <a:bodyPr vert="horz" lIns="0" tIns="0" rIns="0" bIns="0" rtlCol="0" anchor="ctr">
            <a:normAutofit/>
          </a:bodyPr>
          <a:lstStyle>
            <a:lvl1pPr>
              <a:defRPr>
                <a:solidFill>
                  <a:schemeClr val="bg1"/>
                </a:solidFill>
              </a:defRPr>
            </a:lvl1pPr>
          </a:lstStyle>
          <a:p>
            <a:pPr lvl="0" algn="l" defTabSz="457200"/>
            <a:r>
              <a:rPr lang="en-US"/>
              <a:t>Click to edit Master title style</a:t>
            </a:r>
            <a:endParaRPr lang="en-US" dirty="0"/>
          </a:p>
        </p:txBody>
      </p:sp>
      <p:sp>
        <p:nvSpPr>
          <p:cNvPr id="3"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3081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a:t>Click to edit Master title style</a:t>
            </a:r>
            <a:endParaRPr lang="en-US" dirty="0"/>
          </a:p>
        </p:txBody>
      </p:sp>
      <p:sp>
        <p:nvSpPr>
          <p:cNvPr id="19"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defTabSz="457200">
              <a:buFont typeface="Arial"/>
            </a:pPr>
            <a:r>
              <a:rPr lang="en-US"/>
              <a:t>Click to edit Master text styles</a:t>
            </a:r>
          </a:p>
          <a:p>
            <a:pPr lvl="1" defTabSz="457200">
              <a:buFont typeface="Arial"/>
            </a:pPr>
            <a:r>
              <a:rPr lang="en-US"/>
              <a:t>Second level</a:t>
            </a:r>
          </a:p>
          <a:p>
            <a:pPr lvl="2" defTabSz="457200">
              <a:buFont typeface="Arial"/>
            </a:pPr>
            <a:r>
              <a:rPr lang="en-US"/>
              <a:t>Third level</a:t>
            </a:r>
          </a:p>
          <a:p>
            <a:pPr lvl="3" defTabSz="457200">
              <a:buFont typeface="Arial"/>
            </a:pPr>
            <a:r>
              <a:rPr lang="en-US"/>
              <a:t>Fourth level</a:t>
            </a:r>
          </a:p>
        </p:txBody>
      </p:sp>
      <p:pic>
        <p:nvPicPr>
          <p:cNvPr id="12" name="Picture 11" descr="Walgreens_Corner-W-Flag_Red-Gradient_4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10" name="Text Box 12"/>
          <p:cNvSpPr txBox="1">
            <a:spLocks noChangeArrowheads="1"/>
          </p:cNvSpPr>
          <p:nvPr userDrawn="1"/>
        </p:nvSpPr>
        <p:spPr bwMode="gray">
          <a:xfrm>
            <a:off x="854446" y="6221413"/>
            <a:ext cx="517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a:p>
            <a:pPr eaLnBrk="0" fontAlgn="base" hangingPunct="0">
              <a:spcBef>
                <a:spcPct val="0"/>
              </a:spcBef>
              <a:spcAft>
                <a:spcPct val="0"/>
              </a:spcAft>
              <a:defRPr/>
            </a:pPr>
            <a:r>
              <a:rPr lang="en-US" altLang="en-US" sz="900" dirty="0">
                <a:solidFill>
                  <a:srgbClr val="58595B"/>
                </a:solidFill>
                <a:latin typeface="Arial" pitchFamily="34" charset="0"/>
              </a:rPr>
              <a:t>©2014 </a:t>
            </a:r>
            <a:r>
              <a:rPr lang="de-DE" altLang="en-US" sz="900" dirty="0">
                <a:solidFill>
                  <a:srgbClr val="58595B"/>
                </a:solidFill>
                <a:latin typeface="Arial" pitchFamily="34" charset="0"/>
              </a:rPr>
              <a:t>Rath &amp; Strong Management Consultants LLC, Rath &amp; Strong, Ltd</a:t>
            </a:r>
            <a:r>
              <a:rPr lang="en-US" altLang="en-US" sz="900" dirty="0">
                <a:solidFill>
                  <a:srgbClr val="58595B"/>
                </a:solidFill>
                <a:latin typeface="Arial" pitchFamily="34" charset="0"/>
              </a:rPr>
              <a:t>. All rights reserved.</a:t>
            </a:r>
          </a:p>
        </p:txBody>
      </p:sp>
    </p:spTree>
    <p:extLst>
      <p:ext uri="{BB962C8B-B14F-4D97-AF65-F5344CB8AC3E}">
        <p14:creationId xmlns:p14="http://schemas.microsoft.com/office/powerpoint/2010/main" val="30123734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rgbClr val="58595B"/>
                </a:solidFill>
              </a:defRPr>
            </a:lvl1pPr>
          </a:lstStyle>
          <a:p>
            <a:pPr lvl="0" algn="l" defTabSz="45720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Placeholder 1"/>
          <p:cNvSpPr txBox="1">
            <a:spLocks/>
          </p:cNvSpPr>
          <p:nvPr/>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pPr>
            <a:r>
              <a:rPr dirty="0">
                <a:solidFill>
                  <a:srgbClr val="FFFFFF"/>
                </a:solidFill>
              </a:rPr>
              <a:t>Type key insight here using sentence case</a:t>
            </a:r>
          </a:p>
        </p:txBody>
      </p:sp>
      <p:sp>
        <p:nvSpPr>
          <p:cNvPr id="6"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9893549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5_Blue Divider">
    <p:bg>
      <p:bgPr>
        <a:solidFill>
          <a:schemeClr val="bg1"/>
        </a:solidFill>
        <a:effectLst/>
      </p:bgPr>
    </p:bg>
    <p:spTree>
      <p:nvGrpSpPr>
        <p:cNvPr id="1" name=""/>
        <p:cNvGrpSpPr/>
        <p:nvPr/>
      </p:nvGrpSpPr>
      <p:grpSpPr>
        <a:xfrm>
          <a:off x="0" y="0"/>
          <a:ext cx="0" cy="0"/>
          <a:chOff x="0" y="0"/>
          <a:chExt cx="0" cy="0"/>
        </a:xfrm>
      </p:grpSpPr>
      <p:pic>
        <p:nvPicPr>
          <p:cNvPr id="10" name="Picture 9" descr="542_corp_background_out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7"/>
          <p:cNvSpPr>
            <a:spLocks noGrp="1" noChangeArrowheads="1"/>
          </p:cNvSpPr>
          <p:nvPr>
            <p:ph type="ctrTitle"/>
          </p:nvPr>
        </p:nvSpPr>
        <p:spPr>
          <a:xfrm>
            <a:off x="3880672" y="1777460"/>
            <a:ext cx="5740400" cy="1092200"/>
          </a:xfrm>
        </p:spPr>
        <p:txBody>
          <a:bodyPr lIns="0" rIns="0">
            <a:normAutofit/>
          </a:bodyPr>
          <a:lstStyle>
            <a:lvl1pPr>
              <a:defRPr sz="3200">
                <a:solidFill>
                  <a:srgbClr val="58595B"/>
                </a:solidFill>
              </a:defRPr>
            </a:lvl1pPr>
          </a:lstStyle>
          <a:p>
            <a:r>
              <a:rPr lang="en-US"/>
              <a:t>Click to edit Master title style</a:t>
            </a:r>
            <a:endParaRPr lang="en-US" dirty="0"/>
          </a:p>
        </p:txBody>
      </p:sp>
      <p:sp>
        <p:nvSpPr>
          <p:cNvPr id="16" name="Rectangle 8"/>
          <p:cNvSpPr>
            <a:spLocks noGrp="1" noChangeArrowheads="1"/>
          </p:cNvSpPr>
          <p:nvPr>
            <p:ph type="subTitle" idx="1"/>
          </p:nvPr>
        </p:nvSpPr>
        <p:spPr>
          <a:xfrm>
            <a:off x="3880671" y="2769638"/>
            <a:ext cx="5449977" cy="2368550"/>
          </a:xfrm>
        </p:spPr>
        <p:txBody>
          <a:bodyPr lIns="0" rIns="0"/>
          <a:lstStyle>
            <a:lvl1pPr>
              <a:defRPr sz="2800" b="0"/>
            </a:lvl1pPr>
          </a:lstStyle>
          <a:p>
            <a:r>
              <a:rPr lang="en-US"/>
              <a:t>Click to edit Master subtitle style</a:t>
            </a:r>
            <a:endParaRPr lang="en-US" dirty="0"/>
          </a:p>
        </p:txBody>
      </p:sp>
      <p:cxnSp>
        <p:nvCxnSpPr>
          <p:cNvPr id="18" name="Straight Connector 17"/>
          <p:cNvCxnSpPr/>
          <p:nvPr/>
        </p:nvCxnSpPr>
        <p:spPr>
          <a:xfrm>
            <a:off x="3922041" y="2629768"/>
            <a:ext cx="5076816"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086" y="5950227"/>
            <a:ext cx="3695581" cy="54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0523" y="1319213"/>
            <a:ext cx="3319463" cy="310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12"/>
          <p:cNvSpPr txBox="1">
            <a:spLocks noChangeArrowheads="1"/>
          </p:cNvSpPr>
          <p:nvPr userDrawn="1"/>
        </p:nvSpPr>
        <p:spPr bwMode="gray">
          <a:xfrm>
            <a:off x="206375" y="6221413"/>
            <a:ext cx="517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a:p>
            <a:pPr eaLnBrk="0" fontAlgn="base" hangingPunct="0">
              <a:spcBef>
                <a:spcPct val="0"/>
              </a:spcBef>
              <a:spcAft>
                <a:spcPct val="0"/>
              </a:spcAft>
              <a:defRPr/>
            </a:pPr>
            <a:r>
              <a:rPr lang="en-US" altLang="en-US" sz="900" dirty="0">
                <a:solidFill>
                  <a:srgbClr val="58595B"/>
                </a:solidFill>
                <a:latin typeface="Arial" pitchFamily="34" charset="0"/>
              </a:rPr>
              <a:t>©2014 </a:t>
            </a:r>
            <a:r>
              <a:rPr lang="de-DE" altLang="en-US" sz="900" dirty="0">
                <a:solidFill>
                  <a:srgbClr val="58595B"/>
                </a:solidFill>
                <a:latin typeface="Arial" pitchFamily="34" charset="0"/>
              </a:rPr>
              <a:t>Rath &amp; Strong Management Consultants LLC, Rath &amp; Strong, Ltd</a:t>
            </a:r>
            <a:r>
              <a:rPr lang="en-US" altLang="en-US" sz="900" dirty="0">
                <a:solidFill>
                  <a:srgbClr val="58595B"/>
                </a:solidFill>
                <a:latin typeface="Arial" pitchFamily="34" charset="0"/>
              </a:rPr>
              <a:t>. All rights reserved.</a:t>
            </a:r>
          </a:p>
        </p:txBody>
      </p:sp>
    </p:spTree>
    <p:extLst>
      <p:ext uri="{BB962C8B-B14F-4D97-AF65-F5344CB8AC3E}">
        <p14:creationId xmlns:p14="http://schemas.microsoft.com/office/powerpoint/2010/main" val="2938957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cSld name="Green Divider">
    <p:bg>
      <p:bgPr>
        <a:solidFill>
          <a:schemeClr val="bg1"/>
        </a:solidFill>
        <a:effectLst/>
      </p:bgPr>
    </p:bg>
    <p:spTree>
      <p:nvGrpSpPr>
        <p:cNvPr id="1" name=""/>
        <p:cNvGrpSpPr/>
        <p:nvPr/>
      </p:nvGrpSpPr>
      <p:grpSpPr>
        <a:xfrm>
          <a:off x="0" y="0"/>
          <a:ext cx="0" cy="0"/>
          <a:chOff x="0" y="0"/>
          <a:chExt cx="0" cy="0"/>
        </a:xfrm>
      </p:grpSpPr>
      <p:pic>
        <p:nvPicPr>
          <p:cNvPr id="8" name="Picture 7" descr="542_corp_background_out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rgbClr val="000000"/>
                </a:solidFill>
              </a:defRPr>
            </a:lvl1pPr>
          </a:lstStyle>
          <a:p>
            <a:fld id="{E75118D1-FA0D-5842-8422-48729606DBE3}" type="slidenum">
              <a:rPr lang="en-US" smtClean="0"/>
              <a:pPr/>
              <a:t>‹#›</a:t>
            </a:fld>
            <a:endParaRPr lang="en-US" dirty="0"/>
          </a:p>
        </p:txBody>
      </p:sp>
      <p:sp>
        <p:nvSpPr>
          <p:cNvPr id="7" name="Title 1"/>
          <p:cNvSpPr>
            <a:spLocks noGrp="1"/>
          </p:cNvSpPr>
          <p:nvPr>
            <p:ph type="ctrTitle" hasCustomPrompt="1"/>
          </p:nvPr>
        </p:nvSpPr>
        <p:spPr>
          <a:xfrm>
            <a:off x="4139750" y="3055494"/>
            <a:ext cx="5004249" cy="507607"/>
          </a:xfrm>
        </p:spPr>
        <p:txBody>
          <a:bodyPr anchor="t" anchorCtr="0">
            <a:noAutofit/>
          </a:bodyPr>
          <a:lstStyle>
            <a:lvl1pPr algn="l">
              <a:lnSpc>
                <a:spcPct val="90000"/>
              </a:lnSpc>
              <a:defRPr sz="3200" b="0">
                <a:solidFill>
                  <a:srgbClr val="58595B"/>
                </a:solidFill>
              </a:defRPr>
            </a:lvl1pPr>
          </a:lstStyle>
          <a:p>
            <a:r>
              <a:rPr lang="en-US" dirty="0"/>
              <a:t>Section Divider Slide</a:t>
            </a:r>
          </a:p>
        </p:txBody>
      </p:sp>
      <p:cxnSp>
        <p:nvCxnSpPr>
          <p:cNvPr id="10" name="Straight Connector 9"/>
          <p:cNvCxnSpPr/>
          <p:nvPr/>
        </p:nvCxnSpPr>
        <p:spPr>
          <a:xfrm>
            <a:off x="4139751" y="3631234"/>
            <a:ext cx="4830078"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12" name="Picture 11" descr="Walgreens_Corner-W-Flag_Red-Gradient_4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0286" y="1759103"/>
            <a:ext cx="3319463" cy="310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2"/>
          <p:cNvSpPr txBox="1">
            <a:spLocks noChangeArrowheads="1"/>
          </p:cNvSpPr>
          <p:nvPr userDrawn="1"/>
        </p:nvSpPr>
        <p:spPr bwMode="gray">
          <a:xfrm>
            <a:off x="818936" y="6177023"/>
            <a:ext cx="517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a:p>
            <a:pPr eaLnBrk="0" fontAlgn="base" hangingPunct="0">
              <a:spcBef>
                <a:spcPct val="0"/>
              </a:spcBef>
              <a:spcAft>
                <a:spcPct val="0"/>
              </a:spcAft>
              <a:defRPr/>
            </a:pPr>
            <a:r>
              <a:rPr lang="en-US" altLang="en-US" sz="900" dirty="0">
                <a:solidFill>
                  <a:srgbClr val="58595B"/>
                </a:solidFill>
                <a:latin typeface="Arial" pitchFamily="34" charset="0"/>
              </a:rPr>
              <a:t>©2014 </a:t>
            </a:r>
            <a:r>
              <a:rPr lang="de-DE" altLang="en-US" sz="900" dirty="0">
                <a:solidFill>
                  <a:srgbClr val="58595B"/>
                </a:solidFill>
                <a:latin typeface="Arial" pitchFamily="34" charset="0"/>
              </a:rPr>
              <a:t>Rath &amp; Strong Management Consultants LLC, Rath &amp; Strong, Ltd</a:t>
            </a:r>
            <a:r>
              <a:rPr lang="en-US" altLang="en-US" sz="900" dirty="0">
                <a:solidFill>
                  <a:srgbClr val="58595B"/>
                </a:solidFill>
                <a:latin typeface="Arial" pitchFamily="34" charset="0"/>
              </a:rPr>
              <a:t>. All rights reserved.</a:t>
            </a:r>
          </a:p>
        </p:txBody>
      </p:sp>
    </p:spTree>
    <p:extLst>
      <p:ext uri="{BB962C8B-B14F-4D97-AF65-F5344CB8AC3E}">
        <p14:creationId xmlns:p14="http://schemas.microsoft.com/office/powerpoint/2010/main" val="34529588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vert="horz" wrap="square" lIns="0" tIns="0" rIns="0" bIns="0" numCol="1" anchor="t" anchorCtr="0" compatLnSpc="1">
            <a:prstTxWarp prst="textNoShape">
              <a:avLst/>
            </a:prstTxWarp>
          </a:bodyPr>
          <a:lstStyle>
            <a:lvl1pPr>
              <a:defRPr lang="en-US" b="0"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2706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284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34448900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4421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1_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Tree>
    <p:extLst>
      <p:ext uri="{BB962C8B-B14F-4D97-AF65-F5344CB8AC3E}">
        <p14:creationId xmlns:p14="http://schemas.microsoft.com/office/powerpoint/2010/main" val="40097093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Pladsholder til dato 3"/>
          <p:cNvSpPr>
            <a:spLocks noGrp="1"/>
          </p:cNvSpPr>
          <p:nvPr>
            <p:ph type="dt" sz="half" idx="10"/>
          </p:nvPr>
        </p:nvSpPr>
        <p:spPr>
          <a:xfrm>
            <a:off x="457200" y="6356350"/>
            <a:ext cx="2133600" cy="365125"/>
          </a:xfrm>
          <a:prstGeom prst="rect">
            <a:avLst/>
          </a:prstGeom>
        </p:spPr>
        <p:txBody>
          <a:bodyPr/>
          <a:lstStyle>
            <a:lvl1pPr>
              <a:defRPr/>
            </a:lvl1pPr>
          </a:lstStyle>
          <a:p>
            <a:pPr algn="ctr" eaLnBrk="0" fontAlgn="base" hangingPunct="0">
              <a:spcBef>
                <a:spcPct val="0"/>
              </a:spcBef>
              <a:spcAft>
                <a:spcPct val="0"/>
              </a:spcAft>
              <a:defRPr/>
            </a:pPr>
            <a:endParaRPr lang="da-DK" sz="3200">
              <a:solidFill>
                <a:srgbClr val="000000"/>
              </a:solidFill>
              <a:latin typeface="Times New Roman" pitchFamily="18" charset="0"/>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lvl1pPr>
              <a:defRPr/>
            </a:lvl1pPr>
          </a:lstStyle>
          <a:p>
            <a:pPr algn="ctr" eaLnBrk="0" fontAlgn="base" hangingPunct="0">
              <a:spcBef>
                <a:spcPct val="0"/>
              </a:spcBef>
              <a:spcAft>
                <a:spcPct val="0"/>
              </a:spcAft>
              <a:defRPr/>
            </a:pPr>
            <a:endParaRPr lang="da-DK" sz="3200">
              <a:solidFill>
                <a:srgbClr val="000000"/>
              </a:solidFill>
              <a:latin typeface="Times New Roman" pitchFamily="18" charset="0"/>
            </a:endParaRPr>
          </a:p>
        </p:txBody>
      </p:sp>
      <p:sp>
        <p:nvSpPr>
          <p:cNvPr id="6" name="Pladsholder til diasnummer 5"/>
          <p:cNvSpPr>
            <a:spLocks noGrp="1"/>
          </p:cNvSpPr>
          <p:nvPr>
            <p:ph type="sldNum" sz="quarter" idx="12"/>
          </p:nvPr>
        </p:nvSpPr>
        <p:spPr/>
        <p:txBody>
          <a:bodyPr/>
          <a:lstStyle>
            <a:lvl1pPr>
              <a:defRPr/>
            </a:lvl1pPr>
          </a:lstStyle>
          <a:p>
            <a:pPr>
              <a:defRPr/>
            </a:pPr>
            <a:fld id="{EB45CE7A-E60A-40CF-B1E0-ADCB558173EE}" type="slidenum">
              <a:rPr lang="da-DK">
                <a:solidFill>
                  <a:srgbClr val="6A737B"/>
                </a:solidFill>
              </a:rPr>
              <a:pPr>
                <a:defRPr/>
              </a:pPr>
              <a:t>‹#›</a:t>
            </a:fld>
            <a:endParaRPr lang="da-DK">
              <a:solidFill>
                <a:srgbClr val="6A737B"/>
              </a:solidFill>
            </a:endParaRPr>
          </a:p>
        </p:txBody>
      </p:sp>
      <p:pic>
        <p:nvPicPr>
          <p:cNvPr id="7"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8453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Blue Divider Slide">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rgbClr val="58595B"/>
                </a:solidFill>
              </a:defRPr>
            </a:lvl1pPr>
          </a:lstStyle>
          <a:p>
            <a:r>
              <a:rPr lang="en-US" dirty="0"/>
              <a:t>Section Divider Slide</a:t>
            </a:r>
          </a:p>
        </p:txBody>
      </p:sp>
    </p:spTree>
    <p:extLst>
      <p:ext uri="{BB962C8B-B14F-4D97-AF65-F5344CB8AC3E}">
        <p14:creationId xmlns:p14="http://schemas.microsoft.com/office/powerpoint/2010/main" val="22482063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4" descr="542_corp_background_outlin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5" descr="Walgreens_CornerOfLockup_4c.png"/>
          <p:cNvPicPr>
            <a:picLocks noChangeAspect="1"/>
          </p:cNvPicPr>
          <p:nvPr userDrawn="1"/>
        </p:nvPicPr>
        <p:blipFill>
          <a:blip r:embed="rId3"/>
          <a:srcRect/>
          <a:stretch>
            <a:fillRect/>
          </a:stretch>
        </p:blipFill>
        <p:spPr bwMode="auto">
          <a:xfrm>
            <a:off x="6537325" y="5949950"/>
            <a:ext cx="1947863" cy="557213"/>
          </a:xfrm>
          <a:prstGeom prst="rect">
            <a:avLst/>
          </a:prstGeom>
          <a:noFill/>
          <a:ln w="9525">
            <a:noFill/>
            <a:miter lim="800000"/>
            <a:headEnd/>
            <a:tailEnd/>
          </a:ln>
        </p:spPr>
      </p:pic>
      <p:pic>
        <p:nvPicPr>
          <p:cNvPr id="6" name="Picture 6" descr="Walgreens_Corner-W-Flag_Red-Gradient_tm.png"/>
          <p:cNvPicPr>
            <a:picLocks noChangeAspect="1"/>
          </p:cNvPicPr>
          <p:nvPr userDrawn="1"/>
        </p:nvPicPr>
        <p:blipFill>
          <a:blip r:embed="rId4"/>
          <a:srcRect/>
          <a:stretch>
            <a:fillRect/>
          </a:stretch>
        </p:blipFill>
        <p:spPr bwMode="auto">
          <a:xfrm>
            <a:off x="958850" y="1631950"/>
            <a:ext cx="785813" cy="823913"/>
          </a:xfrm>
          <a:prstGeom prst="rect">
            <a:avLst/>
          </a:prstGeom>
          <a:noFill/>
          <a:ln w="9525">
            <a:noFill/>
            <a:miter lim="800000"/>
            <a:headEnd/>
            <a:tailEnd/>
          </a:ln>
        </p:spPr>
      </p:pic>
      <p:sp>
        <p:nvSpPr>
          <p:cNvPr id="8" name="Title 1"/>
          <p:cNvSpPr>
            <a:spLocks noGrp="1"/>
          </p:cNvSpPr>
          <p:nvPr>
            <p:ph type="ctrTitle"/>
          </p:nvPr>
        </p:nvSpPr>
        <p:spPr>
          <a:xfrm>
            <a:off x="1355978" y="2279818"/>
            <a:ext cx="7128892" cy="1024245"/>
          </a:xfrm>
        </p:spPr>
        <p:txBody>
          <a:bodyPr anchor="t">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p:nvPr>
        </p:nvSpPr>
        <p:spPr>
          <a:xfrm>
            <a:off x="1355978" y="3304063"/>
            <a:ext cx="7128892" cy="1151626"/>
          </a:xfrm>
        </p:spPr>
        <p:txBody>
          <a:bodyPr tIns="45720" rIns="91440" bIns="45720" rtlCol="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7" name="Footer Placeholder 1"/>
          <p:cNvSpPr>
            <a:spLocks noGrp="1"/>
          </p:cNvSpPr>
          <p:nvPr>
            <p:ph type="ftr" sz="quarter" idx="11"/>
          </p:nvPr>
        </p:nvSpPr>
        <p:spPr>
          <a:xfrm>
            <a:off x="1260475" y="6283325"/>
            <a:ext cx="3890963" cy="365125"/>
          </a:xfrm>
        </p:spPr>
        <p:txBody>
          <a:bodyPr/>
          <a:lstStyle>
            <a:lvl1pPr>
              <a:defRPr/>
            </a:lvl1pPr>
          </a:lstStyle>
          <a:p>
            <a:pPr>
              <a:defRPr/>
            </a:pPr>
            <a:endParaRPr lang="en-US" dirty="0"/>
          </a:p>
        </p:txBody>
      </p:sp>
    </p:spTree>
    <p:extLst>
      <p:ext uri="{BB962C8B-B14F-4D97-AF65-F5344CB8AC3E}">
        <p14:creationId xmlns:p14="http://schemas.microsoft.com/office/powerpoint/2010/main" val="32736688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5" descr="542_corp_background_outlin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p:cNvPicPr>
            <a:picLocks noChangeAspect="1"/>
          </p:cNvPicPr>
          <p:nvPr userDrawn="1"/>
        </p:nvPicPr>
        <p:blipFill>
          <a:blip r:embed="rId3"/>
          <a:srcRect/>
          <a:stretch>
            <a:fillRect/>
          </a:stretch>
        </p:blipFill>
        <p:spPr bwMode="auto">
          <a:xfrm>
            <a:off x="1355725" y="5845175"/>
            <a:ext cx="2030413" cy="449263"/>
          </a:xfrm>
          <a:prstGeom prst="rect">
            <a:avLst/>
          </a:prstGeom>
          <a:noFill/>
          <a:ln w="9525">
            <a:noFill/>
            <a:miter lim="800000"/>
            <a:headEnd/>
            <a:tailEnd/>
          </a:ln>
        </p:spPr>
      </p:pic>
      <p:pic>
        <p:nvPicPr>
          <p:cNvPr id="6" name="Picture 9" descr="Walgreens_Corner-W-Flag_Red-Gradient_tm.png"/>
          <p:cNvPicPr>
            <a:picLocks noChangeAspect="1"/>
          </p:cNvPicPr>
          <p:nvPr userDrawn="1"/>
        </p:nvPicPr>
        <p:blipFill>
          <a:blip r:embed="rId4"/>
          <a:srcRect/>
          <a:stretch>
            <a:fillRect/>
          </a:stretch>
        </p:blipFill>
        <p:spPr bwMode="auto">
          <a:xfrm>
            <a:off x="958850" y="1631950"/>
            <a:ext cx="785813" cy="823913"/>
          </a:xfrm>
          <a:prstGeom prst="rect">
            <a:avLst/>
          </a:prstGeom>
          <a:noFill/>
          <a:ln w="9525">
            <a:noFill/>
            <a:miter lim="800000"/>
            <a:headEnd/>
            <a:tailEnd/>
          </a:ln>
        </p:spPr>
      </p:pic>
      <p:sp>
        <p:nvSpPr>
          <p:cNvPr id="8" name="Title 1"/>
          <p:cNvSpPr>
            <a:spLocks noGrp="1"/>
          </p:cNvSpPr>
          <p:nvPr>
            <p:ph type="ctrTitle"/>
          </p:nvPr>
        </p:nvSpPr>
        <p:spPr>
          <a:xfrm>
            <a:off x="1355978" y="2279818"/>
            <a:ext cx="7128892" cy="1024245"/>
          </a:xfrm>
        </p:spPr>
        <p:txBody>
          <a:bodyPr anchor="t">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p:nvPr>
        </p:nvSpPr>
        <p:spPr>
          <a:xfrm>
            <a:off x="1355978" y="3304063"/>
            <a:ext cx="7128892" cy="1151626"/>
          </a:xfrm>
        </p:spPr>
        <p:txBody>
          <a:bodyPr tIns="45720" rIns="91440" bIns="45720" rtlCol="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7" name="Footer Placeholder 1"/>
          <p:cNvSpPr>
            <a:spLocks noGrp="1"/>
          </p:cNvSpPr>
          <p:nvPr>
            <p:ph type="ftr" sz="quarter" idx="11"/>
          </p:nvPr>
        </p:nvSpPr>
        <p:spPr>
          <a:xfrm>
            <a:off x="1260475" y="6283325"/>
            <a:ext cx="3890963" cy="365125"/>
          </a:xfrm>
        </p:spPr>
        <p:txBody>
          <a:bodyPr/>
          <a:lstStyle>
            <a:lvl1pPr>
              <a:defRPr/>
            </a:lvl1pPr>
          </a:lstStyle>
          <a:p>
            <a:pPr>
              <a:defRPr/>
            </a:pPr>
            <a:endParaRPr lang="en-US" dirty="0"/>
          </a:p>
        </p:txBody>
      </p:sp>
    </p:spTree>
    <p:extLst>
      <p:ext uri="{BB962C8B-B14F-4D97-AF65-F5344CB8AC3E}">
        <p14:creationId xmlns:p14="http://schemas.microsoft.com/office/powerpoint/2010/main" val="30853187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4" name="Picture 4" descr="RIGHT_SP_BUI_LockUp.jpg"/>
          <p:cNvPicPr>
            <a:picLocks noChangeAspect="1"/>
          </p:cNvPicPr>
          <p:nvPr userDrawn="1"/>
        </p:nvPicPr>
        <p:blipFill>
          <a:blip r:embed="rId2"/>
          <a:srcRect/>
          <a:stretch>
            <a:fillRect/>
          </a:stretch>
        </p:blipFill>
        <p:spPr bwMode="auto">
          <a:xfrm>
            <a:off x="4548188" y="5789613"/>
            <a:ext cx="4554537" cy="457200"/>
          </a:xfrm>
          <a:prstGeom prst="rect">
            <a:avLst/>
          </a:prstGeom>
          <a:noFill/>
          <a:ln w="9525">
            <a:noFill/>
            <a:miter lim="800000"/>
            <a:headEnd/>
            <a:tailEnd/>
          </a:ln>
        </p:spPr>
      </p:pic>
      <p:pic>
        <p:nvPicPr>
          <p:cNvPr id="5" name="Picture 5" descr="542_corp_background_outline.pn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8" descr="Walgreens_Corner-W-Flag_Red-Gradient_tm.png"/>
          <p:cNvPicPr>
            <a:picLocks noChangeAspect="1"/>
          </p:cNvPicPr>
          <p:nvPr userDrawn="1"/>
        </p:nvPicPr>
        <p:blipFill>
          <a:blip r:embed="rId4"/>
          <a:srcRect/>
          <a:stretch>
            <a:fillRect/>
          </a:stretch>
        </p:blipFill>
        <p:spPr bwMode="auto">
          <a:xfrm>
            <a:off x="958850" y="1631950"/>
            <a:ext cx="785813" cy="823913"/>
          </a:xfrm>
          <a:prstGeom prst="rect">
            <a:avLst/>
          </a:prstGeom>
          <a:noFill/>
          <a:ln w="9525">
            <a:noFill/>
            <a:miter lim="800000"/>
            <a:headEnd/>
            <a:tailEnd/>
          </a:ln>
        </p:spPr>
      </p:pic>
      <p:sp>
        <p:nvSpPr>
          <p:cNvPr id="7" name="Title 1"/>
          <p:cNvSpPr>
            <a:spLocks noGrp="1"/>
          </p:cNvSpPr>
          <p:nvPr>
            <p:ph type="ctrTitle"/>
          </p:nvPr>
        </p:nvSpPr>
        <p:spPr>
          <a:xfrm>
            <a:off x="1355978" y="2279818"/>
            <a:ext cx="7128892" cy="1024245"/>
          </a:xfrm>
        </p:spPr>
        <p:txBody>
          <a:bodyPr anchor="t">
            <a:noAutofit/>
          </a:bodyPr>
          <a:lstStyle>
            <a:lvl1pPr algn="l">
              <a:lnSpc>
                <a:spcPct val="90000"/>
              </a:lnSpc>
              <a:defRPr sz="3200">
                <a:solidFill>
                  <a:schemeClr val="tx2"/>
                </a:solidFill>
              </a:defRPr>
            </a:lvl1pPr>
          </a:lstStyle>
          <a:p>
            <a:r>
              <a:rPr lang="en-US" dirty="0"/>
              <a:t>Click to edit Master title style</a:t>
            </a:r>
          </a:p>
        </p:txBody>
      </p:sp>
      <p:sp>
        <p:nvSpPr>
          <p:cNvPr id="8" name="Text Placeholder 10"/>
          <p:cNvSpPr>
            <a:spLocks noGrp="1"/>
          </p:cNvSpPr>
          <p:nvPr>
            <p:ph type="body" sz="quarter" idx="10"/>
          </p:nvPr>
        </p:nvSpPr>
        <p:spPr>
          <a:xfrm>
            <a:off x="1355978" y="3304063"/>
            <a:ext cx="7128892" cy="1151626"/>
          </a:xfrm>
        </p:spPr>
        <p:txBody>
          <a:bodyPr tIns="45720" rIns="91440" bIns="45720" rtlCol="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9" name="Footer Placeholder 1"/>
          <p:cNvSpPr>
            <a:spLocks noGrp="1"/>
          </p:cNvSpPr>
          <p:nvPr>
            <p:ph type="ftr" sz="quarter" idx="11"/>
          </p:nvPr>
        </p:nvSpPr>
        <p:spPr>
          <a:xfrm>
            <a:off x="1296988" y="5876925"/>
            <a:ext cx="3890962" cy="365125"/>
          </a:xfrm>
        </p:spPr>
        <p:txBody>
          <a:bodyPr/>
          <a:lstStyle>
            <a:lvl1pPr>
              <a:defRPr/>
            </a:lvl1pPr>
          </a:lstStyle>
          <a:p>
            <a:pPr>
              <a:defRPr/>
            </a:pPr>
            <a:endParaRPr lang="en-US" dirty="0"/>
          </a:p>
        </p:txBody>
      </p:sp>
    </p:spTree>
    <p:extLst>
      <p:ext uri="{BB962C8B-B14F-4D97-AF65-F5344CB8AC3E}">
        <p14:creationId xmlns:p14="http://schemas.microsoft.com/office/powerpoint/2010/main" val="4114943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3" name="Picture 4" descr="542_corp_background_outlin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ctrTitle"/>
          </p:nvPr>
        </p:nvSpPr>
        <p:spPr>
          <a:xfrm>
            <a:off x="224118" y="2525414"/>
            <a:ext cx="8695764" cy="1024245"/>
          </a:xfrm>
        </p:spPr>
        <p:txBody>
          <a:bodyPr>
            <a:noAutofit/>
          </a:bodyPr>
          <a:lstStyle>
            <a:lvl1pPr algn="ctr">
              <a:lnSpc>
                <a:spcPct val="90000"/>
              </a:lnSpc>
              <a:defRPr sz="4000" b="1">
                <a:solidFill>
                  <a:schemeClr val="tx2"/>
                </a:solidFill>
              </a:defRPr>
            </a:lvl1pPr>
          </a:lstStyle>
          <a:p>
            <a:r>
              <a:rPr lang="en-US" dirty="0"/>
              <a:t>Click to edit Master title style</a:t>
            </a:r>
          </a:p>
        </p:txBody>
      </p:sp>
      <p:sp>
        <p:nvSpPr>
          <p:cNvPr id="4" name="Slide Number Placeholder 8"/>
          <p:cNvSpPr>
            <a:spLocks noGrp="1"/>
          </p:cNvSpPr>
          <p:nvPr>
            <p:ph type="sldNum" sz="quarter" idx="10"/>
          </p:nvPr>
        </p:nvSpPr>
        <p:spPr>
          <a:xfrm>
            <a:off x="7975600" y="6370638"/>
            <a:ext cx="719138" cy="220662"/>
          </a:xfrm>
        </p:spPr>
        <p:txBody>
          <a:bodyPr rtlCol="0"/>
          <a:lstStyle>
            <a:lvl1pPr algn="r" eaLnBrk="1" fontAlgn="auto" hangingPunct="1">
              <a:lnSpc>
                <a:spcPct val="100000"/>
              </a:lnSpc>
              <a:spcBef>
                <a:spcPts val="0"/>
              </a:spcBef>
              <a:spcAft>
                <a:spcPts val="0"/>
              </a:spcAft>
              <a:buClrTx/>
              <a:buFontTx/>
              <a:buNone/>
              <a:defRPr sz="1200">
                <a:solidFill>
                  <a:srgbClr val="6A737B"/>
                </a:solidFill>
                <a:latin typeface="+mn-lt"/>
                <a:cs typeface="+mn-cs"/>
              </a:defRPr>
            </a:lvl1pPr>
          </a:lstStyle>
          <a:p>
            <a:pPr>
              <a:defRPr/>
            </a:pPr>
            <a:fld id="{FCFAD4DD-1FFC-4648-B354-0DB9756C73CD}" type="slidenum">
              <a:rPr lang="en-US"/>
              <a:pPr>
                <a:defRPr/>
              </a:pPr>
              <a:t>‹#›</a:t>
            </a:fld>
            <a:endParaRPr lang="en-US" dirty="0"/>
          </a:p>
        </p:txBody>
      </p:sp>
    </p:spTree>
    <p:extLst>
      <p:ext uri="{BB962C8B-B14F-4D97-AF65-F5344CB8AC3E}">
        <p14:creationId xmlns:p14="http://schemas.microsoft.com/office/powerpoint/2010/main" val="6160781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3" name="Picture 4" descr="368-green_corp_bckgrd_outlin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ctrTitle"/>
          </p:nvPr>
        </p:nvSpPr>
        <p:spPr>
          <a:xfrm>
            <a:off x="224118" y="2525414"/>
            <a:ext cx="8695764" cy="1024245"/>
          </a:xfrm>
        </p:spPr>
        <p:txBody>
          <a:bodyPr>
            <a:noAutofit/>
          </a:bodyPr>
          <a:lstStyle>
            <a:lvl1pPr algn="ctr">
              <a:lnSpc>
                <a:spcPct val="90000"/>
              </a:lnSpc>
              <a:defRPr sz="4000" b="1">
                <a:solidFill>
                  <a:schemeClr val="tx2"/>
                </a:solidFill>
              </a:defRPr>
            </a:lvl1pPr>
          </a:lstStyle>
          <a:p>
            <a:r>
              <a:rPr lang="en-US" dirty="0"/>
              <a:t>Click to edit Master title style</a:t>
            </a:r>
          </a:p>
        </p:txBody>
      </p:sp>
      <p:sp>
        <p:nvSpPr>
          <p:cNvPr id="4" name="Slide Number Placeholder 8"/>
          <p:cNvSpPr>
            <a:spLocks noGrp="1"/>
          </p:cNvSpPr>
          <p:nvPr>
            <p:ph type="sldNum" sz="quarter" idx="10"/>
          </p:nvPr>
        </p:nvSpPr>
        <p:spPr>
          <a:xfrm>
            <a:off x="7975600" y="6370638"/>
            <a:ext cx="719138" cy="220662"/>
          </a:xfrm>
        </p:spPr>
        <p:txBody>
          <a:bodyPr rtlCol="0"/>
          <a:lstStyle>
            <a:lvl1pPr algn="r" eaLnBrk="1" fontAlgn="auto" hangingPunct="1">
              <a:lnSpc>
                <a:spcPct val="100000"/>
              </a:lnSpc>
              <a:spcBef>
                <a:spcPts val="0"/>
              </a:spcBef>
              <a:spcAft>
                <a:spcPts val="0"/>
              </a:spcAft>
              <a:buClrTx/>
              <a:buFontTx/>
              <a:buNone/>
              <a:defRPr sz="1200">
                <a:solidFill>
                  <a:srgbClr val="6A737B"/>
                </a:solidFill>
                <a:latin typeface="+mn-lt"/>
                <a:cs typeface="+mn-cs"/>
              </a:defRPr>
            </a:lvl1pPr>
          </a:lstStyle>
          <a:p>
            <a:pPr>
              <a:defRPr/>
            </a:pPr>
            <a:fld id="{E85DFED4-DA83-4AC0-97F4-63E338797D81}" type="slidenum">
              <a:rPr lang="en-US"/>
              <a:pPr>
                <a:defRPr/>
              </a:pPr>
              <a:t>‹#›</a:t>
            </a:fld>
            <a:endParaRPr lang="en-US" dirty="0"/>
          </a:p>
        </p:txBody>
      </p:sp>
    </p:spTree>
    <p:extLst>
      <p:ext uri="{BB962C8B-B14F-4D97-AF65-F5344CB8AC3E}">
        <p14:creationId xmlns:p14="http://schemas.microsoft.com/office/powerpoint/2010/main" val="5436615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3" name="Picture 4" descr="716-orange_corp_bckgrd_outline.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ctrTitle"/>
          </p:nvPr>
        </p:nvSpPr>
        <p:spPr>
          <a:xfrm>
            <a:off x="224118" y="2525414"/>
            <a:ext cx="8695764" cy="1024245"/>
          </a:xfrm>
        </p:spPr>
        <p:txBody>
          <a:bodyPr>
            <a:noAutofit/>
          </a:bodyPr>
          <a:lstStyle>
            <a:lvl1pPr algn="ctr">
              <a:lnSpc>
                <a:spcPct val="90000"/>
              </a:lnSpc>
              <a:defRPr sz="4000" b="1">
                <a:solidFill>
                  <a:schemeClr val="tx2"/>
                </a:solidFill>
              </a:defRPr>
            </a:lvl1pPr>
          </a:lstStyle>
          <a:p>
            <a:r>
              <a:rPr lang="en-US" dirty="0"/>
              <a:t>Click to edit Master title style</a:t>
            </a:r>
          </a:p>
        </p:txBody>
      </p:sp>
      <p:sp>
        <p:nvSpPr>
          <p:cNvPr id="4" name="Slide Number Placeholder 8"/>
          <p:cNvSpPr>
            <a:spLocks noGrp="1"/>
          </p:cNvSpPr>
          <p:nvPr>
            <p:ph type="sldNum" sz="quarter" idx="10"/>
          </p:nvPr>
        </p:nvSpPr>
        <p:spPr>
          <a:xfrm>
            <a:off x="7975600" y="6370638"/>
            <a:ext cx="719138" cy="220662"/>
          </a:xfrm>
        </p:spPr>
        <p:txBody>
          <a:bodyPr rtlCol="0"/>
          <a:lstStyle>
            <a:lvl1pPr algn="r" eaLnBrk="1" fontAlgn="auto" hangingPunct="1">
              <a:lnSpc>
                <a:spcPct val="100000"/>
              </a:lnSpc>
              <a:spcBef>
                <a:spcPts val="0"/>
              </a:spcBef>
              <a:spcAft>
                <a:spcPts val="0"/>
              </a:spcAft>
              <a:buClrTx/>
              <a:buFontTx/>
              <a:buNone/>
              <a:defRPr sz="1200">
                <a:solidFill>
                  <a:srgbClr val="6A737B"/>
                </a:solidFill>
                <a:latin typeface="+mn-lt"/>
                <a:cs typeface="+mn-cs"/>
              </a:defRPr>
            </a:lvl1pPr>
          </a:lstStyle>
          <a:p>
            <a:pPr>
              <a:defRPr/>
            </a:pPr>
            <a:fld id="{C315227C-166B-4469-9275-72424BF12973}" type="slidenum">
              <a:rPr lang="en-US"/>
              <a:pPr>
                <a:defRPr/>
              </a:pPr>
              <a:t>‹#›</a:t>
            </a:fld>
            <a:endParaRPr lang="en-US" dirty="0"/>
          </a:p>
        </p:txBody>
      </p:sp>
    </p:spTree>
    <p:extLst>
      <p:ext uri="{BB962C8B-B14F-4D97-AF65-F5344CB8AC3E}">
        <p14:creationId xmlns:p14="http://schemas.microsoft.com/office/powerpoint/2010/main" val="517047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r>
              <a:rPr lang="en-US" dirty="0">
                <a:solidFill>
                  <a:srgbClr val="000000">
                    <a:tint val="75000"/>
                  </a:srgbClr>
                </a:solidFill>
              </a:rPr>
              <a:t>©2013 Walgreen Co. All rights reserved. </a:t>
            </a:r>
            <a:br>
              <a:rPr lang="en-US" dirty="0">
                <a:solidFill>
                  <a:srgbClr val="000000">
                    <a:tint val="75000"/>
                  </a:srgbClr>
                </a:solidFill>
              </a:rPr>
            </a:br>
            <a:r>
              <a:rPr lang="en-US" dirty="0">
                <a:solidFill>
                  <a:srgbClr val="000000">
                    <a:tint val="75000"/>
                  </a:srgbClr>
                </a:solidFill>
              </a:rPr>
              <a:t>Confidential and proprietary information.</a:t>
            </a:r>
          </a:p>
        </p:txBody>
      </p:sp>
    </p:spTree>
    <p:extLst>
      <p:ext uri="{BB962C8B-B14F-4D97-AF65-F5344CB8AC3E}">
        <p14:creationId xmlns:p14="http://schemas.microsoft.com/office/powerpoint/2010/main" val="5222873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066800" y="180753"/>
            <a:ext cx="7620000" cy="861934"/>
          </a:xfrm>
          <a:prstGeom prst="rect">
            <a:avLst/>
          </a:prstGeom>
        </p:spPr>
        <p:txBody>
          <a:bodyPr rtlCol="0">
            <a:normAutofit/>
          </a:bodyPr>
          <a:lstStyle/>
          <a:p>
            <a:pPr lvl="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4" name="Slide Number Placeholder 4"/>
          <p:cNvSpPr>
            <a:spLocks noGrp="1"/>
          </p:cNvSpPr>
          <p:nvPr>
            <p:ph type="sldNum" sz="quarter" idx="10"/>
          </p:nvPr>
        </p:nvSpPr>
        <p:spPr/>
        <p:txBody>
          <a:bodyPr rtlCol="0"/>
          <a:lstStyle>
            <a:lvl1pPr algn="r" eaLnBrk="1" fontAlgn="auto" hangingPunct="1">
              <a:lnSpc>
                <a:spcPct val="100000"/>
              </a:lnSpc>
              <a:spcBef>
                <a:spcPts val="0"/>
              </a:spcBef>
              <a:spcAft>
                <a:spcPts val="0"/>
              </a:spcAft>
              <a:buClrTx/>
              <a:buFontTx/>
              <a:buNone/>
              <a:defRPr sz="800">
                <a:solidFill>
                  <a:srgbClr val="000000">
                    <a:tint val="75000"/>
                  </a:srgbClr>
                </a:solidFill>
                <a:latin typeface="+mn-lt"/>
                <a:cs typeface="+mn-cs"/>
              </a:defRPr>
            </a:lvl1pPr>
          </a:lstStyle>
          <a:p>
            <a:pPr>
              <a:defRPr/>
            </a:pPr>
            <a:fld id="{61847DAC-6DAF-43E0-83CB-C5963988D7E1}" type="slidenum">
              <a:rPr lang="en-US"/>
              <a:pPr>
                <a:defRPr/>
              </a:pPr>
              <a:t>‹#›</a:t>
            </a:fld>
            <a:endParaRPr lang="en-US" dirty="0"/>
          </a:p>
        </p:txBody>
      </p:sp>
    </p:spTree>
    <p:extLst>
      <p:ext uri="{BB962C8B-B14F-4D97-AF65-F5344CB8AC3E}">
        <p14:creationId xmlns:p14="http://schemas.microsoft.com/office/powerpoint/2010/main" val="35625244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918" y="1422400"/>
            <a:ext cx="3944881" cy="4703763"/>
          </a:xfrm>
        </p:spPr>
        <p:txBody>
          <a:bodyPr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422400"/>
            <a:ext cx="4038600" cy="4703763"/>
          </a:xfrm>
        </p:spPr>
        <p:txBody>
          <a:bodyPr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Placeholder 1"/>
          <p:cNvSpPr>
            <a:spLocks noGrp="1"/>
          </p:cNvSpPr>
          <p:nvPr>
            <p:ph type="title"/>
          </p:nvPr>
        </p:nvSpPr>
        <p:spPr>
          <a:xfrm>
            <a:off x="1066800" y="180753"/>
            <a:ext cx="7620000" cy="861934"/>
          </a:xfrm>
          <a:prstGeom prst="rect">
            <a:avLst/>
          </a:prstGeom>
        </p:spPr>
        <p:txBody>
          <a:bodyPr rtlCol="0">
            <a:normAutofit/>
          </a:bodyPr>
          <a:lstStyle/>
          <a:p>
            <a:pPr lvl="0"/>
            <a:r>
              <a:rPr lang="en-US" dirty="0"/>
              <a:t>Type key insight here using sentence case</a:t>
            </a:r>
          </a:p>
        </p:txBody>
      </p:sp>
      <p:sp>
        <p:nvSpPr>
          <p:cNvPr id="5" name="Footer Placeholder 3"/>
          <p:cNvSpPr>
            <a:spLocks noGrp="1"/>
          </p:cNvSpPr>
          <p:nvPr>
            <p:ph type="ftr" sz="quarter" idx="10"/>
          </p:nvPr>
        </p:nvSpPr>
        <p:spPr/>
        <p:txBody>
          <a:bodyPr/>
          <a:lstStyle>
            <a:lvl1pPr>
              <a:defRPr/>
            </a:lvl1pPr>
          </a:lstStyle>
          <a:p>
            <a:pPr>
              <a:defRPr/>
            </a:pPr>
            <a:endParaRPr lang="en-US" dirty="0"/>
          </a:p>
        </p:txBody>
      </p:sp>
      <p:sp>
        <p:nvSpPr>
          <p:cNvPr id="6" name="Slide Number Placeholder 4"/>
          <p:cNvSpPr>
            <a:spLocks noGrp="1"/>
          </p:cNvSpPr>
          <p:nvPr>
            <p:ph type="sldNum" sz="quarter" idx="11"/>
          </p:nvPr>
        </p:nvSpPr>
        <p:spPr/>
        <p:txBody>
          <a:bodyPr rtlCol="0"/>
          <a:lstStyle>
            <a:lvl1pPr algn="r" eaLnBrk="1" fontAlgn="auto" hangingPunct="1">
              <a:lnSpc>
                <a:spcPct val="100000"/>
              </a:lnSpc>
              <a:spcBef>
                <a:spcPts val="0"/>
              </a:spcBef>
              <a:spcAft>
                <a:spcPts val="0"/>
              </a:spcAft>
              <a:buClrTx/>
              <a:buFontTx/>
              <a:buNone/>
              <a:defRPr sz="800">
                <a:solidFill>
                  <a:srgbClr val="000000">
                    <a:tint val="75000"/>
                  </a:srgbClr>
                </a:solidFill>
                <a:latin typeface="+mn-lt"/>
                <a:cs typeface="+mn-cs"/>
              </a:defRPr>
            </a:lvl1pPr>
          </a:lstStyle>
          <a:p>
            <a:pPr>
              <a:defRPr/>
            </a:pPr>
            <a:fld id="{BDA83727-305D-403A-9D68-B94DBF7C189E}" type="slidenum">
              <a:rPr lang="en-US"/>
              <a:pPr>
                <a:defRPr/>
              </a:pPr>
              <a:t>‹#›</a:t>
            </a:fld>
            <a:endParaRPr lang="en-US" dirty="0"/>
          </a:p>
        </p:txBody>
      </p:sp>
    </p:spTree>
    <p:extLst>
      <p:ext uri="{BB962C8B-B14F-4D97-AF65-F5344CB8AC3E}">
        <p14:creationId xmlns:p14="http://schemas.microsoft.com/office/powerpoint/2010/main" val="1250854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Placeholder 1"/>
          <p:cNvSpPr>
            <a:spLocks noGrp="1"/>
          </p:cNvSpPr>
          <p:nvPr>
            <p:ph type="title"/>
          </p:nvPr>
        </p:nvSpPr>
        <p:spPr>
          <a:xfrm>
            <a:off x="990600" y="180753"/>
            <a:ext cx="7696200" cy="861934"/>
          </a:xfrm>
          <a:prstGeom prst="rect">
            <a:avLst/>
          </a:prstGeom>
        </p:spPr>
        <p:txBody>
          <a:bodyPr rtlCol="0">
            <a:normAutofit/>
          </a:bodyPr>
          <a:lstStyle/>
          <a:p>
            <a:pPr lvl="0"/>
            <a:r>
              <a:rPr lang="en-US" dirty="0"/>
              <a:t>Type key insight here using sentence case</a:t>
            </a:r>
          </a:p>
        </p:txBody>
      </p:sp>
      <p:sp>
        <p:nvSpPr>
          <p:cNvPr id="11" name="Content Placeholder 2"/>
          <p:cNvSpPr>
            <a:spLocks noGrp="1"/>
          </p:cNvSpPr>
          <p:nvPr>
            <p:ph sz="half" idx="12"/>
          </p:nvPr>
        </p:nvSpPr>
        <p:spPr>
          <a:xfrm>
            <a:off x="550918" y="1820338"/>
            <a:ext cx="3944881" cy="4317995"/>
          </a:xfrm>
        </p:spPr>
        <p:txBody>
          <a:bodyPr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3"/>
          <p:cNvSpPr>
            <a:spLocks noGrp="1"/>
          </p:cNvSpPr>
          <p:nvPr>
            <p:ph sz="half" idx="2"/>
          </p:nvPr>
        </p:nvSpPr>
        <p:spPr>
          <a:xfrm>
            <a:off x="4648200" y="1820338"/>
            <a:ext cx="4038600" cy="4317995"/>
          </a:xfrm>
        </p:spPr>
        <p:txBody>
          <a:bodyPr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3"/>
          <p:cNvSpPr>
            <a:spLocks noGrp="1"/>
          </p:cNvSpPr>
          <p:nvPr>
            <p:ph type="ftr" sz="quarter" idx="13"/>
          </p:nvPr>
        </p:nvSpPr>
        <p:spPr/>
        <p:txBody>
          <a:bodyPr/>
          <a:lstStyle>
            <a:lvl1pPr>
              <a:defRPr/>
            </a:lvl1pPr>
          </a:lstStyle>
          <a:p>
            <a:pPr>
              <a:defRPr/>
            </a:pPr>
            <a:endParaRPr lang="en-US" dirty="0"/>
          </a:p>
        </p:txBody>
      </p:sp>
      <p:sp>
        <p:nvSpPr>
          <p:cNvPr id="8" name="Slide Number Placeholder 4"/>
          <p:cNvSpPr>
            <a:spLocks noGrp="1"/>
          </p:cNvSpPr>
          <p:nvPr>
            <p:ph type="sldNum" sz="quarter" idx="14"/>
          </p:nvPr>
        </p:nvSpPr>
        <p:spPr/>
        <p:txBody>
          <a:bodyPr rtlCol="0"/>
          <a:lstStyle>
            <a:lvl1pPr algn="r" eaLnBrk="1" fontAlgn="auto" hangingPunct="1">
              <a:lnSpc>
                <a:spcPct val="100000"/>
              </a:lnSpc>
              <a:spcBef>
                <a:spcPts val="0"/>
              </a:spcBef>
              <a:spcAft>
                <a:spcPts val="0"/>
              </a:spcAft>
              <a:buClrTx/>
              <a:buFontTx/>
              <a:buNone/>
              <a:defRPr sz="800">
                <a:solidFill>
                  <a:srgbClr val="000000">
                    <a:tint val="75000"/>
                  </a:srgbClr>
                </a:solidFill>
                <a:latin typeface="+mn-lt"/>
                <a:cs typeface="+mn-cs"/>
              </a:defRPr>
            </a:lvl1pPr>
          </a:lstStyle>
          <a:p>
            <a:pPr>
              <a:defRPr/>
            </a:pPr>
            <a:fld id="{8E2C40E7-38C2-43AC-9783-F21787146295}" type="slidenum">
              <a:rPr lang="en-US"/>
              <a:pPr>
                <a:defRPr/>
              </a:pPr>
              <a:t>‹#›</a:t>
            </a:fld>
            <a:endParaRPr lang="en-US" dirty="0"/>
          </a:p>
        </p:txBody>
      </p:sp>
    </p:spTree>
    <p:extLst>
      <p:ext uri="{BB962C8B-B14F-4D97-AF65-F5344CB8AC3E}">
        <p14:creationId xmlns:p14="http://schemas.microsoft.com/office/powerpoint/2010/main" val="36688804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066800" y="180753"/>
            <a:ext cx="7620000" cy="861934"/>
          </a:xfrm>
          <a:prstGeom prst="rect">
            <a:avLst/>
          </a:prstGeom>
        </p:spPr>
        <p:txBody>
          <a:bodyPr rtlCol="0">
            <a:normAutofit/>
          </a:bodyPr>
          <a:lstStyle/>
          <a:p>
            <a:pPr lvl="0"/>
            <a:r>
              <a:rPr lang="en-US" dirty="0"/>
              <a:t>Type key insight here using sentence case</a:t>
            </a:r>
          </a:p>
        </p:txBody>
      </p:sp>
      <p:sp>
        <p:nvSpPr>
          <p:cNvPr id="3" name="Footer Placeholder 3"/>
          <p:cNvSpPr>
            <a:spLocks noGrp="1"/>
          </p:cNvSpPr>
          <p:nvPr>
            <p:ph type="ftr" sz="quarter" idx="10"/>
          </p:nvPr>
        </p:nvSpPr>
        <p:spPr/>
        <p:txBody>
          <a:bodyPr/>
          <a:lstStyle>
            <a:lvl1pPr>
              <a:defRPr sz="1200">
                <a:solidFill>
                  <a:srgbClr val="000000"/>
                </a:solidFill>
              </a:defRPr>
            </a:lvl1pPr>
          </a:lstStyle>
          <a:p>
            <a:pPr>
              <a:defRPr/>
            </a:pPr>
            <a:r>
              <a:rPr lang="en-US" dirty="0"/>
              <a:t>© 2014 Walgreen Co. All rights reserved</a:t>
            </a:r>
          </a:p>
        </p:txBody>
      </p:sp>
      <p:sp>
        <p:nvSpPr>
          <p:cNvPr id="4" name="Slide Number Placeholder 4"/>
          <p:cNvSpPr>
            <a:spLocks noGrp="1"/>
          </p:cNvSpPr>
          <p:nvPr>
            <p:ph type="sldNum" sz="quarter" idx="11"/>
          </p:nvPr>
        </p:nvSpPr>
        <p:spPr/>
        <p:txBody>
          <a:bodyPr rtlCol="0"/>
          <a:lstStyle>
            <a:lvl1pPr algn="r" eaLnBrk="1" fontAlgn="auto" hangingPunct="1">
              <a:lnSpc>
                <a:spcPct val="100000"/>
              </a:lnSpc>
              <a:spcBef>
                <a:spcPts val="0"/>
              </a:spcBef>
              <a:spcAft>
                <a:spcPts val="0"/>
              </a:spcAft>
              <a:buClrTx/>
              <a:buFontTx/>
              <a:buNone/>
              <a:defRPr sz="800">
                <a:solidFill>
                  <a:srgbClr val="000000">
                    <a:tint val="75000"/>
                  </a:srgbClr>
                </a:solidFill>
                <a:latin typeface="+mn-lt"/>
                <a:cs typeface="+mn-cs"/>
              </a:defRPr>
            </a:lvl1pPr>
          </a:lstStyle>
          <a:p>
            <a:pPr>
              <a:defRPr/>
            </a:pPr>
            <a:fld id="{709E7963-33A6-4347-9196-B9A6432DF34C}" type="slidenum">
              <a:rPr lang="en-US"/>
              <a:pPr>
                <a:defRPr/>
              </a:pPr>
              <a:t>‹#›</a:t>
            </a:fld>
            <a:endParaRPr lang="en-US" dirty="0"/>
          </a:p>
        </p:txBody>
      </p:sp>
    </p:spTree>
    <p:extLst>
      <p:ext uri="{BB962C8B-B14F-4D97-AF65-F5344CB8AC3E}">
        <p14:creationId xmlns:p14="http://schemas.microsoft.com/office/powerpoint/2010/main" val="23926054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Placeholder 1"/>
          <p:cNvSpPr txBox="1">
            <a:spLocks/>
          </p:cNvSpPr>
          <p:nvPr userDrawn="1"/>
        </p:nvSpPr>
        <p:spPr>
          <a:xfrm>
            <a:off x="990600" y="180975"/>
            <a:ext cx="7696200" cy="862013"/>
          </a:xfrm>
          <a:prstGeom prst="rect">
            <a:avLst/>
          </a:prstGeom>
        </p:spPr>
        <p:txBody>
          <a:bodyPr lIns="0" tIns="0" rIns="0" bIns="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defRPr/>
            </a:pPr>
            <a:r>
              <a:rPr dirty="0">
                <a:solidFill>
                  <a:srgbClr val="FFFFFF"/>
                </a:solidFill>
              </a:rPr>
              <a:t>Type key insight here using sentence case</a:t>
            </a:r>
          </a:p>
        </p:txBody>
      </p:sp>
      <p:sp>
        <p:nvSpPr>
          <p:cNvPr id="2" name="Title 1"/>
          <p:cNvSpPr>
            <a:spLocks noGrp="1"/>
          </p:cNvSpPr>
          <p:nvPr>
            <p:ph type="title"/>
          </p:nvPr>
        </p:nvSpPr>
        <p:spPr>
          <a:xfrm>
            <a:off x="1792288" y="4800600"/>
            <a:ext cx="5486400" cy="566738"/>
          </a:xfrm>
          <a:prstGeom prst="rect">
            <a:avLst/>
          </a:prstGeom>
        </p:spPr>
        <p:txBody>
          <a:bodyPr rtlCol="0">
            <a:normAutofit/>
          </a:bodyPr>
          <a:lstStyle>
            <a:lvl1pPr>
              <a:defRPr lang="en-US">
                <a:solidFill>
                  <a:schemeClr val="tx2"/>
                </a:solidFill>
              </a:defRPr>
            </a:lvl1pPr>
          </a:lstStyle>
          <a:p>
            <a:pPr lvl="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rtlCol="0">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3"/>
          <p:cNvSpPr>
            <a:spLocks noGrp="1"/>
          </p:cNvSpPr>
          <p:nvPr>
            <p:ph type="ftr" sz="quarter" idx="10"/>
          </p:nvPr>
        </p:nvSpPr>
        <p:spPr/>
        <p:txBody>
          <a:bodyPr/>
          <a:lstStyle>
            <a:lvl1pPr>
              <a:defRPr/>
            </a:lvl1pPr>
          </a:lstStyle>
          <a:p>
            <a:pPr>
              <a:defRPr/>
            </a:pPr>
            <a:endParaRPr lang="en-US" dirty="0"/>
          </a:p>
        </p:txBody>
      </p:sp>
      <p:sp>
        <p:nvSpPr>
          <p:cNvPr id="7" name="Slide Number Placeholder 4"/>
          <p:cNvSpPr>
            <a:spLocks noGrp="1"/>
          </p:cNvSpPr>
          <p:nvPr>
            <p:ph type="sldNum" sz="quarter" idx="11"/>
          </p:nvPr>
        </p:nvSpPr>
        <p:spPr/>
        <p:txBody>
          <a:bodyPr rtlCol="0"/>
          <a:lstStyle>
            <a:lvl1pPr algn="r" eaLnBrk="1" fontAlgn="auto" hangingPunct="1">
              <a:lnSpc>
                <a:spcPct val="100000"/>
              </a:lnSpc>
              <a:spcBef>
                <a:spcPts val="0"/>
              </a:spcBef>
              <a:spcAft>
                <a:spcPts val="0"/>
              </a:spcAft>
              <a:buClrTx/>
              <a:buFontTx/>
              <a:buNone/>
              <a:defRPr sz="800">
                <a:solidFill>
                  <a:srgbClr val="000000">
                    <a:tint val="75000"/>
                  </a:srgbClr>
                </a:solidFill>
                <a:latin typeface="+mn-lt"/>
                <a:cs typeface="+mn-cs"/>
              </a:defRPr>
            </a:lvl1pPr>
          </a:lstStyle>
          <a:p>
            <a:pPr>
              <a:defRPr/>
            </a:pPr>
            <a:fld id="{4F72DB07-A2AF-4EF9-8B54-218B7F0BEF2B}" type="slidenum">
              <a:rPr lang="en-US"/>
              <a:pPr>
                <a:defRPr/>
              </a:pPr>
              <a:t>‹#›</a:t>
            </a:fld>
            <a:endParaRPr lang="en-US" dirty="0"/>
          </a:p>
        </p:txBody>
      </p:sp>
    </p:spTree>
    <p:extLst>
      <p:ext uri="{BB962C8B-B14F-4D97-AF65-F5344CB8AC3E}">
        <p14:creationId xmlns:p14="http://schemas.microsoft.com/office/powerpoint/2010/main" val="39859938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20768" y="1478513"/>
            <a:ext cx="8532981" cy="5035008"/>
          </a:xfrm>
          <a:noFill/>
          <a:ln w="9525">
            <a:noFill/>
            <a:miter lim="800000"/>
            <a:headEnd/>
            <a:tailEnd/>
          </a:ln>
        </p:spPr>
        <p:txBody>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88910" y="210666"/>
            <a:ext cx="6612115" cy="887884"/>
          </a:xfrm>
        </p:spPr>
        <p:txBody>
          <a:bodyPr/>
          <a:lstStyle>
            <a:lvl1pPr>
              <a:defRPr>
                <a:solidFill>
                  <a:srgbClr val="4C4C4C"/>
                </a:solidFill>
              </a:defRPr>
            </a:lvl1pPr>
          </a:lstStyle>
          <a:p>
            <a:r>
              <a:rPr lang="en-US"/>
              <a:t>Click to edit Master title style</a:t>
            </a:r>
            <a:endParaRPr lang="en-US" dirty="0"/>
          </a:p>
        </p:txBody>
      </p:sp>
    </p:spTree>
    <p:extLst>
      <p:ext uri="{BB962C8B-B14F-4D97-AF65-F5344CB8AC3E}">
        <p14:creationId xmlns:p14="http://schemas.microsoft.com/office/powerpoint/2010/main" val="14850961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1034208" y="180753"/>
            <a:ext cx="5595192" cy="861934"/>
          </a:xfrm>
          <a:prstGeom prst="rect">
            <a:avLst/>
          </a:prstGeom>
        </p:spPr>
        <p:txBody>
          <a:bodyPr rtlCol="0">
            <a:normAutofit/>
          </a:bodyPr>
          <a:lstStyle/>
          <a:p>
            <a:pPr lvl="0"/>
            <a:r>
              <a:rPr lang="en-US"/>
              <a:t>Click to edit Master title style</a:t>
            </a:r>
            <a:endParaRPr lang="en-US" dirty="0"/>
          </a:p>
        </p:txBody>
      </p:sp>
      <p:sp>
        <p:nvSpPr>
          <p:cNvPr id="6" name="Text Placeholder 2"/>
          <p:cNvSpPr>
            <a:spLocks noGrp="1"/>
          </p:cNvSpPr>
          <p:nvPr>
            <p:ph idx="1"/>
          </p:nvPr>
        </p:nvSpPr>
        <p:spPr>
          <a:xfrm>
            <a:off x="532700" y="1409706"/>
            <a:ext cx="8154100" cy="4706614"/>
          </a:xfrm>
          <a:prstGeom prst="rect">
            <a:avLst/>
          </a:prstGeom>
        </p:spPr>
        <p:txBody>
          <a:bodyPr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8"/>
          <p:cNvSpPr>
            <a:spLocks noGrp="1"/>
          </p:cNvSpPr>
          <p:nvPr>
            <p:ph type="sldNum" sz="quarter" idx="10"/>
          </p:nvPr>
        </p:nvSpPr>
        <p:spPr/>
        <p:txBody>
          <a:bodyPr/>
          <a:lstStyle>
            <a:lvl1pPr>
              <a:defRPr/>
            </a:lvl1pPr>
          </a:lstStyle>
          <a:p>
            <a:fld id="{8D3B297E-A9B1-490A-8880-A61B82ADD689}"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11025837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50918" y="1422400"/>
            <a:ext cx="3944881" cy="4703763"/>
          </a:xfrm>
        </p:spPr>
        <p:txBody>
          <a:bodyPr rtlCol="0">
            <a:normAutofit/>
          </a:bodyPr>
          <a:lstStyle>
            <a:lvl1pPr>
              <a:defRPr lang="en-US" sz="2000" smtClean="0"/>
            </a:lvl1pPr>
            <a:lvl2pPr marL="228600" indent="-228600">
              <a:buClr>
                <a:schemeClr val="accent1"/>
              </a:buClr>
              <a:buFont typeface="Arial"/>
              <a:buChar cha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422400"/>
            <a:ext cx="4038600" cy="4703763"/>
          </a:xfrm>
        </p:spPr>
        <p:txBody>
          <a:bodyPr rtlCol="0">
            <a:normAutofit/>
          </a:bodyPr>
          <a:lstStyle>
            <a:lvl1pPr>
              <a:defRPr lang="en-US" sz="2000" smtClean="0"/>
            </a:lvl1pPr>
            <a:lvl2pPr>
              <a:buClr>
                <a:schemeClr val="accent1"/>
              </a:buCl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6" name="Slide Number Placeholder 8"/>
          <p:cNvSpPr>
            <a:spLocks noGrp="1"/>
          </p:cNvSpPr>
          <p:nvPr>
            <p:ph type="sldNum" sz="quarter" idx="10"/>
          </p:nvPr>
        </p:nvSpPr>
        <p:spPr/>
        <p:txBody>
          <a:bodyPr/>
          <a:lstStyle>
            <a:lvl1pPr>
              <a:defRPr/>
            </a:lvl1pPr>
          </a:lstStyle>
          <a:p>
            <a:fld id="{158430C7-F0E7-4182-9BD7-86C97341A692}"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6385229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p:cNvSpPr>
            <a:spLocks noGrp="1"/>
          </p:cNvSpPr>
          <p:nvPr>
            <p:ph type="title"/>
          </p:nvPr>
        </p:nvSpPr>
        <p:spPr>
          <a:xfrm>
            <a:off x="550920" y="180753"/>
            <a:ext cx="8135880" cy="861934"/>
          </a:xfrm>
          <a:prstGeom prst="rect">
            <a:avLst/>
          </a:prstGeom>
        </p:spPr>
        <p:txBody>
          <a:bodyPr rtlCol="0">
            <a:normAutofit/>
          </a:bodyPr>
          <a:lstStyle/>
          <a:p>
            <a:pPr lvl="0"/>
            <a:r>
              <a:rPr lang="en-US"/>
              <a:t>Click to edit Master title style</a:t>
            </a:r>
            <a:endParaRPr lang="en-US" dirty="0"/>
          </a:p>
        </p:txBody>
      </p:sp>
      <p:sp>
        <p:nvSpPr>
          <p:cNvPr id="11" name="Content Placeholder 2"/>
          <p:cNvSpPr>
            <a:spLocks noGrp="1"/>
          </p:cNvSpPr>
          <p:nvPr>
            <p:ph sz="half" idx="12"/>
          </p:nvPr>
        </p:nvSpPr>
        <p:spPr>
          <a:xfrm>
            <a:off x="550918" y="1820338"/>
            <a:ext cx="3944881" cy="4317995"/>
          </a:xfrm>
        </p:spPr>
        <p:txBody>
          <a:bodyPr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3"/>
          <p:cNvSpPr>
            <a:spLocks noGrp="1"/>
          </p:cNvSpPr>
          <p:nvPr>
            <p:ph sz="half" idx="2"/>
          </p:nvPr>
        </p:nvSpPr>
        <p:spPr>
          <a:xfrm>
            <a:off x="4648200" y="1820338"/>
            <a:ext cx="4038600" cy="4317995"/>
          </a:xfrm>
        </p:spPr>
        <p:txBody>
          <a:bodyPr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8"/>
          <p:cNvSpPr>
            <a:spLocks noGrp="1"/>
          </p:cNvSpPr>
          <p:nvPr>
            <p:ph type="sldNum" sz="quarter" idx="13"/>
          </p:nvPr>
        </p:nvSpPr>
        <p:spPr/>
        <p:txBody>
          <a:bodyPr/>
          <a:lstStyle>
            <a:lvl1pPr>
              <a:defRPr/>
            </a:lvl1pPr>
          </a:lstStyle>
          <a:p>
            <a:fld id="{32DF73F4-7331-45EA-9240-AFE44CA01CCF}"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16608615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4" name="Slide Number Placeholder 8"/>
          <p:cNvSpPr>
            <a:spLocks noGrp="1"/>
          </p:cNvSpPr>
          <p:nvPr>
            <p:ph type="sldNum" sz="quarter" idx="10"/>
          </p:nvPr>
        </p:nvSpPr>
        <p:spPr/>
        <p:txBody>
          <a:bodyPr/>
          <a:lstStyle>
            <a:lvl1pPr>
              <a:defRPr/>
            </a:lvl1pPr>
          </a:lstStyle>
          <a:p>
            <a:fld id="{34733F53-4DFA-40EC-AD03-B7E7EE21B937}"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1867588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22930139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50920" y="1131757"/>
            <a:ext cx="8143351" cy="427222"/>
          </a:xfrm>
        </p:spPr>
        <p:txBody>
          <a:bodyPr rtlCol="0" anchor="b">
            <a:normAutofit/>
          </a:bodyPr>
          <a:lstStyle>
            <a:lvl1pPr>
              <a:defRPr lang="en-US" b="1" dirty="0" smtClean="0"/>
            </a:lvl1pPr>
          </a:lstStyle>
          <a:p>
            <a:pPr lvl="0"/>
            <a:r>
              <a:rPr lang="en-US"/>
              <a:t>Click to edit Master text styles</a:t>
            </a:r>
          </a:p>
        </p:txBody>
      </p:sp>
      <p:sp>
        <p:nvSpPr>
          <p:cNvPr id="11" name="Title Placeholder 1"/>
          <p:cNvSpPr>
            <a:spLocks noGrp="1"/>
          </p:cNvSpPr>
          <p:nvPr>
            <p:ph type="title"/>
          </p:nvPr>
        </p:nvSpPr>
        <p:spPr>
          <a:xfrm>
            <a:off x="550920" y="180753"/>
            <a:ext cx="8135880" cy="861934"/>
          </a:xfrm>
          <a:prstGeom prst="rect">
            <a:avLst/>
          </a:prstGeom>
        </p:spPr>
        <p:txBody>
          <a:bodyPr rtlCol="0">
            <a:normAutofit/>
          </a:bodyPr>
          <a:lstStyle>
            <a:lvl1pPr>
              <a:defRPr>
                <a:solidFill>
                  <a:schemeClr val="accent1"/>
                </a:solidFill>
              </a:defRPr>
            </a:lvl1pPr>
          </a:lstStyle>
          <a:p>
            <a:pPr lvl="0"/>
            <a:r>
              <a:rPr lang="en-US"/>
              <a:t>Click to edit Master title style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4"/>
          </p:nvPr>
        </p:nvSpPr>
        <p:spPr/>
        <p:txBody>
          <a:bodyPr/>
          <a:lstStyle>
            <a:lvl1pPr>
              <a:defRPr/>
            </a:lvl1pPr>
          </a:lstStyle>
          <a:p>
            <a:fld id="{8A07D7EB-B95B-47A3-8CDC-AE8320CF0B88}" type="slidenum">
              <a:rPr lang="en-US" altLang="en-US">
                <a:solidFill>
                  <a:srgbClr val="6A737B"/>
                </a:solidFill>
              </a:rPr>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userDrawn="1"/>
        </p:nvSpPr>
        <p:spPr bwMode="gray">
          <a:xfrm>
            <a:off x="866775" y="6306808"/>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40131898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Placeholder 1"/>
          <p:cNvSpPr txBox="1">
            <a:spLocks/>
          </p:cNvSpPr>
          <p:nvPr/>
        </p:nvSpPr>
        <p:spPr>
          <a:xfrm>
            <a:off x="550863" y="180975"/>
            <a:ext cx="8135937" cy="862013"/>
          </a:xfrm>
          <a:prstGeom prst="rect">
            <a:avLst/>
          </a:prstGeom>
        </p:spPr>
        <p:txBody>
          <a:bodyPr lIns="0" tIns="0" rIns="0" bIns="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defRPr/>
            </a:pPr>
            <a:r>
              <a:rPr dirty="0">
                <a:solidFill>
                  <a:srgbClr val="FFFFFF"/>
                </a:solidFill>
              </a:rPr>
              <a:t>Type key insight here using sentence case</a:t>
            </a:r>
          </a:p>
        </p:txBody>
      </p:sp>
      <p:sp>
        <p:nvSpPr>
          <p:cNvPr id="2" name="Title 1"/>
          <p:cNvSpPr>
            <a:spLocks noGrp="1"/>
          </p:cNvSpPr>
          <p:nvPr>
            <p:ph type="title"/>
          </p:nvPr>
        </p:nvSpPr>
        <p:spPr>
          <a:xfrm>
            <a:off x="1792288" y="4800600"/>
            <a:ext cx="5486400" cy="566738"/>
          </a:xfrm>
          <a:prstGeom prst="rect">
            <a:avLst/>
          </a:prstGeom>
        </p:spPr>
        <p:txBody>
          <a:bodyPr rtlCol="0">
            <a:normAutofit/>
          </a:bodyPr>
          <a:lstStyle>
            <a:lvl1pPr>
              <a:defRPr lang="en-US">
                <a:solidFill>
                  <a:srgbClr val="58595B"/>
                </a:solidFill>
              </a:defRPr>
            </a:lvl1pPr>
          </a:lstStyle>
          <a:p>
            <a:pPr lvl="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rtlCol="0">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8"/>
          <p:cNvSpPr>
            <a:spLocks noGrp="1"/>
          </p:cNvSpPr>
          <p:nvPr>
            <p:ph type="sldNum" sz="quarter" idx="10"/>
          </p:nvPr>
        </p:nvSpPr>
        <p:spPr/>
        <p:txBody>
          <a:bodyPr/>
          <a:lstStyle>
            <a:lvl1pPr>
              <a:defRPr/>
            </a:lvl1pPr>
          </a:lstStyle>
          <a:p>
            <a:fld id="{68E58A20-F962-4D70-9754-33BBDA022BA8}"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32256543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cSld name="Green Divider">
    <p:spTree>
      <p:nvGrpSpPr>
        <p:cNvPr id="1" name=""/>
        <p:cNvGrpSpPr/>
        <p:nvPr/>
      </p:nvGrpSpPr>
      <p:grpSpPr>
        <a:xfrm>
          <a:off x="0" y="0"/>
          <a:ext cx="0" cy="0"/>
          <a:chOff x="0" y="0"/>
          <a:chExt cx="0" cy="0"/>
        </a:xfrm>
      </p:grpSpPr>
      <p:pic>
        <p:nvPicPr>
          <p:cNvPr id="3" name="Picture 10" descr="542_corp_background_out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140200" y="3630613"/>
            <a:ext cx="4829175"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163" y="1758950"/>
            <a:ext cx="3319462"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39750" y="3055494"/>
            <a:ext cx="5004249" cy="507607"/>
          </a:xfrm>
        </p:spPr>
        <p:txBody>
          <a:bodyPr anchor="t">
            <a:noAutofit/>
          </a:bodyPr>
          <a:lstStyle>
            <a:lvl1pPr algn="l">
              <a:lnSpc>
                <a:spcPct val="90000"/>
              </a:lnSpc>
              <a:defRPr sz="3200" b="0">
                <a:solidFill>
                  <a:srgbClr val="58595B"/>
                </a:solidFill>
              </a:defRPr>
            </a:lvl1pPr>
          </a:lstStyle>
          <a:p>
            <a:r>
              <a:rPr lang="en-US" dirty="0"/>
              <a:t>Click to edit Master title style</a:t>
            </a:r>
          </a:p>
        </p:txBody>
      </p:sp>
      <p:sp>
        <p:nvSpPr>
          <p:cNvPr id="9" name="Slide Number Placeholder 8"/>
          <p:cNvSpPr>
            <a:spLocks noGrp="1"/>
          </p:cNvSpPr>
          <p:nvPr>
            <p:ph type="sldNum" sz="quarter" idx="10"/>
          </p:nvPr>
        </p:nvSpPr>
        <p:spPr/>
        <p:txBody>
          <a:bodyPr/>
          <a:lstStyle>
            <a:lvl1pPr>
              <a:defRPr sz="1200" b="1">
                <a:solidFill>
                  <a:srgbClr val="58595B"/>
                </a:solidFill>
                <a:latin typeface="+mj-lt"/>
              </a:defRPr>
            </a:lvl1pPr>
          </a:lstStyle>
          <a:p>
            <a:fld id="{5F722AEB-4C41-46EA-8270-A1623BA6A7BF}" type="slidenum">
              <a:rPr lang="en-US" altLang="en-US" smtClean="0"/>
              <a:pPr/>
              <a:t>‹#›</a:t>
            </a:fld>
            <a:endParaRPr lang="en-US" altLang="en-US" dirty="0"/>
          </a:p>
        </p:txBody>
      </p:sp>
      <p:pic>
        <p:nvPicPr>
          <p:cNvPr id="10" name="Picture 9" descr="Walgreens_Corner-W-Flag_Red-Gradient_4c.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866775" y="6318840"/>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35476539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b="0" dirty="0" smtClean="0">
                <a:solidFill>
                  <a:srgbClr val="58595B"/>
                </a:solidFill>
              </a:defRPr>
            </a:lvl1pPr>
            <a:lvl2pPr>
              <a:defRPr lang="en-US" dirty="0" smtClean="0">
                <a:solidFill>
                  <a:srgbClr val="58595B"/>
                </a:solidFill>
              </a:defRPr>
            </a:lvl2pPr>
            <a:lvl3pPr>
              <a:defRPr lang="en-US" dirty="0" smtClean="0">
                <a:solidFill>
                  <a:srgbClr val="58595B"/>
                </a:solidFill>
              </a:defRPr>
            </a:lvl3pPr>
            <a:lvl4pPr>
              <a:defRPr lang="en-US" dirty="0" smtClean="0">
                <a:solidFill>
                  <a:srgbClr val="58595B"/>
                </a:solidFill>
              </a:defRPr>
            </a:lvl4pPr>
            <a:lvl5pPr>
              <a:defRPr lang="en-US" dirty="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5182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35756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1_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Tree>
    <p:extLst>
      <p:ext uri="{BB962C8B-B14F-4D97-AF65-F5344CB8AC3E}">
        <p14:creationId xmlns:p14="http://schemas.microsoft.com/office/powerpoint/2010/main" val="38194214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Blue Divider Slide">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rgbClr val="58595B"/>
                </a:solidFill>
              </a:defRPr>
            </a:lvl1pPr>
          </a:lstStyle>
          <a:p>
            <a:r>
              <a:rPr lang="en-US" dirty="0"/>
              <a:t>Section Divider Slide</a:t>
            </a:r>
          </a:p>
        </p:txBody>
      </p:sp>
    </p:spTree>
    <p:extLst>
      <p:ext uri="{BB962C8B-B14F-4D97-AF65-F5344CB8AC3E}">
        <p14:creationId xmlns:p14="http://schemas.microsoft.com/office/powerpoint/2010/main" val="28104587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1034208" y="180753"/>
            <a:ext cx="5595192" cy="861934"/>
          </a:xfrm>
          <a:prstGeom prst="rect">
            <a:avLst/>
          </a:prstGeom>
        </p:spPr>
        <p:txBody>
          <a:bodyPr rtlCol="0">
            <a:normAutofit/>
          </a:bodyPr>
          <a:lstStyle/>
          <a:p>
            <a:pPr lvl="0"/>
            <a:r>
              <a:rPr lang="en-US"/>
              <a:t>Click to edit Master title style</a:t>
            </a:r>
            <a:endParaRPr lang="en-US" dirty="0"/>
          </a:p>
        </p:txBody>
      </p:sp>
      <p:sp>
        <p:nvSpPr>
          <p:cNvPr id="6" name="Text Placeholder 2"/>
          <p:cNvSpPr>
            <a:spLocks noGrp="1"/>
          </p:cNvSpPr>
          <p:nvPr>
            <p:ph idx="1"/>
          </p:nvPr>
        </p:nvSpPr>
        <p:spPr>
          <a:xfrm>
            <a:off x="532700" y="1409706"/>
            <a:ext cx="8154100" cy="4706614"/>
          </a:xfrm>
          <a:prstGeom prst="rect">
            <a:avLst/>
          </a:prstGeom>
        </p:spPr>
        <p:txBody>
          <a:bodyPr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8"/>
          <p:cNvSpPr>
            <a:spLocks noGrp="1"/>
          </p:cNvSpPr>
          <p:nvPr>
            <p:ph type="sldNum" sz="quarter" idx="10"/>
          </p:nvPr>
        </p:nvSpPr>
        <p:spPr/>
        <p:txBody>
          <a:bodyPr/>
          <a:lstStyle>
            <a:lvl1pPr>
              <a:defRPr/>
            </a:lvl1pPr>
          </a:lstStyle>
          <a:p>
            <a:fld id="{8D3B297E-A9B1-490A-8880-A61B82ADD689}"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12616081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50918" y="1422400"/>
            <a:ext cx="3944881" cy="4703763"/>
          </a:xfrm>
        </p:spPr>
        <p:txBody>
          <a:bodyPr rtlCol="0">
            <a:normAutofit/>
          </a:bodyPr>
          <a:lstStyle>
            <a:lvl1pPr>
              <a:defRPr lang="en-US" sz="2000" smtClean="0"/>
            </a:lvl1pPr>
            <a:lvl2pPr marL="228600" indent="-228600">
              <a:buClr>
                <a:schemeClr val="accent1"/>
              </a:buClr>
              <a:buFont typeface="Arial"/>
              <a:buChar cha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422400"/>
            <a:ext cx="4038600" cy="4703763"/>
          </a:xfrm>
        </p:spPr>
        <p:txBody>
          <a:bodyPr rtlCol="0">
            <a:normAutofit/>
          </a:bodyPr>
          <a:lstStyle>
            <a:lvl1pPr>
              <a:defRPr lang="en-US" sz="2000" smtClean="0"/>
            </a:lvl1pPr>
            <a:lvl2pPr>
              <a:buClr>
                <a:schemeClr val="accent1"/>
              </a:buCl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6" name="Slide Number Placeholder 8"/>
          <p:cNvSpPr>
            <a:spLocks noGrp="1"/>
          </p:cNvSpPr>
          <p:nvPr>
            <p:ph type="sldNum" sz="quarter" idx="10"/>
          </p:nvPr>
        </p:nvSpPr>
        <p:spPr/>
        <p:txBody>
          <a:bodyPr/>
          <a:lstStyle>
            <a:lvl1pPr>
              <a:defRPr/>
            </a:lvl1pPr>
          </a:lstStyle>
          <a:p>
            <a:fld id="{158430C7-F0E7-4182-9BD7-86C97341A692}"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8353072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p:cNvSpPr>
            <a:spLocks noGrp="1"/>
          </p:cNvSpPr>
          <p:nvPr>
            <p:ph type="title"/>
          </p:nvPr>
        </p:nvSpPr>
        <p:spPr>
          <a:xfrm>
            <a:off x="550920" y="180753"/>
            <a:ext cx="8135880" cy="861934"/>
          </a:xfrm>
          <a:prstGeom prst="rect">
            <a:avLst/>
          </a:prstGeom>
        </p:spPr>
        <p:txBody>
          <a:bodyPr rtlCol="0">
            <a:normAutofit/>
          </a:bodyPr>
          <a:lstStyle/>
          <a:p>
            <a:pPr lvl="0"/>
            <a:r>
              <a:rPr lang="en-US"/>
              <a:t>Click to edit Master title style</a:t>
            </a:r>
            <a:endParaRPr lang="en-US" dirty="0"/>
          </a:p>
        </p:txBody>
      </p:sp>
      <p:sp>
        <p:nvSpPr>
          <p:cNvPr id="11" name="Content Placeholder 2"/>
          <p:cNvSpPr>
            <a:spLocks noGrp="1"/>
          </p:cNvSpPr>
          <p:nvPr>
            <p:ph sz="half" idx="12"/>
          </p:nvPr>
        </p:nvSpPr>
        <p:spPr>
          <a:xfrm>
            <a:off x="550918" y="1820338"/>
            <a:ext cx="3944881" cy="4317995"/>
          </a:xfrm>
        </p:spPr>
        <p:txBody>
          <a:bodyPr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3"/>
          <p:cNvSpPr>
            <a:spLocks noGrp="1"/>
          </p:cNvSpPr>
          <p:nvPr>
            <p:ph sz="half" idx="2"/>
          </p:nvPr>
        </p:nvSpPr>
        <p:spPr>
          <a:xfrm>
            <a:off x="4648200" y="1820338"/>
            <a:ext cx="4038600" cy="4317995"/>
          </a:xfrm>
        </p:spPr>
        <p:txBody>
          <a:bodyPr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8"/>
          <p:cNvSpPr>
            <a:spLocks noGrp="1"/>
          </p:cNvSpPr>
          <p:nvPr>
            <p:ph type="sldNum" sz="quarter" idx="13"/>
          </p:nvPr>
        </p:nvSpPr>
        <p:spPr/>
        <p:txBody>
          <a:bodyPr/>
          <a:lstStyle>
            <a:lvl1pPr>
              <a:defRPr/>
            </a:lvl1pPr>
          </a:lstStyle>
          <a:p>
            <a:fld id="{32DF73F4-7331-45EA-9240-AFE44CA01CCF}"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419202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14869964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4" name="Slide Number Placeholder 8"/>
          <p:cNvSpPr>
            <a:spLocks noGrp="1"/>
          </p:cNvSpPr>
          <p:nvPr>
            <p:ph type="sldNum" sz="quarter" idx="10"/>
          </p:nvPr>
        </p:nvSpPr>
        <p:spPr/>
        <p:txBody>
          <a:bodyPr/>
          <a:lstStyle>
            <a:lvl1pPr>
              <a:defRPr/>
            </a:lvl1pPr>
          </a:lstStyle>
          <a:p>
            <a:fld id="{34733F53-4DFA-40EC-AD03-B7E7EE21B937}"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35585620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50920" y="1131757"/>
            <a:ext cx="8143351" cy="427222"/>
          </a:xfrm>
        </p:spPr>
        <p:txBody>
          <a:bodyPr rtlCol="0" anchor="b">
            <a:normAutofit/>
          </a:bodyPr>
          <a:lstStyle>
            <a:lvl1pPr>
              <a:defRPr lang="en-US" b="1" dirty="0" smtClean="0"/>
            </a:lvl1pPr>
          </a:lstStyle>
          <a:p>
            <a:pPr lvl="0"/>
            <a:r>
              <a:rPr lang="en-US"/>
              <a:t>Click to edit Master text styles</a:t>
            </a:r>
          </a:p>
        </p:txBody>
      </p:sp>
      <p:sp>
        <p:nvSpPr>
          <p:cNvPr id="11" name="Title Placeholder 1"/>
          <p:cNvSpPr>
            <a:spLocks noGrp="1"/>
          </p:cNvSpPr>
          <p:nvPr>
            <p:ph type="title"/>
          </p:nvPr>
        </p:nvSpPr>
        <p:spPr>
          <a:xfrm>
            <a:off x="550920" y="180753"/>
            <a:ext cx="8135880" cy="861934"/>
          </a:xfrm>
          <a:prstGeom prst="rect">
            <a:avLst/>
          </a:prstGeom>
        </p:spPr>
        <p:txBody>
          <a:bodyPr rtlCol="0">
            <a:normAutofit/>
          </a:bodyPr>
          <a:lstStyle>
            <a:lvl1pPr>
              <a:defRPr>
                <a:solidFill>
                  <a:schemeClr val="accent1"/>
                </a:solidFill>
              </a:defRPr>
            </a:lvl1pPr>
          </a:lstStyle>
          <a:p>
            <a:pPr lvl="0"/>
            <a:r>
              <a:rPr lang="en-US"/>
              <a:t>Click to edit Master title style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4"/>
          </p:nvPr>
        </p:nvSpPr>
        <p:spPr/>
        <p:txBody>
          <a:bodyPr/>
          <a:lstStyle>
            <a:lvl1pPr>
              <a:defRPr/>
            </a:lvl1pPr>
          </a:lstStyle>
          <a:p>
            <a:fld id="{8A07D7EB-B95B-47A3-8CDC-AE8320CF0B88}" type="slidenum">
              <a:rPr lang="en-US" altLang="en-US">
                <a:solidFill>
                  <a:srgbClr val="6A737B"/>
                </a:solidFill>
              </a:rPr>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userDrawn="1"/>
        </p:nvSpPr>
        <p:spPr bwMode="gray">
          <a:xfrm>
            <a:off x="866775" y="6306808"/>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28416372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Placeholder 1"/>
          <p:cNvSpPr txBox="1">
            <a:spLocks/>
          </p:cNvSpPr>
          <p:nvPr/>
        </p:nvSpPr>
        <p:spPr>
          <a:xfrm>
            <a:off x="550863" y="180975"/>
            <a:ext cx="8135937" cy="862013"/>
          </a:xfrm>
          <a:prstGeom prst="rect">
            <a:avLst/>
          </a:prstGeom>
        </p:spPr>
        <p:txBody>
          <a:bodyPr lIns="0" tIns="0" rIns="0" bIns="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defRPr/>
            </a:pPr>
            <a:r>
              <a:rPr dirty="0">
                <a:solidFill>
                  <a:srgbClr val="FFFFFF"/>
                </a:solidFill>
              </a:rPr>
              <a:t>Type key insight here using sentence case</a:t>
            </a:r>
          </a:p>
        </p:txBody>
      </p:sp>
      <p:sp>
        <p:nvSpPr>
          <p:cNvPr id="2" name="Title 1"/>
          <p:cNvSpPr>
            <a:spLocks noGrp="1"/>
          </p:cNvSpPr>
          <p:nvPr>
            <p:ph type="title"/>
          </p:nvPr>
        </p:nvSpPr>
        <p:spPr>
          <a:xfrm>
            <a:off x="1792288" y="4800600"/>
            <a:ext cx="5486400" cy="566738"/>
          </a:xfrm>
          <a:prstGeom prst="rect">
            <a:avLst/>
          </a:prstGeom>
        </p:spPr>
        <p:txBody>
          <a:bodyPr rtlCol="0">
            <a:normAutofit/>
          </a:bodyPr>
          <a:lstStyle>
            <a:lvl1pPr>
              <a:defRPr lang="en-US">
                <a:solidFill>
                  <a:srgbClr val="58595B"/>
                </a:solidFill>
              </a:defRPr>
            </a:lvl1pPr>
          </a:lstStyle>
          <a:p>
            <a:pPr lvl="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rtlCol="0">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8"/>
          <p:cNvSpPr>
            <a:spLocks noGrp="1"/>
          </p:cNvSpPr>
          <p:nvPr>
            <p:ph type="sldNum" sz="quarter" idx="10"/>
          </p:nvPr>
        </p:nvSpPr>
        <p:spPr/>
        <p:txBody>
          <a:bodyPr/>
          <a:lstStyle>
            <a:lvl1pPr>
              <a:defRPr/>
            </a:lvl1pPr>
          </a:lstStyle>
          <a:p>
            <a:fld id="{68E58A20-F962-4D70-9754-33BBDA022BA8}"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37514500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cSld name="Green Divider">
    <p:spTree>
      <p:nvGrpSpPr>
        <p:cNvPr id="1" name=""/>
        <p:cNvGrpSpPr/>
        <p:nvPr/>
      </p:nvGrpSpPr>
      <p:grpSpPr>
        <a:xfrm>
          <a:off x="0" y="0"/>
          <a:ext cx="0" cy="0"/>
          <a:chOff x="0" y="0"/>
          <a:chExt cx="0" cy="0"/>
        </a:xfrm>
      </p:grpSpPr>
      <p:pic>
        <p:nvPicPr>
          <p:cNvPr id="3" name="Picture 10" descr="542_corp_background_out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140200" y="3630613"/>
            <a:ext cx="4829175"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163" y="1758950"/>
            <a:ext cx="3319462"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39750" y="3055494"/>
            <a:ext cx="5004249" cy="507607"/>
          </a:xfrm>
        </p:spPr>
        <p:txBody>
          <a:bodyPr anchor="t">
            <a:noAutofit/>
          </a:bodyPr>
          <a:lstStyle>
            <a:lvl1pPr algn="l">
              <a:lnSpc>
                <a:spcPct val="90000"/>
              </a:lnSpc>
              <a:defRPr sz="3200" b="0">
                <a:solidFill>
                  <a:srgbClr val="58595B"/>
                </a:solidFill>
              </a:defRPr>
            </a:lvl1pPr>
          </a:lstStyle>
          <a:p>
            <a:r>
              <a:rPr lang="en-US" dirty="0"/>
              <a:t>Click to edit Master title style</a:t>
            </a:r>
          </a:p>
        </p:txBody>
      </p:sp>
      <p:sp>
        <p:nvSpPr>
          <p:cNvPr id="9" name="Slide Number Placeholder 8"/>
          <p:cNvSpPr>
            <a:spLocks noGrp="1"/>
          </p:cNvSpPr>
          <p:nvPr>
            <p:ph type="sldNum" sz="quarter" idx="10"/>
          </p:nvPr>
        </p:nvSpPr>
        <p:spPr/>
        <p:txBody>
          <a:bodyPr/>
          <a:lstStyle>
            <a:lvl1pPr>
              <a:defRPr sz="1200" b="1">
                <a:solidFill>
                  <a:srgbClr val="58595B"/>
                </a:solidFill>
                <a:latin typeface="+mj-lt"/>
              </a:defRPr>
            </a:lvl1pPr>
          </a:lstStyle>
          <a:p>
            <a:fld id="{5F722AEB-4C41-46EA-8270-A1623BA6A7BF}" type="slidenum">
              <a:rPr lang="en-US" altLang="en-US" smtClean="0"/>
              <a:pPr/>
              <a:t>‹#›</a:t>
            </a:fld>
            <a:endParaRPr lang="en-US" altLang="en-US" dirty="0"/>
          </a:p>
        </p:txBody>
      </p:sp>
      <p:pic>
        <p:nvPicPr>
          <p:cNvPr id="10" name="Picture 9" descr="Walgreens_Corner-W-Flag_Red-Gradient_4c.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866775" y="6318840"/>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14628611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b="0" dirty="0" smtClean="0">
                <a:solidFill>
                  <a:srgbClr val="58595B"/>
                </a:solidFill>
              </a:defRPr>
            </a:lvl1pPr>
            <a:lvl2pPr>
              <a:defRPr lang="en-US" dirty="0" smtClean="0">
                <a:solidFill>
                  <a:srgbClr val="58595B"/>
                </a:solidFill>
              </a:defRPr>
            </a:lvl2pPr>
            <a:lvl3pPr>
              <a:defRPr lang="en-US" dirty="0" smtClean="0">
                <a:solidFill>
                  <a:srgbClr val="58595B"/>
                </a:solidFill>
              </a:defRPr>
            </a:lvl3pPr>
            <a:lvl4pPr>
              <a:defRPr lang="en-US" dirty="0" smtClean="0">
                <a:solidFill>
                  <a:srgbClr val="58595B"/>
                </a:solidFill>
              </a:defRPr>
            </a:lvl4pPr>
            <a:lvl5pPr>
              <a:defRPr lang="en-US" dirty="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89667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6058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1_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Tree>
    <p:extLst>
      <p:ext uri="{BB962C8B-B14F-4D97-AF65-F5344CB8AC3E}">
        <p14:creationId xmlns:p14="http://schemas.microsoft.com/office/powerpoint/2010/main" val="33973786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1034208" y="180753"/>
            <a:ext cx="5595192" cy="861934"/>
          </a:xfrm>
          <a:prstGeom prst="rect">
            <a:avLst/>
          </a:prstGeom>
        </p:spPr>
        <p:txBody>
          <a:bodyPr rtlCol="0">
            <a:normAutofit/>
          </a:bodyPr>
          <a:lstStyle/>
          <a:p>
            <a:pPr lvl="0"/>
            <a:r>
              <a:rPr lang="en-US"/>
              <a:t>Click to edit Master title style</a:t>
            </a:r>
            <a:endParaRPr lang="en-US" dirty="0"/>
          </a:p>
        </p:txBody>
      </p:sp>
      <p:sp>
        <p:nvSpPr>
          <p:cNvPr id="6" name="Text Placeholder 2"/>
          <p:cNvSpPr>
            <a:spLocks noGrp="1"/>
          </p:cNvSpPr>
          <p:nvPr>
            <p:ph idx="1"/>
          </p:nvPr>
        </p:nvSpPr>
        <p:spPr>
          <a:xfrm>
            <a:off x="532700" y="1409706"/>
            <a:ext cx="8154100" cy="4706614"/>
          </a:xfrm>
          <a:prstGeom prst="rect">
            <a:avLst/>
          </a:prstGeom>
        </p:spPr>
        <p:txBody>
          <a:bodyPr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8"/>
          <p:cNvSpPr>
            <a:spLocks noGrp="1"/>
          </p:cNvSpPr>
          <p:nvPr>
            <p:ph type="sldNum" sz="quarter" idx="10"/>
          </p:nvPr>
        </p:nvSpPr>
        <p:spPr/>
        <p:txBody>
          <a:bodyPr/>
          <a:lstStyle>
            <a:lvl1pPr>
              <a:defRPr/>
            </a:lvl1pPr>
          </a:lstStyle>
          <a:p>
            <a:fld id="{8D3B297E-A9B1-490A-8880-A61B82ADD689}"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8744538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50918" y="1422400"/>
            <a:ext cx="3944881" cy="4703763"/>
          </a:xfrm>
        </p:spPr>
        <p:txBody>
          <a:bodyPr rtlCol="0">
            <a:normAutofit/>
          </a:bodyPr>
          <a:lstStyle>
            <a:lvl1pPr>
              <a:defRPr lang="en-US" sz="2000" smtClean="0"/>
            </a:lvl1pPr>
            <a:lvl2pPr marL="228600" indent="-228600">
              <a:buClr>
                <a:schemeClr val="accent1"/>
              </a:buClr>
              <a:buFont typeface="Arial"/>
              <a:buChar cha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422400"/>
            <a:ext cx="4038600" cy="4703763"/>
          </a:xfrm>
        </p:spPr>
        <p:txBody>
          <a:bodyPr rtlCol="0">
            <a:normAutofit/>
          </a:bodyPr>
          <a:lstStyle>
            <a:lvl1pPr>
              <a:defRPr lang="en-US" sz="2000" smtClean="0"/>
            </a:lvl1pPr>
            <a:lvl2pPr>
              <a:buClr>
                <a:schemeClr val="accent1"/>
              </a:buCl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6" name="Slide Number Placeholder 8"/>
          <p:cNvSpPr>
            <a:spLocks noGrp="1"/>
          </p:cNvSpPr>
          <p:nvPr>
            <p:ph type="sldNum" sz="quarter" idx="10"/>
          </p:nvPr>
        </p:nvSpPr>
        <p:spPr/>
        <p:txBody>
          <a:bodyPr/>
          <a:lstStyle>
            <a:lvl1pPr>
              <a:defRPr/>
            </a:lvl1pPr>
          </a:lstStyle>
          <a:p>
            <a:fld id="{158430C7-F0E7-4182-9BD7-86C97341A692}"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10555997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p:cNvSpPr>
            <a:spLocks noGrp="1"/>
          </p:cNvSpPr>
          <p:nvPr>
            <p:ph type="title"/>
          </p:nvPr>
        </p:nvSpPr>
        <p:spPr>
          <a:xfrm>
            <a:off x="550920" y="180753"/>
            <a:ext cx="8135880" cy="861934"/>
          </a:xfrm>
          <a:prstGeom prst="rect">
            <a:avLst/>
          </a:prstGeom>
        </p:spPr>
        <p:txBody>
          <a:bodyPr rtlCol="0">
            <a:normAutofit/>
          </a:bodyPr>
          <a:lstStyle/>
          <a:p>
            <a:pPr lvl="0"/>
            <a:r>
              <a:rPr lang="en-US"/>
              <a:t>Click to edit Master title style</a:t>
            </a:r>
            <a:endParaRPr lang="en-US" dirty="0"/>
          </a:p>
        </p:txBody>
      </p:sp>
      <p:sp>
        <p:nvSpPr>
          <p:cNvPr id="11" name="Content Placeholder 2"/>
          <p:cNvSpPr>
            <a:spLocks noGrp="1"/>
          </p:cNvSpPr>
          <p:nvPr>
            <p:ph sz="half" idx="12"/>
          </p:nvPr>
        </p:nvSpPr>
        <p:spPr>
          <a:xfrm>
            <a:off x="550918" y="1820338"/>
            <a:ext cx="3944881" cy="4317995"/>
          </a:xfrm>
        </p:spPr>
        <p:txBody>
          <a:bodyPr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3"/>
          <p:cNvSpPr>
            <a:spLocks noGrp="1"/>
          </p:cNvSpPr>
          <p:nvPr>
            <p:ph sz="half" idx="2"/>
          </p:nvPr>
        </p:nvSpPr>
        <p:spPr>
          <a:xfrm>
            <a:off x="4648200" y="1820338"/>
            <a:ext cx="4038600" cy="4317995"/>
          </a:xfrm>
        </p:spPr>
        <p:txBody>
          <a:bodyPr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8"/>
          <p:cNvSpPr>
            <a:spLocks noGrp="1"/>
          </p:cNvSpPr>
          <p:nvPr>
            <p:ph type="sldNum" sz="quarter" idx="13"/>
          </p:nvPr>
        </p:nvSpPr>
        <p:spPr/>
        <p:txBody>
          <a:bodyPr/>
          <a:lstStyle>
            <a:lvl1pPr>
              <a:defRPr/>
            </a:lvl1pPr>
          </a:lstStyle>
          <a:p>
            <a:fld id="{32DF73F4-7331-45EA-9240-AFE44CA01CCF}"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243571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132710170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4" name="Slide Number Placeholder 8"/>
          <p:cNvSpPr>
            <a:spLocks noGrp="1"/>
          </p:cNvSpPr>
          <p:nvPr>
            <p:ph type="sldNum" sz="quarter" idx="10"/>
          </p:nvPr>
        </p:nvSpPr>
        <p:spPr/>
        <p:txBody>
          <a:bodyPr/>
          <a:lstStyle>
            <a:lvl1pPr>
              <a:defRPr/>
            </a:lvl1pPr>
          </a:lstStyle>
          <a:p>
            <a:fld id="{34733F53-4DFA-40EC-AD03-B7E7EE21B937}"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12329967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50920" y="1131757"/>
            <a:ext cx="8143351" cy="427222"/>
          </a:xfrm>
        </p:spPr>
        <p:txBody>
          <a:bodyPr rtlCol="0" anchor="b">
            <a:normAutofit/>
          </a:bodyPr>
          <a:lstStyle>
            <a:lvl1pPr>
              <a:defRPr lang="en-US" b="1" dirty="0" smtClean="0"/>
            </a:lvl1pPr>
          </a:lstStyle>
          <a:p>
            <a:pPr lvl="0"/>
            <a:r>
              <a:rPr lang="en-US"/>
              <a:t>Click to edit Master text styles</a:t>
            </a:r>
          </a:p>
        </p:txBody>
      </p:sp>
      <p:sp>
        <p:nvSpPr>
          <p:cNvPr id="11" name="Title Placeholder 1"/>
          <p:cNvSpPr>
            <a:spLocks noGrp="1"/>
          </p:cNvSpPr>
          <p:nvPr>
            <p:ph type="title"/>
          </p:nvPr>
        </p:nvSpPr>
        <p:spPr>
          <a:xfrm>
            <a:off x="550920" y="180753"/>
            <a:ext cx="8135880" cy="861934"/>
          </a:xfrm>
          <a:prstGeom prst="rect">
            <a:avLst/>
          </a:prstGeom>
        </p:spPr>
        <p:txBody>
          <a:bodyPr rtlCol="0">
            <a:normAutofit/>
          </a:bodyPr>
          <a:lstStyle>
            <a:lvl1pPr>
              <a:defRPr>
                <a:solidFill>
                  <a:schemeClr val="accent1"/>
                </a:solidFill>
              </a:defRPr>
            </a:lvl1pPr>
          </a:lstStyle>
          <a:p>
            <a:pPr lvl="0"/>
            <a:r>
              <a:rPr lang="en-US"/>
              <a:t>Click to edit Master title style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4"/>
          </p:nvPr>
        </p:nvSpPr>
        <p:spPr/>
        <p:txBody>
          <a:bodyPr/>
          <a:lstStyle>
            <a:lvl1pPr>
              <a:defRPr/>
            </a:lvl1pPr>
          </a:lstStyle>
          <a:p>
            <a:fld id="{8A07D7EB-B95B-47A3-8CDC-AE8320CF0B88}" type="slidenum">
              <a:rPr lang="en-US" altLang="en-US">
                <a:solidFill>
                  <a:srgbClr val="6A737B"/>
                </a:solidFill>
              </a:rPr>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userDrawn="1"/>
        </p:nvSpPr>
        <p:spPr bwMode="gray">
          <a:xfrm>
            <a:off x="866775" y="6306808"/>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37854798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Placeholder 1"/>
          <p:cNvSpPr txBox="1">
            <a:spLocks/>
          </p:cNvSpPr>
          <p:nvPr/>
        </p:nvSpPr>
        <p:spPr>
          <a:xfrm>
            <a:off x="550863" y="180975"/>
            <a:ext cx="8135937" cy="862013"/>
          </a:xfrm>
          <a:prstGeom prst="rect">
            <a:avLst/>
          </a:prstGeom>
        </p:spPr>
        <p:txBody>
          <a:bodyPr lIns="0" tIns="0" rIns="0" bIns="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defRPr/>
            </a:pPr>
            <a:r>
              <a:rPr dirty="0">
                <a:solidFill>
                  <a:srgbClr val="FFFFFF"/>
                </a:solidFill>
              </a:rPr>
              <a:t>Type key insight here using sentence case</a:t>
            </a:r>
          </a:p>
        </p:txBody>
      </p:sp>
      <p:sp>
        <p:nvSpPr>
          <p:cNvPr id="2" name="Title 1"/>
          <p:cNvSpPr>
            <a:spLocks noGrp="1"/>
          </p:cNvSpPr>
          <p:nvPr>
            <p:ph type="title"/>
          </p:nvPr>
        </p:nvSpPr>
        <p:spPr>
          <a:xfrm>
            <a:off x="1792288" y="4800600"/>
            <a:ext cx="5486400" cy="566738"/>
          </a:xfrm>
          <a:prstGeom prst="rect">
            <a:avLst/>
          </a:prstGeom>
        </p:spPr>
        <p:txBody>
          <a:bodyPr rtlCol="0">
            <a:normAutofit/>
          </a:bodyPr>
          <a:lstStyle>
            <a:lvl1pPr>
              <a:defRPr lang="en-US">
                <a:solidFill>
                  <a:srgbClr val="58595B"/>
                </a:solidFill>
              </a:defRPr>
            </a:lvl1pPr>
          </a:lstStyle>
          <a:p>
            <a:pPr lvl="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rtlCol="0">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8"/>
          <p:cNvSpPr>
            <a:spLocks noGrp="1"/>
          </p:cNvSpPr>
          <p:nvPr>
            <p:ph type="sldNum" sz="quarter" idx="10"/>
          </p:nvPr>
        </p:nvSpPr>
        <p:spPr/>
        <p:txBody>
          <a:bodyPr/>
          <a:lstStyle>
            <a:lvl1pPr>
              <a:defRPr/>
            </a:lvl1pPr>
          </a:lstStyle>
          <a:p>
            <a:fld id="{68E58A20-F962-4D70-9754-33BBDA022BA8}"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4261152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cSld name="Green Divider">
    <p:spTree>
      <p:nvGrpSpPr>
        <p:cNvPr id="1" name=""/>
        <p:cNvGrpSpPr/>
        <p:nvPr/>
      </p:nvGrpSpPr>
      <p:grpSpPr>
        <a:xfrm>
          <a:off x="0" y="0"/>
          <a:ext cx="0" cy="0"/>
          <a:chOff x="0" y="0"/>
          <a:chExt cx="0" cy="0"/>
        </a:xfrm>
      </p:grpSpPr>
      <p:pic>
        <p:nvPicPr>
          <p:cNvPr id="3" name="Picture 10" descr="542_corp_background_out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140200" y="3630613"/>
            <a:ext cx="4829175"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163" y="1758950"/>
            <a:ext cx="3319462"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39750" y="3055494"/>
            <a:ext cx="5004249" cy="507607"/>
          </a:xfrm>
        </p:spPr>
        <p:txBody>
          <a:bodyPr anchor="t">
            <a:noAutofit/>
          </a:bodyPr>
          <a:lstStyle>
            <a:lvl1pPr algn="l">
              <a:lnSpc>
                <a:spcPct val="90000"/>
              </a:lnSpc>
              <a:defRPr sz="3200" b="0">
                <a:solidFill>
                  <a:srgbClr val="58595B"/>
                </a:solidFill>
              </a:defRPr>
            </a:lvl1pPr>
          </a:lstStyle>
          <a:p>
            <a:r>
              <a:rPr lang="en-US" dirty="0"/>
              <a:t>Click to edit Master title style</a:t>
            </a:r>
          </a:p>
        </p:txBody>
      </p:sp>
      <p:sp>
        <p:nvSpPr>
          <p:cNvPr id="9" name="Slide Number Placeholder 8"/>
          <p:cNvSpPr>
            <a:spLocks noGrp="1"/>
          </p:cNvSpPr>
          <p:nvPr>
            <p:ph type="sldNum" sz="quarter" idx="10"/>
          </p:nvPr>
        </p:nvSpPr>
        <p:spPr/>
        <p:txBody>
          <a:bodyPr/>
          <a:lstStyle>
            <a:lvl1pPr>
              <a:defRPr sz="1200" b="1">
                <a:solidFill>
                  <a:srgbClr val="58595B"/>
                </a:solidFill>
                <a:latin typeface="+mj-lt"/>
              </a:defRPr>
            </a:lvl1pPr>
          </a:lstStyle>
          <a:p>
            <a:fld id="{5F722AEB-4C41-46EA-8270-A1623BA6A7BF}" type="slidenum">
              <a:rPr lang="en-US" altLang="en-US" smtClean="0"/>
              <a:pPr/>
              <a:t>‹#›</a:t>
            </a:fld>
            <a:endParaRPr lang="en-US" altLang="en-US" dirty="0"/>
          </a:p>
        </p:txBody>
      </p:sp>
      <p:pic>
        <p:nvPicPr>
          <p:cNvPr id="10" name="Picture 9" descr="Walgreens_Corner-W-Flag_Red-Gradient_4c.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866775" y="6318840"/>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14885274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b="0" dirty="0" smtClean="0">
                <a:solidFill>
                  <a:srgbClr val="58595B"/>
                </a:solidFill>
              </a:defRPr>
            </a:lvl1pPr>
            <a:lvl2pPr>
              <a:defRPr lang="en-US" dirty="0" smtClean="0">
                <a:solidFill>
                  <a:srgbClr val="58595B"/>
                </a:solidFill>
              </a:defRPr>
            </a:lvl2pPr>
            <a:lvl3pPr>
              <a:defRPr lang="en-US" dirty="0" smtClean="0">
                <a:solidFill>
                  <a:srgbClr val="58595B"/>
                </a:solidFill>
              </a:defRPr>
            </a:lvl3pPr>
            <a:lvl4pPr>
              <a:defRPr lang="en-US" dirty="0" smtClean="0">
                <a:solidFill>
                  <a:srgbClr val="58595B"/>
                </a:solidFill>
              </a:defRPr>
            </a:lvl4pPr>
            <a:lvl5pPr>
              <a:defRPr lang="en-US" dirty="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88278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68654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1_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Tree>
    <p:extLst>
      <p:ext uri="{BB962C8B-B14F-4D97-AF65-F5344CB8AC3E}">
        <p14:creationId xmlns:p14="http://schemas.microsoft.com/office/powerpoint/2010/main" val="23548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1034208" y="180753"/>
            <a:ext cx="5595192" cy="861934"/>
          </a:xfrm>
          <a:prstGeom prst="rect">
            <a:avLst/>
          </a:prstGeom>
        </p:spPr>
        <p:txBody>
          <a:bodyPr rtlCol="0">
            <a:normAutofit/>
          </a:bodyPr>
          <a:lstStyle/>
          <a:p>
            <a:pPr lvl="0"/>
            <a:r>
              <a:rPr lang="en-US"/>
              <a:t>Click to edit Master title style</a:t>
            </a:r>
            <a:endParaRPr lang="en-US" dirty="0"/>
          </a:p>
        </p:txBody>
      </p:sp>
      <p:sp>
        <p:nvSpPr>
          <p:cNvPr id="6" name="Text Placeholder 2"/>
          <p:cNvSpPr>
            <a:spLocks noGrp="1"/>
          </p:cNvSpPr>
          <p:nvPr>
            <p:ph idx="1"/>
          </p:nvPr>
        </p:nvSpPr>
        <p:spPr>
          <a:xfrm>
            <a:off x="532700" y="1409706"/>
            <a:ext cx="8154100" cy="4706614"/>
          </a:xfrm>
          <a:prstGeom prst="rect">
            <a:avLst/>
          </a:prstGeom>
        </p:spPr>
        <p:txBody>
          <a:bodyPr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8"/>
          <p:cNvSpPr>
            <a:spLocks noGrp="1"/>
          </p:cNvSpPr>
          <p:nvPr>
            <p:ph type="sldNum" sz="quarter" idx="10"/>
          </p:nvPr>
        </p:nvSpPr>
        <p:spPr/>
        <p:txBody>
          <a:bodyPr/>
          <a:lstStyle>
            <a:lvl1pPr>
              <a:defRPr/>
            </a:lvl1pPr>
          </a:lstStyle>
          <a:p>
            <a:fld id="{8D3B297E-A9B1-490A-8880-A61B82ADD689}"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3384614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50918" y="1422400"/>
            <a:ext cx="3944881" cy="4703763"/>
          </a:xfrm>
        </p:spPr>
        <p:txBody>
          <a:bodyPr rtlCol="0">
            <a:normAutofit/>
          </a:bodyPr>
          <a:lstStyle>
            <a:lvl1pPr>
              <a:defRPr lang="en-US" sz="2000" smtClean="0"/>
            </a:lvl1pPr>
            <a:lvl2pPr marL="228600" indent="-228600">
              <a:buClr>
                <a:schemeClr val="accent1"/>
              </a:buClr>
              <a:buFont typeface="Arial"/>
              <a:buChar cha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422400"/>
            <a:ext cx="4038600" cy="4703763"/>
          </a:xfrm>
        </p:spPr>
        <p:txBody>
          <a:bodyPr rtlCol="0">
            <a:normAutofit/>
          </a:bodyPr>
          <a:lstStyle>
            <a:lvl1pPr>
              <a:defRPr lang="en-US" sz="2000" smtClean="0"/>
            </a:lvl1pPr>
            <a:lvl2pPr>
              <a:buClr>
                <a:schemeClr val="accent1"/>
              </a:buCl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6" name="Slide Number Placeholder 8"/>
          <p:cNvSpPr>
            <a:spLocks noGrp="1"/>
          </p:cNvSpPr>
          <p:nvPr>
            <p:ph type="sldNum" sz="quarter" idx="10"/>
          </p:nvPr>
        </p:nvSpPr>
        <p:spPr/>
        <p:txBody>
          <a:bodyPr/>
          <a:lstStyle>
            <a:lvl1pPr>
              <a:defRPr/>
            </a:lvl1pPr>
          </a:lstStyle>
          <a:p>
            <a:fld id="{158430C7-F0E7-4182-9BD7-86C97341A692}"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41194750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p:cNvSpPr>
            <a:spLocks noGrp="1"/>
          </p:cNvSpPr>
          <p:nvPr>
            <p:ph type="title"/>
          </p:nvPr>
        </p:nvSpPr>
        <p:spPr>
          <a:xfrm>
            <a:off x="550920" y="180753"/>
            <a:ext cx="8135880" cy="861934"/>
          </a:xfrm>
          <a:prstGeom prst="rect">
            <a:avLst/>
          </a:prstGeom>
        </p:spPr>
        <p:txBody>
          <a:bodyPr rtlCol="0">
            <a:normAutofit/>
          </a:bodyPr>
          <a:lstStyle/>
          <a:p>
            <a:pPr lvl="0"/>
            <a:r>
              <a:rPr lang="en-US"/>
              <a:t>Click to edit Master title style</a:t>
            </a:r>
            <a:endParaRPr lang="en-US" dirty="0"/>
          </a:p>
        </p:txBody>
      </p:sp>
      <p:sp>
        <p:nvSpPr>
          <p:cNvPr id="11" name="Content Placeholder 2"/>
          <p:cNvSpPr>
            <a:spLocks noGrp="1"/>
          </p:cNvSpPr>
          <p:nvPr>
            <p:ph sz="half" idx="12"/>
          </p:nvPr>
        </p:nvSpPr>
        <p:spPr>
          <a:xfrm>
            <a:off x="550918" y="1820338"/>
            <a:ext cx="3944881" cy="4317995"/>
          </a:xfrm>
        </p:spPr>
        <p:txBody>
          <a:bodyPr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3"/>
          <p:cNvSpPr>
            <a:spLocks noGrp="1"/>
          </p:cNvSpPr>
          <p:nvPr>
            <p:ph sz="half" idx="2"/>
          </p:nvPr>
        </p:nvSpPr>
        <p:spPr>
          <a:xfrm>
            <a:off x="4648200" y="1820338"/>
            <a:ext cx="4038600" cy="4317995"/>
          </a:xfrm>
        </p:spPr>
        <p:txBody>
          <a:bodyPr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8"/>
          <p:cNvSpPr>
            <a:spLocks noGrp="1"/>
          </p:cNvSpPr>
          <p:nvPr>
            <p:ph type="sldNum" sz="quarter" idx="13"/>
          </p:nvPr>
        </p:nvSpPr>
        <p:spPr/>
        <p:txBody>
          <a:bodyPr/>
          <a:lstStyle>
            <a:lvl1pPr>
              <a:defRPr/>
            </a:lvl1pPr>
          </a:lstStyle>
          <a:p>
            <a:fld id="{32DF73F4-7331-45EA-9240-AFE44CA01CCF}"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2518566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959912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4" name="Slide Number Placeholder 8"/>
          <p:cNvSpPr>
            <a:spLocks noGrp="1"/>
          </p:cNvSpPr>
          <p:nvPr>
            <p:ph type="sldNum" sz="quarter" idx="10"/>
          </p:nvPr>
        </p:nvSpPr>
        <p:spPr/>
        <p:txBody>
          <a:bodyPr/>
          <a:lstStyle>
            <a:lvl1pPr>
              <a:defRPr/>
            </a:lvl1pPr>
          </a:lstStyle>
          <a:p>
            <a:fld id="{34733F53-4DFA-40EC-AD03-B7E7EE21B937}"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15703435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50920" y="1131757"/>
            <a:ext cx="8143351" cy="427222"/>
          </a:xfrm>
        </p:spPr>
        <p:txBody>
          <a:bodyPr rtlCol="0" anchor="b">
            <a:normAutofit/>
          </a:bodyPr>
          <a:lstStyle>
            <a:lvl1pPr>
              <a:defRPr lang="en-US" b="1" dirty="0" smtClean="0"/>
            </a:lvl1pPr>
          </a:lstStyle>
          <a:p>
            <a:pPr lvl="0"/>
            <a:r>
              <a:rPr lang="en-US"/>
              <a:t>Click to edit Master text styles</a:t>
            </a:r>
          </a:p>
        </p:txBody>
      </p:sp>
      <p:sp>
        <p:nvSpPr>
          <p:cNvPr id="11" name="Title Placeholder 1"/>
          <p:cNvSpPr>
            <a:spLocks noGrp="1"/>
          </p:cNvSpPr>
          <p:nvPr>
            <p:ph type="title"/>
          </p:nvPr>
        </p:nvSpPr>
        <p:spPr>
          <a:xfrm>
            <a:off x="550920" y="180753"/>
            <a:ext cx="8135880" cy="861934"/>
          </a:xfrm>
          <a:prstGeom prst="rect">
            <a:avLst/>
          </a:prstGeom>
        </p:spPr>
        <p:txBody>
          <a:bodyPr rtlCol="0">
            <a:normAutofit/>
          </a:bodyPr>
          <a:lstStyle>
            <a:lvl1pPr>
              <a:defRPr>
                <a:solidFill>
                  <a:schemeClr val="accent1"/>
                </a:solidFill>
              </a:defRPr>
            </a:lvl1pPr>
          </a:lstStyle>
          <a:p>
            <a:pPr lvl="0"/>
            <a:r>
              <a:rPr lang="en-US"/>
              <a:t>Click to edit Master title style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4"/>
          </p:nvPr>
        </p:nvSpPr>
        <p:spPr/>
        <p:txBody>
          <a:bodyPr/>
          <a:lstStyle>
            <a:lvl1pPr>
              <a:defRPr/>
            </a:lvl1pPr>
          </a:lstStyle>
          <a:p>
            <a:fld id="{8A07D7EB-B95B-47A3-8CDC-AE8320CF0B88}" type="slidenum">
              <a:rPr lang="en-US" altLang="en-US">
                <a:solidFill>
                  <a:srgbClr val="6A737B"/>
                </a:solidFill>
              </a:rPr>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userDrawn="1"/>
        </p:nvSpPr>
        <p:spPr bwMode="gray">
          <a:xfrm>
            <a:off x="866775" y="6306808"/>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22883697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Placeholder 1"/>
          <p:cNvSpPr txBox="1">
            <a:spLocks/>
          </p:cNvSpPr>
          <p:nvPr/>
        </p:nvSpPr>
        <p:spPr>
          <a:xfrm>
            <a:off x="550863" y="180975"/>
            <a:ext cx="8135937" cy="862013"/>
          </a:xfrm>
          <a:prstGeom prst="rect">
            <a:avLst/>
          </a:prstGeom>
        </p:spPr>
        <p:txBody>
          <a:bodyPr lIns="0" tIns="0" rIns="0" bIns="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defRPr/>
            </a:pPr>
            <a:r>
              <a:rPr dirty="0">
                <a:solidFill>
                  <a:srgbClr val="FFFFFF"/>
                </a:solidFill>
              </a:rPr>
              <a:t>Type key insight here using sentence case</a:t>
            </a:r>
          </a:p>
        </p:txBody>
      </p:sp>
      <p:sp>
        <p:nvSpPr>
          <p:cNvPr id="2" name="Title 1"/>
          <p:cNvSpPr>
            <a:spLocks noGrp="1"/>
          </p:cNvSpPr>
          <p:nvPr>
            <p:ph type="title"/>
          </p:nvPr>
        </p:nvSpPr>
        <p:spPr>
          <a:xfrm>
            <a:off x="1792288" y="4800600"/>
            <a:ext cx="5486400" cy="566738"/>
          </a:xfrm>
          <a:prstGeom prst="rect">
            <a:avLst/>
          </a:prstGeom>
        </p:spPr>
        <p:txBody>
          <a:bodyPr rtlCol="0">
            <a:normAutofit/>
          </a:bodyPr>
          <a:lstStyle>
            <a:lvl1pPr>
              <a:defRPr lang="en-US">
                <a:solidFill>
                  <a:srgbClr val="58595B"/>
                </a:solidFill>
              </a:defRPr>
            </a:lvl1pPr>
          </a:lstStyle>
          <a:p>
            <a:pPr lvl="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rtlCol="0">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8"/>
          <p:cNvSpPr>
            <a:spLocks noGrp="1"/>
          </p:cNvSpPr>
          <p:nvPr>
            <p:ph type="sldNum" sz="quarter" idx="10"/>
          </p:nvPr>
        </p:nvSpPr>
        <p:spPr/>
        <p:txBody>
          <a:bodyPr/>
          <a:lstStyle>
            <a:lvl1pPr>
              <a:defRPr/>
            </a:lvl1pPr>
          </a:lstStyle>
          <a:p>
            <a:fld id="{68E58A20-F962-4D70-9754-33BBDA022BA8}" type="slidenum">
              <a:rPr lang="en-US" altLang="en-US">
                <a:solidFill>
                  <a:srgbClr val="6A737B"/>
                </a:solidFill>
              </a:rPr>
              <a:pPr/>
              <a:t>‹#›</a:t>
            </a:fld>
            <a:endParaRPr lang="en-US" altLang="en-US" dirty="0">
              <a:solidFill>
                <a:srgbClr val="6A737B"/>
              </a:solidFill>
            </a:endParaRPr>
          </a:p>
        </p:txBody>
      </p:sp>
    </p:spTree>
    <p:extLst>
      <p:ext uri="{BB962C8B-B14F-4D97-AF65-F5344CB8AC3E}">
        <p14:creationId xmlns:p14="http://schemas.microsoft.com/office/powerpoint/2010/main" val="35241949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cSld name="Green Divider">
    <p:spTree>
      <p:nvGrpSpPr>
        <p:cNvPr id="1" name=""/>
        <p:cNvGrpSpPr/>
        <p:nvPr/>
      </p:nvGrpSpPr>
      <p:grpSpPr>
        <a:xfrm>
          <a:off x="0" y="0"/>
          <a:ext cx="0" cy="0"/>
          <a:chOff x="0" y="0"/>
          <a:chExt cx="0" cy="0"/>
        </a:xfrm>
      </p:grpSpPr>
      <p:pic>
        <p:nvPicPr>
          <p:cNvPr id="3" name="Picture 10" descr="542_corp_background_out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140200" y="3630613"/>
            <a:ext cx="4829175"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163" y="1758950"/>
            <a:ext cx="3319462"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39750" y="3055494"/>
            <a:ext cx="5004249" cy="507607"/>
          </a:xfrm>
        </p:spPr>
        <p:txBody>
          <a:bodyPr anchor="t">
            <a:noAutofit/>
          </a:bodyPr>
          <a:lstStyle>
            <a:lvl1pPr algn="l">
              <a:lnSpc>
                <a:spcPct val="90000"/>
              </a:lnSpc>
              <a:defRPr sz="3200" b="0">
                <a:solidFill>
                  <a:srgbClr val="58595B"/>
                </a:solidFill>
              </a:defRPr>
            </a:lvl1pPr>
          </a:lstStyle>
          <a:p>
            <a:r>
              <a:rPr lang="en-US" dirty="0"/>
              <a:t>Click to edit Master title style</a:t>
            </a:r>
          </a:p>
        </p:txBody>
      </p:sp>
      <p:sp>
        <p:nvSpPr>
          <p:cNvPr id="9" name="Slide Number Placeholder 8"/>
          <p:cNvSpPr>
            <a:spLocks noGrp="1"/>
          </p:cNvSpPr>
          <p:nvPr>
            <p:ph type="sldNum" sz="quarter" idx="10"/>
          </p:nvPr>
        </p:nvSpPr>
        <p:spPr/>
        <p:txBody>
          <a:bodyPr/>
          <a:lstStyle>
            <a:lvl1pPr>
              <a:defRPr sz="1200" b="1">
                <a:solidFill>
                  <a:srgbClr val="58595B"/>
                </a:solidFill>
                <a:latin typeface="+mj-lt"/>
              </a:defRPr>
            </a:lvl1pPr>
          </a:lstStyle>
          <a:p>
            <a:fld id="{5F722AEB-4C41-46EA-8270-A1623BA6A7BF}" type="slidenum">
              <a:rPr lang="en-US" altLang="en-US" smtClean="0"/>
              <a:pPr/>
              <a:t>‹#›</a:t>
            </a:fld>
            <a:endParaRPr lang="en-US" altLang="en-US" dirty="0"/>
          </a:p>
        </p:txBody>
      </p:sp>
      <p:pic>
        <p:nvPicPr>
          <p:cNvPr id="10" name="Picture 9" descr="Walgreens_Corner-W-Flag_Red-Gradient_4c.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866775" y="6318840"/>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15815372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b="0" dirty="0" smtClean="0">
                <a:solidFill>
                  <a:srgbClr val="58595B"/>
                </a:solidFill>
              </a:defRPr>
            </a:lvl1pPr>
            <a:lvl2pPr>
              <a:defRPr lang="en-US" dirty="0" smtClean="0">
                <a:solidFill>
                  <a:srgbClr val="58595B"/>
                </a:solidFill>
              </a:defRPr>
            </a:lvl2pPr>
            <a:lvl3pPr>
              <a:defRPr lang="en-US" dirty="0" smtClean="0">
                <a:solidFill>
                  <a:srgbClr val="58595B"/>
                </a:solidFill>
              </a:defRPr>
            </a:lvl3pPr>
            <a:lvl4pPr>
              <a:defRPr lang="en-US" dirty="0" smtClean="0">
                <a:solidFill>
                  <a:srgbClr val="58595B"/>
                </a:solidFill>
              </a:defRPr>
            </a:lvl4pPr>
            <a:lvl5pPr>
              <a:defRPr lang="en-US" dirty="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39550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1831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1_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Tree>
    <p:extLst>
      <p:ext uri="{BB962C8B-B14F-4D97-AF65-F5344CB8AC3E}">
        <p14:creationId xmlns:p14="http://schemas.microsoft.com/office/powerpoint/2010/main" val="20668504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1034208" y="180753"/>
            <a:ext cx="5595192" cy="861934"/>
          </a:xfrm>
          <a:prstGeom prst="rect">
            <a:avLst/>
          </a:prstGeom>
        </p:spPr>
        <p:txBody>
          <a:bodyPr rtlCol="0">
            <a:normAutofit/>
          </a:bodyPr>
          <a:lstStyle/>
          <a:p>
            <a:pPr lvl="0"/>
            <a:r>
              <a:rPr lang="en-US"/>
              <a:t>Click to edit Master title style</a:t>
            </a:r>
            <a:endParaRPr lang="en-US" dirty="0"/>
          </a:p>
        </p:txBody>
      </p:sp>
      <p:sp>
        <p:nvSpPr>
          <p:cNvPr id="6" name="Text Placeholder 2"/>
          <p:cNvSpPr>
            <a:spLocks noGrp="1"/>
          </p:cNvSpPr>
          <p:nvPr>
            <p:ph idx="1"/>
          </p:nvPr>
        </p:nvSpPr>
        <p:spPr>
          <a:xfrm>
            <a:off x="532700" y="1409706"/>
            <a:ext cx="8154100" cy="4706614"/>
          </a:xfrm>
          <a:prstGeom prst="rect">
            <a:avLst/>
          </a:prstGeom>
        </p:spPr>
        <p:txBody>
          <a:bodyPr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8"/>
          <p:cNvSpPr>
            <a:spLocks noGrp="1"/>
          </p:cNvSpPr>
          <p:nvPr>
            <p:ph type="sldNum" sz="quarter" idx="10"/>
          </p:nvPr>
        </p:nvSpPr>
        <p:spPr/>
        <p:txBody>
          <a:bodyPr/>
          <a:lstStyle>
            <a:lvl1pPr>
              <a:defRPr/>
            </a:lvl1pPr>
          </a:lstStyle>
          <a:p>
            <a:fld id="{8D3B297E-A9B1-490A-8880-A61B82ADD689}" type="slidenum">
              <a:rPr lang="en-US" altLang="en-US">
                <a:solidFill>
                  <a:srgbClr val="6A737B"/>
                </a:solidFill>
              </a:rPr>
              <a:pPr/>
              <a:t>‹#›</a:t>
            </a:fld>
            <a:endParaRPr lang="en-US" altLang="en-US">
              <a:solidFill>
                <a:srgbClr val="6A737B"/>
              </a:solidFill>
            </a:endParaRPr>
          </a:p>
        </p:txBody>
      </p:sp>
    </p:spTree>
    <p:extLst>
      <p:ext uri="{BB962C8B-B14F-4D97-AF65-F5344CB8AC3E}">
        <p14:creationId xmlns:p14="http://schemas.microsoft.com/office/powerpoint/2010/main" val="18784689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550918" y="1422400"/>
            <a:ext cx="3944881" cy="4703763"/>
          </a:xfrm>
        </p:spPr>
        <p:txBody>
          <a:bodyPr rtlCol="0">
            <a:normAutofit/>
          </a:bodyPr>
          <a:lstStyle>
            <a:lvl1pPr>
              <a:defRPr lang="en-US" sz="2000" smtClean="0"/>
            </a:lvl1pPr>
            <a:lvl2pPr marL="228600" indent="-228600">
              <a:buClr>
                <a:schemeClr val="accent1"/>
              </a:buClr>
              <a:buFont typeface="Arial"/>
              <a:buChar cha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422400"/>
            <a:ext cx="4038600" cy="4703763"/>
          </a:xfrm>
        </p:spPr>
        <p:txBody>
          <a:bodyPr rtlCol="0">
            <a:normAutofit/>
          </a:bodyPr>
          <a:lstStyle>
            <a:lvl1pPr>
              <a:defRPr lang="en-US" sz="2000" smtClean="0"/>
            </a:lvl1pPr>
            <a:lvl2pPr>
              <a:buClr>
                <a:schemeClr val="accent1"/>
              </a:buClr>
              <a:defRPr lang="en-US" sz="2200" smtClean="0"/>
            </a:lvl2pPr>
            <a:lvl3pPr>
              <a:buClr>
                <a:schemeClr val="accent1"/>
              </a:buClr>
              <a:defRPr lang="en-US" sz="2000" smtClean="0"/>
            </a:lvl3pPr>
            <a:lvl4pPr marL="731520" indent="-182880">
              <a:buClr>
                <a:schemeClr val="accent1"/>
              </a:buClr>
              <a:buFont typeface="Lucida Grande"/>
              <a:buChar char="»"/>
              <a:defRPr lang="en-US" sz="1800" smtClean="0"/>
            </a:lvl4pPr>
            <a:lvl5pPr marL="960120" indent="-228600">
              <a:buClr>
                <a:schemeClr val="accent1"/>
              </a:buClr>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6" name="Slide Number Placeholder 8"/>
          <p:cNvSpPr>
            <a:spLocks noGrp="1"/>
          </p:cNvSpPr>
          <p:nvPr>
            <p:ph type="sldNum" sz="quarter" idx="10"/>
          </p:nvPr>
        </p:nvSpPr>
        <p:spPr/>
        <p:txBody>
          <a:bodyPr/>
          <a:lstStyle>
            <a:lvl1pPr>
              <a:defRPr/>
            </a:lvl1pPr>
          </a:lstStyle>
          <a:p>
            <a:fld id="{158430C7-F0E7-4182-9BD7-86C97341A692}" type="slidenum">
              <a:rPr lang="en-US" altLang="en-US">
                <a:solidFill>
                  <a:srgbClr val="6A737B"/>
                </a:solidFill>
              </a:rPr>
              <a:pPr/>
              <a:t>‹#›</a:t>
            </a:fld>
            <a:endParaRPr lang="en-US" altLang="en-US">
              <a:solidFill>
                <a:srgbClr val="6A737B"/>
              </a:solidFill>
            </a:endParaRPr>
          </a:p>
        </p:txBody>
      </p:sp>
    </p:spTree>
    <p:extLst>
      <p:ext uri="{BB962C8B-B14F-4D97-AF65-F5344CB8AC3E}">
        <p14:creationId xmlns:p14="http://schemas.microsoft.com/office/powerpoint/2010/main" val="111837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p:cNvSpPr>
            <a:spLocks noGrp="1"/>
          </p:cNvSpPr>
          <p:nvPr>
            <p:ph type="title"/>
          </p:nvPr>
        </p:nvSpPr>
        <p:spPr>
          <a:xfrm>
            <a:off x="550920" y="180753"/>
            <a:ext cx="8135880" cy="861934"/>
          </a:xfrm>
          <a:prstGeom prst="rect">
            <a:avLst/>
          </a:prstGeom>
        </p:spPr>
        <p:txBody>
          <a:bodyPr rtlCol="0">
            <a:normAutofit/>
          </a:bodyPr>
          <a:lstStyle/>
          <a:p>
            <a:pPr lvl="0"/>
            <a:r>
              <a:rPr lang="en-US"/>
              <a:t>Click to edit Master title style</a:t>
            </a:r>
            <a:endParaRPr lang="en-US" dirty="0"/>
          </a:p>
        </p:txBody>
      </p:sp>
      <p:sp>
        <p:nvSpPr>
          <p:cNvPr id="11" name="Content Placeholder 2"/>
          <p:cNvSpPr>
            <a:spLocks noGrp="1"/>
          </p:cNvSpPr>
          <p:nvPr>
            <p:ph sz="half" idx="12"/>
          </p:nvPr>
        </p:nvSpPr>
        <p:spPr>
          <a:xfrm>
            <a:off x="550918" y="1820338"/>
            <a:ext cx="3944881" cy="4317995"/>
          </a:xfrm>
        </p:spPr>
        <p:txBody>
          <a:bodyPr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3"/>
          <p:cNvSpPr>
            <a:spLocks noGrp="1"/>
          </p:cNvSpPr>
          <p:nvPr>
            <p:ph sz="half" idx="2"/>
          </p:nvPr>
        </p:nvSpPr>
        <p:spPr>
          <a:xfrm>
            <a:off x="4648200" y="1820338"/>
            <a:ext cx="4038600" cy="4317995"/>
          </a:xfrm>
        </p:spPr>
        <p:txBody>
          <a:bodyPr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8"/>
          <p:cNvSpPr>
            <a:spLocks noGrp="1"/>
          </p:cNvSpPr>
          <p:nvPr>
            <p:ph type="sldNum" sz="quarter" idx="13"/>
          </p:nvPr>
        </p:nvSpPr>
        <p:spPr/>
        <p:txBody>
          <a:bodyPr/>
          <a:lstStyle>
            <a:lvl1pPr>
              <a:defRPr/>
            </a:lvl1pPr>
          </a:lstStyle>
          <a:p>
            <a:fld id="{32DF73F4-7331-45EA-9240-AFE44CA01CCF}" type="slidenum">
              <a:rPr lang="en-US" altLang="en-US">
                <a:solidFill>
                  <a:srgbClr val="6A737B"/>
                </a:solidFill>
              </a:rPr>
              <a:pPr/>
              <a:t>‹#›</a:t>
            </a:fld>
            <a:endParaRPr lang="en-US" altLang="en-US">
              <a:solidFill>
                <a:srgbClr val="6A737B"/>
              </a:solidFill>
            </a:endParaRPr>
          </a:p>
        </p:txBody>
      </p:sp>
    </p:spTree>
    <p:extLst>
      <p:ext uri="{BB962C8B-B14F-4D97-AF65-F5344CB8AC3E}">
        <p14:creationId xmlns:p14="http://schemas.microsoft.com/office/powerpoint/2010/main" val="277025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207313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907337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1034208" y="180753"/>
            <a:ext cx="7702020" cy="861934"/>
          </a:xfrm>
          <a:prstGeom prst="rect">
            <a:avLst/>
          </a:prstGeom>
        </p:spPr>
        <p:txBody>
          <a:bodyPr rtlCol="0">
            <a:normAutofit/>
          </a:bodyPr>
          <a:lstStyle/>
          <a:p>
            <a:pPr lvl="0"/>
            <a:r>
              <a:rPr lang="en-US"/>
              <a:t>Click to edit Master title style</a:t>
            </a:r>
            <a:endParaRPr lang="en-US" dirty="0"/>
          </a:p>
        </p:txBody>
      </p:sp>
      <p:sp>
        <p:nvSpPr>
          <p:cNvPr id="4" name="Slide Number Placeholder 8"/>
          <p:cNvSpPr>
            <a:spLocks noGrp="1"/>
          </p:cNvSpPr>
          <p:nvPr>
            <p:ph type="sldNum" sz="quarter" idx="10"/>
          </p:nvPr>
        </p:nvSpPr>
        <p:spPr/>
        <p:txBody>
          <a:bodyPr/>
          <a:lstStyle>
            <a:lvl1pPr>
              <a:defRPr/>
            </a:lvl1pPr>
          </a:lstStyle>
          <a:p>
            <a:fld id="{34733F53-4DFA-40EC-AD03-B7E7EE21B937}" type="slidenum">
              <a:rPr lang="en-US" altLang="en-US">
                <a:solidFill>
                  <a:srgbClr val="6A737B"/>
                </a:solidFill>
              </a:rPr>
              <a:pPr/>
              <a:t>‹#›</a:t>
            </a:fld>
            <a:endParaRPr lang="en-US" altLang="en-US">
              <a:solidFill>
                <a:srgbClr val="6A737B"/>
              </a:solidFill>
            </a:endParaRPr>
          </a:p>
        </p:txBody>
      </p:sp>
    </p:spTree>
    <p:extLst>
      <p:ext uri="{BB962C8B-B14F-4D97-AF65-F5344CB8AC3E}">
        <p14:creationId xmlns:p14="http://schemas.microsoft.com/office/powerpoint/2010/main" val="29119000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50920" y="1131757"/>
            <a:ext cx="8143351" cy="427222"/>
          </a:xfrm>
        </p:spPr>
        <p:txBody>
          <a:bodyPr rtlCol="0" anchor="b">
            <a:normAutofit/>
          </a:bodyPr>
          <a:lstStyle>
            <a:lvl1pPr>
              <a:defRPr lang="en-US" b="1" dirty="0" smtClean="0"/>
            </a:lvl1pPr>
          </a:lstStyle>
          <a:p>
            <a:pPr lvl="0"/>
            <a:r>
              <a:rPr lang="en-US"/>
              <a:t>Click to edit Master text styles</a:t>
            </a:r>
          </a:p>
        </p:txBody>
      </p:sp>
      <p:sp>
        <p:nvSpPr>
          <p:cNvPr id="11" name="Title Placeholder 1"/>
          <p:cNvSpPr>
            <a:spLocks noGrp="1"/>
          </p:cNvSpPr>
          <p:nvPr>
            <p:ph type="title"/>
          </p:nvPr>
        </p:nvSpPr>
        <p:spPr>
          <a:xfrm>
            <a:off x="550920" y="180753"/>
            <a:ext cx="8135880" cy="861934"/>
          </a:xfrm>
          <a:prstGeom prst="rect">
            <a:avLst/>
          </a:prstGeom>
        </p:spPr>
        <p:txBody>
          <a:bodyPr rtlCol="0">
            <a:normAutofit/>
          </a:bodyPr>
          <a:lstStyle>
            <a:lvl1pPr>
              <a:defRPr>
                <a:solidFill>
                  <a:schemeClr val="accent1"/>
                </a:solidFill>
              </a:defRPr>
            </a:lvl1pPr>
          </a:lstStyle>
          <a:p>
            <a:pPr lvl="0"/>
            <a:r>
              <a:rPr lang="en-US"/>
              <a:t>Click to edit Master title style</a:t>
            </a:r>
            <a:endParaRPr lang="en-US" dirty="0"/>
          </a:p>
        </p:txBody>
      </p:sp>
      <p:sp>
        <p:nvSpPr>
          <p:cNvPr id="8" name="Text Placeholder 2"/>
          <p:cNvSpPr>
            <a:spLocks noGrp="1"/>
          </p:cNvSpPr>
          <p:nvPr>
            <p:ph idx="1"/>
          </p:nvPr>
        </p:nvSpPr>
        <p:spPr>
          <a:xfrm>
            <a:off x="550920" y="1679708"/>
            <a:ext cx="8135880" cy="4402591"/>
          </a:xfrm>
          <a:prstGeom prst="rect">
            <a:avLst/>
          </a:prstGeom>
        </p:spPr>
        <p:txBody>
          <a:bodyPr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4"/>
          </p:nvPr>
        </p:nvSpPr>
        <p:spPr/>
        <p:txBody>
          <a:bodyPr/>
          <a:lstStyle>
            <a:lvl1pPr>
              <a:defRPr/>
            </a:lvl1pPr>
          </a:lstStyle>
          <a:p>
            <a:fld id="{8A07D7EB-B95B-47A3-8CDC-AE8320CF0B88}" type="slidenum">
              <a:rPr lang="en-US" altLang="en-US">
                <a:solidFill>
                  <a:srgbClr val="6A737B"/>
                </a:solidFill>
              </a:rPr>
              <a:pPr/>
              <a:t>‹#›</a:t>
            </a:fld>
            <a:endParaRPr lang="en-US" altLang="en-US">
              <a:solidFill>
                <a:srgbClr val="6A737B"/>
              </a:solidFill>
            </a:endParaRP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userDrawn="1"/>
        </p:nvSpPr>
        <p:spPr bwMode="gray">
          <a:xfrm>
            <a:off x="866775" y="6306808"/>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6884253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Placeholder 1"/>
          <p:cNvSpPr txBox="1">
            <a:spLocks/>
          </p:cNvSpPr>
          <p:nvPr/>
        </p:nvSpPr>
        <p:spPr>
          <a:xfrm>
            <a:off x="550863" y="180975"/>
            <a:ext cx="8135937" cy="862013"/>
          </a:xfrm>
          <a:prstGeom prst="rect">
            <a:avLst/>
          </a:prstGeom>
        </p:spPr>
        <p:txBody>
          <a:bodyPr lIns="0" tIns="0" rIns="0" bIns="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spcAft>
                <a:spcPct val="0"/>
              </a:spcAft>
              <a:defRPr/>
            </a:pPr>
            <a:r>
              <a:rPr dirty="0">
                <a:solidFill>
                  <a:srgbClr val="FFFFFF"/>
                </a:solidFill>
              </a:rPr>
              <a:t>Type key insight here using sentence case</a:t>
            </a:r>
          </a:p>
        </p:txBody>
      </p:sp>
      <p:sp>
        <p:nvSpPr>
          <p:cNvPr id="2" name="Title 1"/>
          <p:cNvSpPr>
            <a:spLocks noGrp="1"/>
          </p:cNvSpPr>
          <p:nvPr>
            <p:ph type="title"/>
          </p:nvPr>
        </p:nvSpPr>
        <p:spPr>
          <a:xfrm>
            <a:off x="1792288" y="4800600"/>
            <a:ext cx="5486400" cy="566738"/>
          </a:xfrm>
          <a:prstGeom prst="rect">
            <a:avLst/>
          </a:prstGeom>
        </p:spPr>
        <p:txBody>
          <a:bodyPr rtlCol="0">
            <a:normAutofit/>
          </a:bodyPr>
          <a:lstStyle>
            <a:lvl1pPr>
              <a:defRPr lang="en-US">
                <a:solidFill>
                  <a:srgbClr val="58595B"/>
                </a:solidFill>
              </a:defRPr>
            </a:lvl1pPr>
          </a:lstStyle>
          <a:p>
            <a:pPr lvl="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rtlCol="0">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8"/>
          <p:cNvSpPr>
            <a:spLocks noGrp="1"/>
          </p:cNvSpPr>
          <p:nvPr>
            <p:ph type="sldNum" sz="quarter" idx="10"/>
          </p:nvPr>
        </p:nvSpPr>
        <p:spPr/>
        <p:txBody>
          <a:bodyPr/>
          <a:lstStyle>
            <a:lvl1pPr>
              <a:defRPr/>
            </a:lvl1pPr>
          </a:lstStyle>
          <a:p>
            <a:fld id="{68E58A20-F962-4D70-9754-33BBDA022BA8}" type="slidenum">
              <a:rPr lang="en-US" altLang="en-US">
                <a:solidFill>
                  <a:srgbClr val="6A737B"/>
                </a:solidFill>
              </a:rPr>
              <a:pPr/>
              <a:t>‹#›</a:t>
            </a:fld>
            <a:endParaRPr lang="en-US" altLang="en-US">
              <a:solidFill>
                <a:srgbClr val="6A737B"/>
              </a:solidFill>
            </a:endParaRPr>
          </a:p>
        </p:txBody>
      </p:sp>
    </p:spTree>
    <p:extLst>
      <p:ext uri="{BB962C8B-B14F-4D97-AF65-F5344CB8AC3E}">
        <p14:creationId xmlns:p14="http://schemas.microsoft.com/office/powerpoint/2010/main" val="38439753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cSld name="Green Divider">
    <p:spTree>
      <p:nvGrpSpPr>
        <p:cNvPr id="1" name=""/>
        <p:cNvGrpSpPr/>
        <p:nvPr/>
      </p:nvGrpSpPr>
      <p:grpSpPr>
        <a:xfrm>
          <a:off x="0" y="0"/>
          <a:ext cx="0" cy="0"/>
          <a:chOff x="0" y="0"/>
          <a:chExt cx="0" cy="0"/>
        </a:xfrm>
      </p:grpSpPr>
      <p:pic>
        <p:nvPicPr>
          <p:cNvPr id="3" name="Picture 10" descr="542_corp_background_out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140200" y="3630613"/>
            <a:ext cx="4829175" cy="0"/>
          </a:xfrm>
          <a:prstGeom prst="line">
            <a:avLst/>
          </a:prstGeom>
          <a:ln w="38100" cap="rnd"/>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163" y="1758950"/>
            <a:ext cx="3319462"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4139750" y="3055494"/>
            <a:ext cx="5004249" cy="507607"/>
          </a:xfrm>
        </p:spPr>
        <p:txBody>
          <a:bodyPr anchor="t">
            <a:noAutofit/>
          </a:bodyPr>
          <a:lstStyle>
            <a:lvl1pPr algn="l">
              <a:lnSpc>
                <a:spcPct val="90000"/>
              </a:lnSpc>
              <a:defRPr sz="3200" b="0">
                <a:solidFill>
                  <a:srgbClr val="58595B"/>
                </a:solidFill>
              </a:defRPr>
            </a:lvl1pPr>
          </a:lstStyle>
          <a:p>
            <a:r>
              <a:rPr lang="en-US" dirty="0"/>
              <a:t>Click to edit Master title style</a:t>
            </a:r>
          </a:p>
        </p:txBody>
      </p:sp>
      <p:sp>
        <p:nvSpPr>
          <p:cNvPr id="9" name="Slide Number Placeholder 8"/>
          <p:cNvSpPr>
            <a:spLocks noGrp="1"/>
          </p:cNvSpPr>
          <p:nvPr>
            <p:ph type="sldNum" sz="quarter" idx="10"/>
          </p:nvPr>
        </p:nvSpPr>
        <p:spPr/>
        <p:txBody>
          <a:bodyPr/>
          <a:lstStyle>
            <a:lvl1pPr>
              <a:defRPr sz="1200" b="1">
                <a:solidFill>
                  <a:srgbClr val="58595B"/>
                </a:solidFill>
                <a:latin typeface="+mj-lt"/>
              </a:defRPr>
            </a:lvl1pPr>
          </a:lstStyle>
          <a:p>
            <a:fld id="{5F722AEB-4C41-46EA-8270-A1623BA6A7BF}" type="slidenum">
              <a:rPr lang="en-US" altLang="en-US" smtClean="0"/>
              <a:pPr/>
              <a:t>‹#›</a:t>
            </a:fld>
            <a:endParaRPr lang="en-US" altLang="en-US"/>
          </a:p>
        </p:txBody>
      </p:sp>
      <p:pic>
        <p:nvPicPr>
          <p:cNvPr id="10" name="Picture 9" descr="Walgreens_Corner-W-Flag_Red-Gradient_4c.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8163"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866775" y="6318840"/>
            <a:ext cx="5173663" cy="230832"/>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127633416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b="0" dirty="0" smtClean="0">
                <a:solidFill>
                  <a:srgbClr val="58595B"/>
                </a:solidFill>
              </a:defRPr>
            </a:lvl1pPr>
            <a:lvl2pPr>
              <a:defRPr lang="en-US" dirty="0" smtClean="0">
                <a:solidFill>
                  <a:srgbClr val="58595B"/>
                </a:solidFill>
              </a:defRPr>
            </a:lvl2pPr>
            <a:lvl3pPr>
              <a:defRPr lang="en-US" dirty="0" smtClean="0">
                <a:solidFill>
                  <a:srgbClr val="58595B"/>
                </a:solidFill>
              </a:defRPr>
            </a:lvl3pPr>
            <a:lvl4pPr>
              <a:defRPr lang="en-US" dirty="0" smtClean="0">
                <a:solidFill>
                  <a:srgbClr val="58595B"/>
                </a:solidFill>
              </a:defRPr>
            </a:lvl4pPr>
            <a:lvl5pPr>
              <a:defRPr lang="en-US" dirty="0">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46168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228600" y="1645920"/>
            <a:ext cx="8686800" cy="45720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02793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cSld name="1_Tit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Tree>
    <p:extLst>
      <p:ext uri="{BB962C8B-B14F-4D97-AF65-F5344CB8AC3E}">
        <p14:creationId xmlns:p14="http://schemas.microsoft.com/office/powerpoint/2010/main" val="407068053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034208" y="180753"/>
            <a:ext cx="770202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b="1">
                <a:solidFill>
                  <a:schemeClr val="tx1">
                    <a:lumMod val="65000"/>
                    <a:lumOff val="35000"/>
                  </a:schemeClr>
                </a:solidFill>
                <a:latin typeface="+mj-lt"/>
              </a:defRPr>
            </a:lvl1pPr>
          </a:lstStyle>
          <a:p>
            <a:fld id="{E75118D1-FA0D-5842-8422-48729606DBE3}"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6" name="Text Placeholder 2"/>
          <p:cNvSpPr>
            <a:spLocks noGrp="1"/>
          </p:cNvSpPr>
          <p:nvPr>
            <p:ph idx="1"/>
          </p:nvPr>
        </p:nvSpPr>
        <p:spPr>
          <a:xfrm>
            <a:off x="532700" y="1409706"/>
            <a:ext cx="8154100" cy="4706614"/>
          </a:xfrm>
          <a:prstGeom prst="rect">
            <a:avLst/>
          </a:prstGeom>
        </p:spPr>
        <p:txBody>
          <a:bodyPr vert="horz" lIns="0" tIns="0" rIns="0" bIns="0"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pic>
        <p:nvPicPr>
          <p:cNvPr id="10"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8633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12348539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7"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1837420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476741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068778" y="180753"/>
            <a:ext cx="7618021" cy="861934"/>
          </a:xfrm>
          <a:prstGeom prst="rect">
            <a:avLst/>
          </a:prstGeom>
        </p:spPr>
        <p:txBody>
          <a:bodyPr vert="horz" lIns="0" tIns="0" rIns="0" bIns="0" rtlCol="0" anchor="ctr">
            <a:normAutofit/>
          </a:bodyPr>
          <a:lstStyle>
            <a:lvl1pPr>
              <a:defRPr>
                <a:solidFill>
                  <a:schemeClr val="bg1"/>
                </a:solidFill>
              </a:defRPr>
            </a:lvl1pPr>
          </a:lstStyle>
          <a:p>
            <a:pPr lvl="0" algn="l" defTabSz="457200"/>
            <a:r>
              <a:rPr lang="en-US" dirty="0"/>
              <a:t>Type key insight here using sentence case</a:t>
            </a:r>
          </a:p>
        </p:txBody>
      </p:sp>
      <p:sp>
        <p:nvSpPr>
          <p:cNvPr id="3"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b="1">
                <a:solidFill>
                  <a:schemeClr val="tx2"/>
                </a:solidFill>
                <a:latin typeface="+mj-lt"/>
              </a:defRPr>
            </a:lvl1pPr>
          </a:lstStyle>
          <a:p>
            <a:fld id="{E75118D1-FA0D-5842-8422-48729606DBE3}" type="slidenum">
              <a:rPr lang="en-US" smtClean="0">
                <a:solidFill>
                  <a:srgbClr val="6A737B"/>
                </a:solidFill>
              </a:rPr>
              <a:pPr/>
              <a:t>‹#›</a:t>
            </a:fld>
            <a:endParaRPr lang="en-US" dirty="0">
              <a:solidFill>
                <a:srgbClr val="6A737B"/>
              </a:solidFill>
            </a:endParaRPr>
          </a:p>
        </p:txBody>
      </p:sp>
      <p:pic>
        <p:nvPicPr>
          <p:cNvPr id="8"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8702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a:t>Type key insight here using sentence case</a:t>
            </a:r>
          </a:p>
        </p:txBody>
      </p:sp>
      <p:sp>
        <p:nvSpPr>
          <p:cNvPr id="19"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lvl2pPr>
            <a:lvl3pPr>
              <a:defRPr sz="2000"/>
            </a:lvl3pPr>
            <a:lvl4pPr marL="731520" indent="-182880">
              <a:buFont typeface="Lucida Grande"/>
              <a:buChar char="»"/>
              <a:defRPr sz="1800"/>
            </a:lvl4pPr>
            <a:lvl5pPr marL="960120" indent="-228600">
              <a:buFont typeface="Arial"/>
              <a:buChar char="•"/>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pic>
        <p:nvPicPr>
          <p:cNvPr id="12" name="Picture 11"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10" name="Text Box 12"/>
          <p:cNvSpPr txBox="1">
            <a:spLocks noChangeArrowheads="1"/>
          </p:cNvSpPr>
          <p:nvPr userDrawn="1"/>
        </p:nvSpPr>
        <p:spPr bwMode="gray">
          <a:xfrm>
            <a:off x="866775" y="6186488"/>
            <a:ext cx="587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defTabSz="457200" eaLnBrk="0" fontAlgn="base" hangingPunct="0">
              <a:spcAft>
                <a:spcPct val="0"/>
              </a:spcAft>
              <a:buClr>
                <a:srgbClr val="004C84"/>
              </a:buClr>
              <a:buFont typeface="Arial" charset="0"/>
              <a:buNone/>
              <a:defRPr/>
            </a:pPr>
            <a:r>
              <a:rPr lang="en-US" altLang="en-US" sz="900" dirty="0">
                <a:solidFill>
                  <a:srgbClr val="58595B"/>
                </a:solidFill>
                <a:latin typeface="Arial" pitchFamily="34" charset="0"/>
                <a:ea typeface="ＭＳ Ｐゴシック" charset="0"/>
                <a:cs typeface="Arial" charset="0"/>
              </a:rPr>
              <a:t>©2014</a:t>
            </a:r>
            <a:r>
              <a:rPr lang="en-US" sz="900" dirty="0">
                <a:solidFill>
                  <a:srgbClr val="58595B"/>
                </a:solidFill>
                <a:latin typeface="Arial" pitchFamily="34" charset="0"/>
                <a:ea typeface="ＭＳ Ｐゴシック" charset="0"/>
                <a:cs typeface="Arial" charset="0"/>
              </a:rPr>
              <a:t> Walgreen Co. All rights reserved. Confidential and proprietary information.</a:t>
            </a:r>
            <a:r>
              <a:rPr lang="de-DE" altLang="en-US" sz="900" dirty="0">
                <a:solidFill>
                  <a:srgbClr val="58595B"/>
                </a:solidFill>
                <a:latin typeface="Arial" pitchFamily="34" charset="0"/>
                <a:ea typeface="ＭＳ Ｐゴシック" charset="0"/>
                <a:cs typeface="Arial" charset="0"/>
              </a:rPr>
              <a:t> </a:t>
            </a:r>
            <a:endParaRPr lang="en-US" altLang="en-US" sz="900" dirty="0">
              <a:solidFill>
                <a:srgbClr val="58595B"/>
              </a:solidFill>
              <a:latin typeface="Arial" pitchFamily="34" charset="0"/>
              <a:ea typeface="ＭＳ Ｐゴシック" charset="0"/>
              <a:cs typeface="Arial" charset="0"/>
            </a:endParaRPr>
          </a:p>
          <a:p>
            <a:pPr defTabSz="457200" eaLnBrk="0" fontAlgn="base" hangingPunct="0">
              <a:spcAft>
                <a:spcPct val="0"/>
              </a:spcAft>
              <a:buClr>
                <a:srgbClr val="004C84"/>
              </a:buClr>
              <a:buFont typeface="Arial" charset="0"/>
              <a:buNone/>
              <a:defRPr/>
            </a:pPr>
            <a:r>
              <a:rPr lang="en-US" altLang="en-US" sz="900" dirty="0">
                <a:solidFill>
                  <a:srgbClr val="58595B"/>
                </a:solidFill>
                <a:latin typeface="Arial" pitchFamily="34" charset="0"/>
                <a:ea typeface="ＭＳ Ｐゴシック" charset="0"/>
                <a:cs typeface="Arial" charset="0"/>
              </a:rPr>
              <a:t>©2014 </a:t>
            </a:r>
            <a:r>
              <a:rPr lang="de-DE" altLang="en-US" sz="900" dirty="0">
                <a:solidFill>
                  <a:srgbClr val="58595B"/>
                </a:solidFill>
                <a:latin typeface="Arial" pitchFamily="34" charset="0"/>
                <a:ea typeface="ＭＳ Ｐゴシック" charset="0"/>
                <a:cs typeface="Arial" charset="0"/>
              </a:rPr>
              <a:t>Rath &amp; Strong Management Consultants LLC, Rath &amp; Strong, Ltd</a:t>
            </a:r>
            <a:r>
              <a:rPr lang="en-US" altLang="en-US" sz="900" dirty="0">
                <a:solidFill>
                  <a:srgbClr val="58595B"/>
                </a:solidFill>
                <a:latin typeface="Arial" pitchFamily="34" charset="0"/>
                <a:ea typeface="ＭＳ Ｐゴシック" charset="0"/>
                <a:cs typeface="Arial" charset="0"/>
              </a:rPr>
              <a:t>. All rights reserved.</a:t>
            </a: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5088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rgbClr val="58595B"/>
                </a:solidFill>
              </a:defRPr>
            </a:lvl1pPr>
          </a:lstStyle>
          <a:p>
            <a:pPr lvl="0" algn="l" defTabSz="457200"/>
            <a:r>
              <a:rPr lang="en-US"/>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6"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8900744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Line 10"/>
          <p:cNvSpPr>
            <a:spLocks noChangeShapeType="1"/>
          </p:cNvSpPr>
          <p:nvPr/>
        </p:nvSpPr>
        <p:spPr bwMode="gray">
          <a:xfrm>
            <a:off x="3411538" y="3889375"/>
            <a:ext cx="5732462" cy="0"/>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lnSpc>
                <a:spcPct val="95000"/>
              </a:lnSpc>
              <a:spcBef>
                <a:spcPct val="60000"/>
              </a:spcBef>
              <a:spcAft>
                <a:spcPct val="0"/>
              </a:spcAft>
              <a:buClr>
                <a:srgbClr val="004C84"/>
              </a:buClr>
              <a:buFont typeface="Arial" charset="0"/>
              <a:buChar char="•"/>
            </a:pPr>
            <a:endParaRPr lang="en-US" sz="2000">
              <a:solidFill>
                <a:srgbClr val="000000"/>
              </a:solidFill>
              <a:ea typeface="ＭＳ Ｐゴシック" charset="0"/>
              <a:cs typeface="Arial" charset="0"/>
            </a:endParaRPr>
          </a:p>
        </p:txBody>
      </p:sp>
      <p:sp>
        <p:nvSpPr>
          <p:cNvPr id="3447815" name="Rectangle 7"/>
          <p:cNvSpPr>
            <a:spLocks noGrp="1" noChangeArrowheads="1"/>
          </p:cNvSpPr>
          <p:nvPr>
            <p:ph type="ctrTitle"/>
          </p:nvPr>
        </p:nvSpPr>
        <p:spPr>
          <a:xfrm>
            <a:off x="3403600" y="2705100"/>
            <a:ext cx="5740400" cy="1092200"/>
          </a:xfrm>
        </p:spPr>
        <p:txBody>
          <a:bodyPr lIns="0" rIns="0"/>
          <a:lstStyle>
            <a:lvl1pPr>
              <a:defRPr/>
            </a:lvl1pPr>
          </a:lstStyle>
          <a:p>
            <a:r>
              <a:rPr lang="en-US"/>
              <a:t>Click to edit Master title style</a:t>
            </a:r>
          </a:p>
        </p:txBody>
      </p:sp>
      <p:sp>
        <p:nvSpPr>
          <p:cNvPr id="3447816" name="Rectangle 8"/>
          <p:cNvSpPr>
            <a:spLocks noGrp="1" noChangeArrowheads="1"/>
          </p:cNvSpPr>
          <p:nvPr>
            <p:ph type="subTitle" idx="1"/>
          </p:nvPr>
        </p:nvSpPr>
        <p:spPr>
          <a:xfrm>
            <a:off x="3403600" y="4002088"/>
            <a:ext cx="5740400" cy="2368550"/>
          </a:xfrm>
        </p:spPr>
        <p:txBody>
          <a:bodyPr lIns="0" rIns="0"/>
          <a:lstStyle>
            <a:lvl1pPr>
              <a:defRPr sz="2800" b="0"/>
            </a:lvl1pPr>
          </a:lstStyle>
          <a:p>
            <a:r>
              <a:rPr lang="en-US"/>
              <a:t>Click to edit Master subtitle style</a:t>
            </a:r>
            <a:endParaRPr lang="en-US" dirty="0"/>
          </a:p>
        </p:txBody>
      </p:sp>
      <p:pic>
        <p:nvPicPr>
          <p:cNvPr id="12"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17221" y="326910"/>
            <a:ext cx="2342896" cy="236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291364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20768" y="1478513"/>
            <a:ext cx="8532981" cy="5035008"/>
          </a:xfrm>
          <a:noFill/>
          <a:ln w="9525">
            <a:noFill/>
            <a:miter lim="800000"/>
            <a:headEnd/>
            <a:tailEnd/>
          </a:ln>
        </p:spPr>
        <p:txBody>
          <a:bodyPr lIns="0" tIns="0" rIns="0" bIns="0"/>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88911" y="210666"/>
            <a:ext cx="6612115" cy="887884"/>
          </a:xfrm>
        </p:spPr>
        <p:txBody>
          <a:bodyPr/>
          <a:lstStyle>
            <a:lvl1pPr>
              <a:defRPr>
                <a:solidFill>
                  <a:srgbClr val="4C4C4C"/>
                </a:solidFill>
              </a:defRPr>
            </a:lvl1pPr>
          </a:lstStyle>
          <a:p>
            <a:r>
              <a:rPr lang="en-US"/>
              <a:t>Click to edit Master title style</a:t>
            </a:r>
            <a:endParaRPr lang="en-US" dirty="0"/>
          </a:p>
        </p:txBody>
      </p:sp>
    </p:spTree>
    <p:extLst>
      <p:ext uri="{BB962C8B-B14F-4D97-AF65-F5344CB8AC3E}">
        <p14:creationId xmlns:p14="http://schemas.microsoft.com/office/powerpoint/2010/main" val="6541603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176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10754014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227977042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r>
              <a:rPr lang="en-US" dirty="0">
                <a:solidFill>
                  <a:srgbClr val="000000">
                    <a:tint val="75000"/>
                  </a:srgbClr>
                </a:solidFill>
              </a:rPr>
              <a:t>©2013 Walgreen Co. All rights reserved. </a:t>
            </a:r>
            <a:br>
              <a:rPr lang="en-US" dirty="0">
                <a:solidFill>
                  <a:srgbClr val="000000">
                    <a:tint val="75000"/>
                  </a:srgbClr>
                </a:solidFill>
              </a:rPr>
            </a:br>
            <a:r>
              <a:rPr lang="en-US" dirty="0">
                <a:solidFill>
                  <a:srgbClr val="000000">
                    <a:tint val="75000"/>
                  </a:srgbClr>
                </a:solidFill>
              </a:rPr>
              <a:t>Confidential and proprietary information.</a:t>
            </a:r>
          </a:p>
        </p:txBody>
      </p:sp>
    </p:spTree>
    <p:extLst>
      <p:ext uri="{BB962C8B-B14F-4D97-AF65-F5344CB8AC3E}">
        <p14:creationId xmlns:p14="http://schemas.microsoft.com/office/powerpoint/2010/main" val="26101309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245111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460225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30392702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144636338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024522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806730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9730501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7805840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8436584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a:t>Type key insight here using sentence case</a:t>
            </a: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345558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877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Title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72621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091879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621151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2" name="Footer Placeholder 1"/>
          <p:cNvSpPr>
            <a:spLocks noGrp="1"/>
          </p:cNvSpPr>
          <p:nvPr>
            <p:ph type="ftr" sz="quarter" idx="10"/>
          </p:nvPr>
        </p:nvSpPr>
        <p:spPr/>
        <p:txBody>
          <a:bodyPr/>
          <a:lstStyle/>
          <a:p>
            <a:r>
              <a:rPr lang="en-US" dirty="0">
                <a:solidFill>
                  <a:srgbClr val="58595B"/>
                </a:solidFill>
              </a:rPr>
              <a:t>©2013 Walgreen Co. All rights reserved.</a:t>
            </a:r>
          </a:p>
        </p:txBody>
      </p:sp>
    </p:spTree>
    <p:extLst>
      <p:ext uri="{BB962C8B-B14F-4D97-AF65-F5344CB8AC3E}">
        <p14:creationId xmlns:p14="http://schemas.microsoft.com/office/powerpoint/2010/main" val="33121402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eaLnBrk="0" fontAlgn="base" hangingPunct="0">
              <a:lnSpc>
                <a:spcPct val="95000"/>
              </a:lnSpc>
              <a:spcBef>
                <a:spcPct val="60000"/>
              </a:spcBef>
              <a:spcAft>
                <a:spcPct val="0"/>
              </a:spcAft>
              <a:buClr>
                <a:srgbClr val="004C84"/>
              </a:buClr>
              <a:buFont typeface="Arial" charset="0"/>
              <a:buChar char="•"/>
            </a:pPr>
            <a:fld id="{A8B6FE9B-4E14-448B-87E6-DE9F6A083529}" type="datetime1">
              <a:rPr lang="en-US" sz="2000">
                <a:solidFill>
                  <a:srgbClr val="000000"/>
                </a:solidFill>
                <a:cs typeface="Arial" charset="0"/>
              </a:rPr>
              <a:pPr defTabSz="457200" eaLnBrk="0" fontAlgn="base" hangingPunct="0">
                <a:lnSpc>
                  <a:spcPct val="95000"/>
                </a:lnSpc>
                <a:spcBef>
                  <a:spcPct val="60000"/>
                </a:spcBef>
                <a:spcAft>
                  <a:spcPct val="0"/>
                </a:spcAft>
                <a:buClr>
                  <a:srgbClr val="004C84"/>
                </a:buClr>
                <a:buFont typeface="Arial" charset="0"/>
                <a:buChar char="•"/>
              </a:pPr>
              <a:t>6/18/2020</a:t>
            </a:fld>
            <a:endParaRPr lang="en-US" sz="2000" dirty="0">
              <a:solidFill>
                <a:srgbClr val="000000"/>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solidFill>
                  <a:srgbClr val="000000">
                    <a:tint val="75000"/>
                  </a:srgbClr>
                </a:solidFill>
              </a:rPr>
              <a:t>CONFIDENTIAL - NOT FOR FURTHER DISTRIBUTION</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C09C411-9C61-4158-A27E-E9FCC5ECAE6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2256459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Blue Divider Slide">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rgbClr val="58595B"/>
                </a:solidFill>
              </a:defRPr>
            </a:lvl1pPr>
          </a:lstStyle>
          <a:p>
            <a:r>
              <a:rPr lang="en-US" dirty="0"/>
              <a:t>Section Divider Slide</a:t>
            </a:r>
          </a:p>
        </p:txBody>
      </p:sp>
    </p:spTree>
    <p:extLst>
      <p:ext uri="{BB962C8B-B14F-4D97-AF65-F5344CB8AC3E}">
        <p14:creationId xmlns:p14="http://schemas.microsoft.com/office/powerpoint/2010/main" val="3638036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a:t>Type key insight here using sentence case</a:t>
            </a: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69860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90437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922783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2" name="Footer Placeholder 1"/>
          <p:cNvSpPr>
            <a:spLocks noGrp="1"/>
          </p:cNvSpPr>
          <p:nvPr>
            <p:ph type="ftr" sz="quarter" idx="10"/>
          </p:nvPr>
        </p:nvSpPr>
        <p:spPr/>
        <p:txBody>
          <a:bodyPr/>
          <a:lstStyle/>
          <a:p>
            <a:r>
              <a:rPr lang="en-US" dirty="0">
                <a:solidFill>
                  <a:srgbClr val="58595B"/>
                </a:solidFill>
              </a:rPr>
              <a:t>©2013 Walgreen Co. All rights reserved.</a:t>
            </a:r>
          </a:p>
        </p:txBody>
      </p:sp>
    </p:spTree>
    <p:extLst>
      <p:ext uri="{BB962C8B-B14F-4D97-AF65-F5344CB8AC3E}">
        <p14:creationId xmlns:p14="http://schemas.microsoft.com/office/powerpoint/2010/main" val="1852853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eaLnBrk="0" fontAlgn="base" hangingPunct="0">
              <a:lnSpc>
                <a:spcPct val="95000"/>
              </a:lnSpc>
              <a:spcBef>
                <a:spcPct val="60000"/>
              </a:spcBef>
              <a:spcAft>
                <a:spcPct val="0"/>
              </a:spcAft>
              <a:buClr>
                <a:srgbClr val="004C84"/>
              </a:buClr>
              <a:buFont typeface="Arial" charset="0"/>
              <a:buChar char="•"/>
            </a:pPr>
            <a:fld id="{A8B6FE9B-4E14-448B-87E6-DE9F6A083529}" type="datetime1">
              <a:rPr lang="en-US" sz="2000">
                <a:solidFill>
                  <a:srgbClr val="000000"/>
                </a:solidFill>
                <a:cs typeface="Arial" charset="0"/>
              </a:rPr>
              <a:pPr defTabSz="457200" eaLnBrk="0" fontAlgn="base" hangingPunct="0">
                <a:lnSpc>
                  <a:spcPct val="95000"/>
                </a:lnSpc>
                <a:spcBef>
                  <a:spcPct val="60000"/>
                </a:spcBef>
                <a:spcAft>
                  <a:spcPct val="0"/>
                </a:spcAft>
                <a:buClr>
                  <a:srgbClr val="004C84"/>
                </a:buClr>
                <a:buFont typeface="Arial" charset="0"/>
                <a:buChar char="•"/>
              </a:pPr>
              <a:t>6/18/2020</a:t>
            </a:fld>
            <a:endParaRPr lang="en-US" sz="2000" dirty="0">
              <a:solidFill>
                <a:srgbClr val="000000"/>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solidFill>
                  <a:srgbClr val="000000">
                    <a:tint val="75000"/>
                  </a:srgbClr>
                </a:solidFill>
              </a:rPr>
              <a:t>CONFIDENTIAL - NOT FOR FURTHER DISTRIBUTION</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C09C411-9C61-4158-A27E-E9FCC5ECAE6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38470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28261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11915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232957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260627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124944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3707478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3042055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03732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60516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87820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sz="1200" dirty="0">
                <a:solidFill>
                  <a:srgbClr val="000000"/>
                </a:solidFill>
              </a:rPr>
              <a:t>© 2014 Walgreen Co. All rights reserved</a:t>
            </a:r>
            <a:endParaRPr lang="en-US" dirty="0">
              <a:solidFill>
                <a:srgbClr val="000000">
                  <a:tint val="75000"/>
                </a:srgbClr>
              </a:solidFill>
            </a:endParaRP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59669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01873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149738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566042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3609441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r>
              <a:rPr lang="en-US" dirty="0">
                <a:solidFill>
                  <a:srgbClr val="000000">
                    <a:tint val="75000"/>
                  </a:srgbClr>
                </a:solidFill>
              </a:rPr>
              <a:t>©2013 Walgreen Co. All rights reserved. </a:t>
            </a:r>
            <a:br>
              <a:rPr lang="en-US" dirty="0">
                <a:solidFill>
                  <a:srgbClr val="000000">
                    <a:tint val="75000"/>
                  </a:srgbClr>
                </a:solidFill>
              </a:rPr>
            </a:br>
            <a:r>
              <a:rPr lang="en-US" dirty="0">
                <a:solidFill>
                  <a:srgbClr val="000000">
                    <a:tint val="75000"/>
                  </a:srgbClr>
                </a:solidFill>
              </a:rPr>
              <a:t>Confidential and proprietary information.</a:t>
            </a:r>
          </a:p>
        </p:txBody>
      </p:sp>
    </p:spTree>
    <p:extLst>
      <p:ext uri="{BB962C8B-B14F-4D97-AF65-F5344CB8AC3E}">
        <p14:creationId xmlns:p14="http://schemas.microsoft.com/office/powerpoint/2010/main" val="2822847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472385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2909834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3338205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87196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1987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59785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4321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6049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3379689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a:t>Type key insight here using sentence case</a:t>
            </a: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61221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502036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745408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2" name="Footer Placeholder 1"/>
          <p:cNvSpPr>
            <a:spLocks noGrp="1"/>
          </p:cNvSpPr>
          <p:nvPr>
            <p:ph type="ftr" sz="quarter" idx="10"/>
          </p:nvPr>
        </p:nvSpPr>
        <p:spPr/>
        <p:txBody>
          <a:bodyPr/>
          <a:lstStyle/>
          <a:p>
            <a:r>
              <a:rPr lang="en-US" dirty="0">
                <a:solidFill>
                  <a:srgbClr val="58595B"/>
                </a:solidFill>
              </a:rPr>
              <a:t>©2013 Walgreen Co. All rights reserved.</a:t>
            </a:r>
          </a:p>
        </p:txBody>
      </p:sp>
    </p:spTree>
    <p:extLst>
      <p:ext uri="{BB962C8B-B14F-4D97-AF65-F5344CB8AC3E}">
        <p14:creationId xmlns:p14="http://schemas.microsoft.com/office/powerpoint/2010/main" val="3940407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eaLnBrk="0" fontAlgn="base" hangingPunct="0">
              <a:lnSpc>
                <a:spcPct val="95000"/>
              </a:lnSpc>
              <a:spcBef>
                <a:spcPct val="60000"/>
              </a:spcBef>
              <a:spcAft>
                <a:spcPct val="0"/>
              </a:spcAft>
              <a:buClr>
                <a:srgbClr val="004C84"/>
              </a:buClr>
              <a:buFont typeface="Arial" charset="0"/>
              <a:buChar char="•"/>
            </a:pPr>
            <a:fld id="{A8B6FE9B-4E14-448B-87E6-DE9F6A083529}" type="datetime1">
              <a:rPr lang="en-US" sz="2000">
                <a:solidFill>
                  <a:srgbClr val="000000"/>
                </a:solidFill>
                <a:cs typeface="Arial" charset="0"/>
              </a:rPr>
              <a:pPr defTabSz="457200" eaLnBrk="0" fontAlgn="base" hangingPunct="0">
                <a:lnSpc>
                  <a:spcPct val="95000"/>
                </a:lnSpc>
                <a:spcBef>
                  <a:spcPct val="60000"/>
                </a:spcBef>
                <a:spcAft>
                  <a:spcPct val="0"/>
                </a:spcAft>
                <a:buClr>
                  <a:srgbClr val="004C84"/>
                </a:buClr>
                <a:buFont typeface="Arial" charset="0"/>
                <a:buChar char="•"/>
              </a:pPr>
              <a:t>6/18/2020</a:t>
            </a:fld>
            <a:endParaRPr lang="en-US" sz="2000" dirty="0">
              <a:solidFill>
                <a:srgbClr val="000000"/>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solidFill>
                  <a:srgbClr val="000000">
                    <a:tint val="75000"/>
                  </a:srgbClr>
                </a:solidFill>
              </a:rPr>
              <a:t>CONFIDENTIAL - NOT FOR FURTHER DISTRIBUTION</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C09C411-9C61-4158-A27E-E9FCC5ECAE6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16409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2909138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685803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344002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12224295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1247448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Tree>
    <p:extLst>
      <p:ext uri="{BB962C8B-B14F-4D97-AF65-F5344CB8AC3E}">
        <p14:creationId xmlns:p14="http://schemas.microsoft.com/office/powerpoint/2010/main" val="94371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34701028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291081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44140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633254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820306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7830577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eaLnBrk="0" fontAlgn="base" hangingPunct="0">
              <a:lnSpc>
                <a:spcPct val="95000"/>
              </a:lnSpc>
              <a:spcBef>
                <a:spcPct val="60000"/>
              </a:spcBef>
              <a:spcAft>
                <a:spcPct val="0"/>
              </a:spcAft>
              <a:buClr>
                <a:srgbClr val="004C84"/>
              </a:buClr>
              <a:buFont typeface="Arial" charset="0"/>
              <a:buChar char="•"/>
            </a:pPr>
            <a:fld id="{A8B6FE9B-4E14-448B-87E6-DE9F6A083529}" type="datetime1">
              <a:rPr lang="en-US" sz="2000">
                <a:solidFill>
                  <a:srgbClr val="000000"/>
                </a:solidFill>
                <a:cs typeface="Arial" charset="0"/>
              </a:rPr>
              <a:pPr defTabSz="457200" eaLnBrk="0" fontAlgn="base" hangingPunct="0">
                <a:lnSpc>
                  <a:spcPct val="95000"/>
                </a:lnSpc>
                <a:spcBef>
                  <a:spcPct val="60000"/>
                </a:spcBef>
                <a:spcAft>
                  <a:spcPct val="0"/>
                </a:spcAft>
                <a:buClr>
                  <a:srgbClr val="004C84"/>
                </a:buClr>
                <a:buFont typeface="Arial" charset="0"/>
                <a:buChar char="•"/>
              </a:pPr>
              <a:t>6/18/2020</a:t>
            </a:fld>
            <a:endParaRPr lang="en-US" sz="2000" dirty="0">
              <a:solidFill>
                <a:srgbClr val="000000"/>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solidFill>
                  <a:srgbClr val="000000">
                    <a:tint val="75000"/>
                  </a:srgbClr>
                </a:solidFill>
              </a:rPr>
              <a:t>CONFIDENTIAL - NOT FOR FURTHER DISTRIBUTION</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C09C411-9C61-4158-A27E-E9FCC5ECAE6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39044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20768" y="1478513"/>
            <a:ext cx="8532981" cy="5035008"/>
          </a:xfrm>
          <a:noFill/>
          <a:ln w="9525">
            <a:noFill/>
            <a:miter lim="800000"/>
            <a:headEnd/>
            <a:tailEnd/>
          </a:ln>
        </p:spPr>
        <p:txBody>
          <a:bodyPr/>
          <a:lstStyle>
            <a:lvl1pPr>
              <a:defRPr lang="en-US" dirty="0" smtClean="0">
                <a:solidFill>
                  <a:srgbClr val="4C4C4C"/>
                </a:solidFill>
              </a:defRPr>
            </a:lvl1pPr>
            <a:lvl2pPr>
              <a:defRPr lang="en-US" dirty="0" smtClean="0">
                <a:solidFill>
                  <a:srgbClr val="4C4C4C"/>
                </a:solidFill>
              </a:defRPr>
            </a:lvl2pPr>
            <a:lvl3pPr>
              <a:defRPr lang="en-US" dirty="0" smtClean="0">
                <a:solidFill>
                  <a:srgbClr val="4C4C4C"/>
                </a:solidFill>
              </a:defRPr>
            </a:lvl3pPr>
            <a:lvl4pPr>
              <a:defRPr lang="en-US" dirty="0" smtClean="0">
                <a:solidFill>
                  <a:srgbClr val="4C4C4C"/>
                </a:solidFill>
              </a:defRPr>
            </a:lvl4pPr>
            <a:lvl5pPr>
              <a:defRPr lang="en-US" dirty="0">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88910" y="210666"/>
            <a:ext cx="6612115" cy="887884"/>
          </a:xfrm>
        </p:spPr>
        <p:txBody>
          <a:bodyPr/>
          <a:lstStyle>
            <a:lvl1pPr>
              <a:defRPr>
                <a:solidFill>
                  <a:srgbClr val="4C4C4C"/>
                </a:solidFill>
              </a:defRPr>
            </a:lvl1pPr>
          </a:lstStyle>
          <a:p>
            <a:r>
              <a:rPr lang="en-US"/>
              <a:t>Click to edit Master title style</a:t>
            </a:r>
            <a:endParaRPr lang="en-US" dirty="0"/>
          </a:p>
        </p:txBody>
      </p:sp>
    </p:spTree>
    <p:extLst>
      <p:ext uri="{BB962C8B-B14F-4D97-AF65-F5344CB8AC3E}">
        <p14:creationId xmlns:p14="http://schemas.microsoft.com/office/powerpoint/2010/main" val="32757726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21890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2386887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65744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1721702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1800510275"/>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545185002"/>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3164024010"/>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34686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06638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237452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53853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262713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a:t>Type key insight here using sentence case</a:t>
            </a: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endParaRPr>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419955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2" name="Footer Placeholder 1"/>
          <p:cNvSpPr>
            <a:spLocks noGrp="1"/>
          </p:cNvSpPr>
          <p:nvPr>
            <p:ph type="ftr" sz="quarter" idx="10"/>
          </p:nvPr>
        </p:nvSpPr>
        <p:spPr/>
        <p:txBody>
          <a:bodyPr/>
          <a:lstStyle/>
          <a:p>
            <a:r>
              <a:rPr lang="en-US" dirty="0">
                <a:solidFill>
                  <a:srgbClr val="58595B"/>
                </a:solidFill>
              </a:rPr>
              <a:t>©2013 Walgreen Co. All rights reserved.</a:t>
            </a:r>
          </a:p>
        </p:txBody>
      </p:sp>
    </p:spTree>
    <p:extLst>
      <p:ext uri="{BB962C8B-B14F-4D97-AF65-F5344CB8AC3E}">
        <p14:creationId xmlns:p14="http://schemas.microsoft.com/office/powerpoint/2010/main" val="236873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16468269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Walgreens_CornerOfLockup_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7198" y="5950144"/>
            <a:ext cx="1947672" cy="556870"/>
          </a:xfrm>
          <a:prstGeom prst="rect">
            <a:avLst/>
          </a:prstGeom>
        </p:spPr>
      </p:pic>
      <p:pic>
        <p:nvPicPr>
          <p:cNvPr id="7" name="Picture 6"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8"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of Presentation</a:t>
            </a:r>
            <a:endParaRPr lang="en-US" dirty="0"/>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sp>
        <p:nvSpPr>
          <p:cNvPr id="1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1042699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55978" y="5844760"/>
            <a:ext cx="2030626" cy="449082"/>
          </a:xfrm>
          <a:prstGeom prst="rect">
            <a:avLst/>
          </a:prstGeom>
        </p:spPr>
      </p:pic>
      <p:sp>
        <p:nvSpPr>
          <p:cNvPr id="8" name="Title 1"/>
          <p:cNvSpPr>
            <a:spLocks noGrp="1"/>
          </p:cNvSpPr>
          <p:nvPr>
            <p:ph type="ctrTitle"/>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t>Click to edit Master title style</a:t>
            </a:r>
          </a:p>
        </p:txBody>
      </p:sp>
      <p:sp>
        <p:nvSpPr>
          <p:cNvPr id="9"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10" name="Picture 9"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59695" y="6283205"/>
            <a:ext cx="3891816" cy="365125"/>
          </a:xfrm>
        </p:spPr>
        <p:txBody>
          <a:bodyPr/>
          <a:lstStyle/>
          <a:p>
            <a:r>
              <a:rPr lang="en-US" dirty="0">
                <a:solidFill>
                  <a:srgbClr val="000000">
                    <a:tint val="75000"/>
                  </a:srgbClr>
                </a:solidFill>
              </a:rPr>
              <a:t>©2013 Walgreen Co. All rights reserved. Confidential and proprietary information.</a:t>
            </a:r>
          </a:p>
        </p:txBody>
      </p:sp>
    </p:spTree>
    <p:extLst>
      <p:ext uri="{BB962C8B-B14F-4D97-AF65-F5344CB8AC3E}">
        <p14:creationId xmlns:p14="http://schemas.microsoft.com/office/powerpoint/2010/main" val="2950068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RIGHT_SP_BUI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8796" y="5789122"/>
            <a:ext cx="4553712" cy="457200"/>
          </a:xfrm>
          <a:prstGeom prst="rect">
            <a:avLst/>
          </a:prstGeom>
        </p:spPr>
      </p:pic>
      <p:pic>
        <p:nvPicPr>
          <p:cNvPr id="6" name="Picture 5" descr="542_corp_background_out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1355978" y="2279818"/>
            <a:ext cx="7128892" cy="1024245"/>
          </a:xfrm>
        </p:spPr>
        <p:txBody>
          <a:bodyPr anchor="t" anchorCtr="0">
            <a:noAutofit/>
          </a:bodyPr>
          <a:lstStyle>
            <a:lvl1pPr algn="l">
              <a:lnSpc>
                <a:spcPct val="90000"/>
              </a:lnSpc>
              <a:defRPr sz="3200">
                <a:solidFill>
                  <a:schemeClr val="tx2"/>
                </a:solidFill>
              </a:defRPr>
            </a:lvl1pPr>
          </a:lstStyle>
          <a:p>
            <a:r>
              <a:rPr lang="en-US" dirty="0">
                <a:solidFill>
                  <a:srgbClr val="6A737B"/>
                </a:solidFill>
              </a:rPr>
              <a:t>Title Slide for Walgreens Entities that Have “Walgreens” in the Logo</a:t>
            </a:r>
            <a:endParaRPr lang="en-US" dirty="0"/>
          </a:p>
        </p:txBody>
      </p:sp>
      <p:sp>
        <p:nvSpPr>
          <p:cNvPr id="8" name="Text Placeholder 10"/>
          <p:cNvSpPr>
            <a:spLocks noGrp="1"/>
          </p:cNvSpPr>
          <p:nvPr>
            <p:ph type="body" sz="quarter" idx="10" hasCustomPrompt="1"/>
          </p:nvPr>
        </p:nvSpPr>
        <p:spPr>
          <a:xfrm>
            <a:off x="1355978" y="3304063"/>
            <a:ext cx="7128892" cy="1151626"/>
          </a:xfrm>
        </p:spPr>
        <p:txBody>
          <a:bodyPr vert="horz" lIns="0" tIns="45720" rIns="91440" bIns="45720" rtlCol="0" anchor="t" anchorCtr="0">
            <a:noAutofit/>
          </a:bodyPr>
          <a:lstStyle>
            <a:lvl1pPr marL="0" indent="0">
              <a:lnSpc>
                <a:spcPct val="90000"/>
              </a:lnSpc>
              <a:buNone/>
              <a:defRPr lang="en-US" sz="2200" dirty="0" smtClean="0">
                <a:solidFill>
                  <a:schemeClr val="tx2"/>
                </a:solidFill>
                <a:latin typeface="Arial"/>
                <a:ea typeface="+mj-ea"/>
                <a:cs typeface="Arial"/>
              </a:defRPr>
            </a:lvl1pPr>
            <a:lvl2pPr>
              <a:defRPr lang="en-US" dirty="0" smtClean="0"/>
            </a:lvl2pPr>
            <a:lvl3pPr>
              <a:defRPr lang="en-US" dirty="0" smtClean="0"/>
            </a:lvl3pPr>
            <a:lvl4pPr>
              <a:defRPr lang="en-US" dirty="0" smtClean="0"/>
            </a:lvl4pPr>
            <a:lvl5pPr>
              <a:defRPr lang="en-US" dirty="0"/>
            </a:lvl5pPr>
          </a:lstStyle>
          <a:p>
            <a:r>
              <a:rPr lang="en-US" dirty="0"/>
              <a:t>Presenter Name or Subtopic Here</a:t>
            </a:r>
            <a:br>
              <a:rPr lang="en-US" dirty="0"/>
            </a:br>
            <a:r>
              <a:rPr lang="en-US" dirty="0"/>
              <a:t>Date</a:t>
            </a:r>
          </a:p>
        </p:txBody>
      </p:sp>
      <p:pic>
        <p:nvPicPr>
          <p:cNvPr id="9" name="Picture 8" descr="Walgreens_Corner-W-Flag_Red-Gradient_tm.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828" y="1631934"/>
            <a:ext cx="785520" cy="824191"/>
          </a:xfrm>
          <a:prstGeom prst="rect">
            <a:avLst/>
          </a:prstGeom>
        </p:spPr>
      </p:pic>
      <p:sp>
        <p:nvSpPr>
          <p:cNvPr id="2" name="Footer Placeholder 1"/>
          <p:cNvSpPr>
            <a:spLocks noGrp="1"/>
          </p:cNvSpPr>
          <p:nvPr>
            <p:ph type="ftr" sz="quarter" idx="11"/>
          </p:nvPr>
        </p:nvSpPr>
        <p:spPr>
          <a:xfrm>
            <a:off x="1296685" y="5876348"/>
            <a:ext cx="3891816" cy="365125"/>
          </a:xfrm>
        </p:spPr>
        <p:txBody>
          <a:bodyPr/>
          <a:lstStyle/>
          <a:p>
            <a:r>
              <a:rPr lang="en-US" dirty="0">
                <a:solidFill>
                  <a:srgbClr val="000000">
                    <a:tint val="75000"/>
                  </a:srgbClr>
                </a:solidFill>
              </a:rPr>
              <a:t>©2013 Walgreen Co. All rights reserved. </a:t>
            </a:r>
            <a:br>
              <a:rPr lang="en-US" dirty="0">
                <a:solidFill>
                  <a:srgbClr val="000000">
                    <a:tint val="75000"/>
                  </a:srgbClr>
                </a:solidFill>
              </a:rPr>
            </a:br>
            <a:r>
              <a:rPr lang="en-US" dirty="0">
                <a:solidFill>
                  <a:srgbClr val="000000">
                    <a:tint val="75000"/>
                  </a:srgbClr>
                </a:solidFill>
              </a:rPr>
              <a:t>Confidential and proprietary information.</a:t>
            </a:r>
          </a:p>
        </p:txBody>
      </p:sp>
    </p:spTree>
    <p:extLst>
      <p:ext uri="{BB962C8B-B14F-4D97-AF65-F5344CB8AC3E}">
        <p14:creationId xmlns:p14="http://schemas.microsoft.com/office/powerpoint/2010/main" val="2048121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ue divider">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1952828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5" name="Picture 4" descr="368-green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19484667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Orange divider">
    <p:spTree>
      <p:nvGrpSpPr>
        <p:cNvPr id="1" name=""/>
        <p:cNvGrpSpPr/>
        <p:nvPr/>
      </p:nvGrpSpPr>
      <p:grpSpPr>
        <a:xfrm>
          <a:off x="0" y="0"/>
          <a:ext cx="0" cy="0"/>
          <a:chOff x="0" y="0"/>
          <a:chExt cx="0" cy="0"/>
        </a:xfrm>
      </p:grpSpPr>
      <p:pic>
        <p:nvPicPr>
          <p:cNvPr id="5" name="Picture 4" descr="716-orange_corp_bckgr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chemeClr val="tx2"/>
                </a:solidFill>
              </a:defRPr>
            </a:lvl1pPr>
          </a:lstStyle>
          <a:p>
            <a:r>
              <a:rPr lang="en-US" dirty="0"/>
              <a:t>Section Divider Slide</a:t>
            </a:r>
          </a:p>
        </p:txBody>
      </p:sp>
    </p:spTree>
    <p:extLst>
      <p:ext uri="{BB962C8B-B14F-4D97-AF65-F5344CB8AC3E}">
        <p14:creationId xmlns:p14="http://schemas.microsoft.com/office/powerpoint/2010/main" val="2023815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6" name="Text Placeholder 2"/>
          <p:cNvSpPr>
            <a:spLocks noGrp="1"/>
          </p:cNvSpPr>
          <p:nvPr>
            <p:ph idx="1"/>
          </p:nvPr>
        </p:nvSpPr>
        <p:spPr>
          <a:xfrm>
            <a:off x="550920" y="1409706"/>
            <a:ext cx="8135880" cy="4706614"/>
          </a:xfrm>
          <a:prstGeom prst="rect">
            <a:avLst/>
          </a:prstGeom>
        </p:spPr>
        <p:txBody>
          <a:bodyPr vert="horz" lIns="0" tIns="0" rIns="0" bIns="0" rtlCol="0">
            <a:normAutofit/>
          </a:bodyPr>
          <a:lstStyle>
            <a:lvl2pPr>
              <a:defRPr>
                <a:solidFill>
                  <a:srgbClr val="6A737B"/>
                </a:solidFill>
              </a:defRPr>
            </a:lvl2pPr>
            <a:lvl3pPr>
              <a:defRPr>
                <a:solidFill>
                  <a:srgbClr val="6A737B"/>
                </a:solidFill>
              </a:defRPr>
            </a:lvl3pPr>
            <a:lvl4pPr>
              <a:defRPr>
                <a:solidFill>
                  <a:srgbClr val="6A737B"/>
                </a:solidFill>
              </a:defRPr>
            </a:lvl4pPr>
            <a:lvl5pPr>
              <a:defRPr>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251192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7"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9"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88103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plit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solidFill>
                  <a:srgbClr val="6A7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solidFill>
                  <a:srgbClr val="6A737B"/>
                </a:solidFill>
              </a:defRPr>
            </a:lvl2pPr>
            <a:lvl3pPr>
              <a:defRPr lang="en-US" sz="2000" smtClean="0">
                <a:solidFill>
                  <a:srgbClr val="6A737B"/>
                </a:solidFill>
              </a:defRPr>
            </a:lvl3pPr>
            <a:lvl4pPr marL="731520" indent="-182880">
              <a:buFont typeface="Lucida Grande"/>
              <a:buChar char="»"/>
              <a:defRPr lang="en-US" sz="1800" smtClean="0">
                <a:solidFill>
                  <a:srgbClr val="6A737B"/>
                </a:solidFill>
              </a:defRPr>
            </a:lvl4pPr>
            <a:lvl5pPr marL="960120" indent="-228600">
              <a:buFont typeface="Arial"/>
              <a:buChar char="•"/>
              <a:defRPr lang="en-US" sz="1600">
                <a:solidFill>
                  <a:srgbClr val="6A737B"/>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9" name="Footer Placeholder 3"/>
          <p:cNvSpPr>
            <a:spLocks noGrp="1"/>
          </p:cNvSpPr>
          <p:nvPr>
            <p:ph type="ftr" sz="quarter" idx="1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3"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4034805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7"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77800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3BFE0-5971-488A-9ACD-03BDA95EA2DB}"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2D23B-5DE5-473D-8063-E42EC74CDA86}" type="slidenum">
              <a:rPr lang="en-US" smtClean="0"/>
              <a:t>‹#›</a:t>
            </a:fld>
            <a:endParaRPr lang="en-US" dirty="0"/>
          </a:p>
        </p:txBody>
      </p:sp>
    </p:spTree>
    <p:extLst>
      <p:ext uri="{BB962C8B-B14F-4D97-AF65-F5344CB8AC3E}">
        <p14:creationId xmlns:p14="http://schemas.microsoft.com/office/powerpoint/2010/main" val="39465587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0" tIns="0" rIns="0" bIns="0" rtlCol="0" anchor="ctr">
            <a:normAutofit/>
          </a:bodyPr>
          <a:lstStyle>
            <a:lvl1pPr>
              <a:defRPr lang="en-US">
                <a:solidFill>
                  <a:schemeClr val="tx2"/>
                </a:solidFill>
              </a:defRPr>
            </a:lvl1pPr>
          </a:lstStyle>
          <a:p>
            <a:pPr lvl="0" algn="l" defTabSz="457200"/>
            <a:r>
              <a:rPr lang="en-US" dirty="0"/>
              <a:t>Click to edit Master title style</a:t>
            </a:r>
          </a:p>
        </p:txBody>
      </p:sp>
      <p:sp>
        <p:nvSpPr>
          <p:cNvPr id="3" name="Picture Placeholder 2"/>
          <p:cNvSpPr>
            <a:spLocks noGrp="1"/>
          </p:cNvSpPr>
          <p:nvPr>
            <p:ph type="pic" idx="1"/>
          </p:nvPr>
        </p:nvSpPr>
        <p:spPr>
          <a:xfrm>
            <a:off x="1792288" y="1588957"/>
            <a:ext cx="5486400" cy="3138618"/>
          </a:xfrm>
        </p:spPr>
        <p:txBody>
          <a:bodyPr>
            <a:normAutofit/>
          </a:bodyPr>
          <a:lstStyle>
            <a:lvl1pPr marL="0" indent="0">
              <a:buNone/>
              <a:defRPr sz="2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Placeholder 1"/>
          <p:cNvSpPr txBox="1">
            <a:spLocks/>
          </p:cNvSpPr>
          <p:nvPr userDrawn="1"/>
        </p:nvSpPr>
        <p:spPr>
          <a:xfrm>
            <a:off x="550920" y="180753"/>
            <a:ext cx="8135880" cy="861934"/>
          </a:xfrm>
          <a:prstGeom prst="rect">
            <a:avLst/>
          </a:prstGeom>
        </p:spPr>
        <p:txBody>
          <a:bodyPr vert="horz" lIns="0" tIns="0" rIns="0" bIns="0" rtlCol="0" anchor="ctr">
            <a:normAutofit/>
          </a:bodyPr>
          <a:lstStyle>
            <a:lvl1pPr algn="ctr" defTabSz="914400" rtl="0" eaLnBrk="1" latinLnBrk="0" hangingPunct="1">
              <a:spcBef>
                <a:spcPct val="0"/>
              </a:spcBef>
              <a:buNone/>
              <a:defRPr lang="en-US" sz="2400" kern="1200" baseline="0">
                <a:solidFill>
                  <a:schemeClr val="bg1"/>
                </a:solidFill>
                <a:latin typeface="Arial"/>
                <a:ea typeface="+mj-ea"/>
                <a:cs typeface="Arial"/>
              </a:defRPr>
            </a:lvl1pPr>
          </a:lstStyle>
          <a:p>
            <a:pPr algn="l" defTabSz="457200" fontAlgn="base">
              <a:lnSpc>
                <a:spcPct val="95000"/>
              </a:lnSpc>
              <a:spcAft>
                <a:spcPct val="0"/>
              </a:spcAft>
              <a:buClr>
                <a:srgbClr val="004C84"/>
              </a:buClr>
              <a:buFont typeface="Arial" charset="0"/>
              <a:buNone/>
            </a:pPr>
            <a:r>
              <a:rPr dirty="0">
                <a:solidFill>
                  <a:srgbClr val="FFFFFF"/>
                </a:solidFill>
              </a:rPr>
              <a:t>Type key insight here using sentence case</a:t>
            </a:r>
          </a:p>
        </p:txBody>
      </p:sp>
      <p:sp>
        <p:nvSpPr>
          <p:cNvPr id="9"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0"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72265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50920" y="1131757"/>
            <a:ext cx="8143351" cy="427222"/>
          </a:xfrm>
        </p:spPr>
        <p:txBody>
          <a:bodyPr vert="horz" lIns="0" tIns="0" rIns="0" bIns="0" rtlCol="0" anchor="b">
            <a:normAutofit/>
          </a:bodyPr>
          <a:lstStyle>
            <a:lvl1pPr>
              <a:defRPr lang="en-US" b="1" dirty="0" smtClean="0">
                <a:solidFill>
                  <a:schemeClr val="tx2"/>
                </a:solidFill>
              </a:defRPr>
            </a:lvl1pPr>
          </a:lstStyle>
          <a:p>
            <a:pPr lvl="0"/>
            <a:r>
              <a:rPr lang="en-US" dirty="0"/>
              <a:t>Type chart header / label here</a:t>
            </a:r>
          </a:p>
        </p:txBody>
      </p:sp>
      <p:sp>
        <p:nvSpPr>
          <p:cNvPr id="11"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lvl1pPr>
              <a:defRPr>
                <a:solidFill>
                  <a:schemeClr val="accent1"/>
                </a:solidFill>
              </a:defRPr>
            </a:lvl1pPr>
          </a:lstStyle>
          <a:p>
            <a:pPr lvl="0" algn="l" defTabSz="457200"/>
            <a:r>
              <a:rPr lang="en-US" dirty="0"/>
              <a:t>Type key insight here using sentence case</a:t>
            </a:r>
          </a:p>
        </p:txBody>
      </p:sp>
      <p:sp>
        <p:nvSpPr>
          <p:cNvPr id="8" name="Text Placeholder 2"/>
          <p:cNvSpPr>
            <a:spLocks noGrp="1"/>
          </p:cNvSpPr>
          <p:nvPr>
            <p:ph idx="1"/>
          </p:nvPr>
        </p:nvSpPr>
        <p:spPr>
          <a:xfrm>
            <a:off x="550920" y="1679708"/>
            <a:ext cx="8135880" cy="4402591"/>
          </a:xfrm>
          <a:prstGeom prst="rect">
            <a:avLst/>
          </a:prstGeom>
        </p:spPr>
        <p:txBody>
          <a:bodyPr vert="horz" lIns="0" tIns="0" rIns="0" bIns="0" rtlCol="0">
            <a:normAutofit/>
          </a:bodyPr>
          <a:lstStyle>
            <a:lvl2pPr>
              <a:defRPr sz="2200">
                <a:solidFill>
                  <a:schemeClr val="tx2"/>
                </a:solidFill>
              </a:defRPr>
            </a:lvl2pPr>
            <a:lvl3pPr>
              <a:defRPr sz="2000">
                <a:solidFill>
                  <a:schemeClr val="tx2"/>
                </a:solidFill>
              </a:defRPr>
            </a:lvl3pPr>
            <a:lvl4pPr marL="731520" indent="-182880">
              <a:buFont typeface="Lucida Grande"/>
              <a:buChar char="»"/>
              <a:defRPr sz="1800">
                <a:solidFill>
                  <a:schemeClr val="tx2"/>
                </a:solidFill>
              </a:defRPr>
            </a:lvl4pPr>
            <a:lvl5pPr marL="960120" indent="-228600">
              <a:buFont typeface="Arial"/>
              <a:buChar char="•"/>
              <a:defRPr>
                <a:solidFill>
                  <a:schemeClr val="tx2"/>
                </a:solidFill>
              </a:defRPr>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pic>
        <p:nvPicPr>
          <p:cNvPr id="10" name="Picture 9" descr="Walgreens_Corner-W-Flag_Red-Gradient_4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14" name="Footer Placeholder 3"/>
          <p:cNvSpPr>
            <a:spLocks noGrp="1"/>
          </p:cNvSpPr>
          <p:nvPr>
            <p:ph type="ftr" sz="quarter" idx="3"/>
          </p:nvPr>
        </p:nvSpPr>
        <p:spPr>
          <a:xfrm>
            <a:off x="852804" y="6406495"/>
            <a:ext cx="3891815"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rPr>
              <a:t>©2013 Walgreen Co. All rights reserved. Confidential and proprietary information.</a:t>
            </a:r>
          </a:p>
        </p:txBody>
      </p:sp>
      <p:sp>
        <p:nvSpPr>
          <p:cNvPr id="1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fld id="{569DB927-419E-B042-83CD-6E94FB32D87D}"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481099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7336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Title Layou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77183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4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2435607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fld id="{E75118D1-FA0D-5842-8422-48729606DBE3}" type="slidenum">
              <a:rPr lang="en-US" smtClean="0">
                <a:solidFill>
                  <a:srgbClr val="6A737B"/>
                </a:solidFill>
              </a:rPr>
              <a:pPr/>
              <a:t>‹#›</a:t>
            </a:fld>
            <a:endParaRPr lang="en-US" dirty="0">
              <a:solidFill>
                <a:srgbClr val="6A737B"/>
              </a:solidFill>
            </a:endParaRPr>
          </a:p>
        </p:txBody>
      </p:sp>
      <p:sp>
        <p:nvSpPr>
          <p:cNvPr id="2" name="Footer Placeholder 1"/>
          <p:cNvSpPr>
            <a:spLocks noGrp="1"/>
          </p:cNvSpPr>
          <p:nvPr>
            <p:ph type="ftr" sz="quarter" idx="10"/>
          </p:nvPr>
        </p:nvSpPr>
        <p:spPr/>
        <p:txBody>
          <a:bodyPr/>
          <a:lstStyle/>
          <a:p>
            <a:r>
              <a:rPr lang="en-US" dirty="0">
                <a:solidFill>
                  <a:srgbClr val="58595B"/>
                </a:solidFill>
              </a:rPr>
              <a:t>©2013 Walgreen Co. All rights reserved.</a:t>
            </a:r>
          </a:p>
        </p:txBody>
      </p:sp>
    </p:spTree>
    <p:extLst>
      <p:ext uri="{BB962C8B-B14F-4D97-AF65-F5344CB8AC3E}">
        <p14:creationId xmlns:p14="http://schemas.microsoft.com/office/powerpoint/2010/main" val="3111626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eaLnBrk="0" fontAlgn="base" hangingPunct="0">
              <a:lnSpc>
                <a:spcPct val="95000"/>
              </a:lnSpc>
              <a:spcBef>
                <a:spcPct val="60000"/>
              </a:spcBef>
              <a:spcAft>
                <a:spcPct val="0"/>
              </a:spcAft>
              <a:buClr>
                <a:srgbClr val="004C84"/>
              </a:buClr>
              <a:buFont typeface="Arial" charset="0"/>
              <a:buChar char="•"/>
            </a:pPr>
            <a:fld id="{A8B6FE9B-4E14-448B-87E6-DE9F6A083529}" type="datetime1">
              <a:rPr lang="en-US" sz="2000">
                <a:solidFill>
                  <a:srgbClr val="000000"/>
                </a:solidFill>
                <a:cs typeface="Arial" charset="0"/>
              </a:rPr>
              <a:pPr defTabSz="457200" eaLnBrk="0" fontAlgn="base" hangingPunct="0">
                <a:lnSpc>
                  <a:spcPct val="95000"/>
                </a:lnSpc>
                <a:spcBef>
                  <a:spcPct val="60000"/>
                </a:spcBef>
                <a:spcAft>
                  <a:spcPct val="0"/>
                </a:spcAft>
                <a:buClr>
                  <a:srgbClr val="004C84"/>
                </a:buClr>
                <a:buFont typeface="Arial" charset="0"/>
                <a:buChar char="•"/>
              </a:pPr>
              <a:t>6/18/2020</a:t>
            </a:fld>
            <a:endParaRPr lang="en-US" sz="2000" dirty="0">
              <a:solidFill>
                <a:srgbClr val="000000"/>
              </a:solidFill>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solidFill>
                  <a:srgbClr val="000000">
                    <a:tint val="75000"/>
                  </a:srgbClr>
                </a:solidFill>
              </a:rPr>
              <a:t>CONFIDENTIAL - NOT FOR FURTHER DISTRIBUTION</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C09C411-9C61-4158-A27E-E9FCC5ECAE6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694212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Blue Divider Slide">
    <p:spTree>
      <p:nvGrpSpPr>
        <p:cNvPr id="1" name=""/>
        <p:cNvGrpSpPr/>
        <p:nvPr/>
      </p:nvGrpSpPr>
      <p:grpSpPr>
        <a:xfrm>
          <a:off x="0" y="0"/>
          <a:ext cx="0" cy="0"/>
          <a:chOff x="0" y="0"/>
          <a:chExt cx="0" cy="0"/>
        </a:xfrm>
      </p:grpSpPr>
      <p:pic>
        <p:nvPicPr>
          <p:cNvPr id="5" name="Picture 4" descr="542_corp_background_out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224118" y="2525414"/>
            <a:ext cx="8695764" cy="1024245"/>
          </a:xfrm>
        </p:spPr>
        <p:txBody>
          <a:bodyPr anchor="ctr" anchorCtr="0">
            <a:noAutofit/>
          </a:bodyPr>
          <a:lstStyle>
            <a:lvl1pPr algn="ctr">
              <a:lnSpc>
                <a:spcPct val="90000"/>
              </a:lnSpc>
              <a:defRPr sz="4000" b="1">
                <a:solidFill>
                  <a:srgbClr val="58595B"/>
                </a:solidFill>
              </a:defRPr>
            </a:lvl1pPr>
          </a:lstStyle>
          <a:p>
            <a:r>
              <a:rPr lang="en-US" dirty="0"/>
              <a:t>Section Divider Slide</a:t>
            </a:r>
          </a:p>
        </p:txBody>
      </p:sp>
    </p:spTree>
    <p:extLst>
      <p:ext uri="{BB962C8B-B14F-4D97-AF65-F5344CB8AC3E}">
        <p14:creationId xmlns:p14="http://schemas.microsoft.com/office/powerpoint/2010/main" val="41324808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034208" y="180753"/>
            <a:ext cx="7702020"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100">
                <a:solidFill>
                  <a:schemeClr val="tx1">
                    <a:lumMod val="65000"/>
                    <a:lumOff val="35000"/>
                  </a:schemeClr>
                </a:solidFill>
              </a:defRPr>
            </a:lvl1pPr>
          </a:lstStyle>
          <a:p>
            <a:fld id="{E75118D1-FA0D-5842-8422-48729606DBE3}"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6" name="Text Placeholder 2"/>
          <p:cNvSpPr>
            <a:spLocks noGrp="1"/>
          </p:cNvSpPr>
          <p:nvPr>
            <p:ph idx="1"/>
          </p:nvPr>
        </p:nvSpPr>
        <p:spPr>
          <a:xfrm>
            <a:off x="532700" y="1409706"/>
            <a:ext cx="8154100" cy="4706614"/>
          </a:xfrm>
          <a:prstGeom prst="rect">
            <a:avLst/>
          </a:prstGeom>
        </p:spPr>
        <p:txBody>
          <a:bodyPr vert="horz" lIns="0" tIns="0" rIns="0" bIns="0" rtlCol="0">
            <a:normAutofit/>
          </a:bodyPr>
          <a:lstStyle>
            <a:lvl2pPr>
              <a:lnSpc>
                <a:spcPct val="100000"/>
              </a:lnSpc>
              <a:spcAft>
                <a:spcPts val="300"/>
              </a:spcAft>
              <a:buClr>
                <a:schemeClr val="accent1"/>
              </a:buClr>
              <a:buSzPct val="120000"/>
              <a:defRPr/>
            </a:lvl2pPr>
            <a:lvl3pPr>
              <a:lnSpc>
                <a:spcPct val="100000"/>
              </a:lnSpc>
              <a:spcAft>
                <a:spcPts val="300"/>
              </a:spcAft>
              <a:buClr>
                <a:schemeClr val="accent1"/>
              </a:buClr>
              <a:defRPr/>
            </a:lvl3pPr>
            <a:lvl4pPr>
              <a:lnSpc>
                <a:spcPct val="100000"/>
              </a:lnSpc>
              <a:spcAft>
                <a:spcPts val="300"/>
              </a:spcAft>
              <a:defRPr/>
            </a:lvl4pPr>
            <a:lvl5pPr>
              <a:lnSpc>
                <a:spcPct val="100000"/>
              </a:lnSpc>
              <a:spcAft>
                <a:spcPts val="300"/>
              </a:spcAft>
              <a:defRPr/>
            </a:lvl5pPr>
          </a:lstStyle>
          <a:p>
            <a:pPr lvl="0" defTabSz="457200">
              <a:buFont typeface="Arial"/>
            </a:pPr>
            <a:r>
              <a:rPr lang="en-US"/>
              <a:t>Click to edit Master text styles</a:t>
            </a:r>
          </a:p>
          <a:p>
            <a:pPr lvl="1" defTabSz="457200">
              <a:buFont typeface="Arial"/>
            </a:pPr>
            <a:r>
              <a:rPr lang="en-US"/>
              <a:t>Second level</a:t>
            </a:r>
          </a:p>
          <a:p>
            <a:pPr lvl="2" defTabSz="457200">
              <a:buFont typeface="Arial"/>
            </a:pPr>
            <a:r>
              <a:rPr lang="en-US"/>
              <a:t>Third level</a:t>
            </a:r>
          </a:p>
          <a:p>
            <a:pPr lvl="3" defTabSz="457200">
              <a:buFont typeface="Arial"/>
            </a:pPr>
            <a:r>
              <a:rPr lang="en-US"/>
              <a:t>Fourth level</a:t>
            </a:r>
          </a:p>
        </p:txBody>
      </p:sp>
      <p:pic>
        <p:nvPicPr>
          <p:cNvPr id="10"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4201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0918" y="1422400"/>
            <a:ext cx="3944881" cy="4703763"/>
          </a:xfrm>
        </p:spPr>
        <p:txBody>
          <a:bodyPr vert="horz" lIns="0" tIns="0" rIns="0" bIns="0" rtlCol="0">
            <a:normAutofit/>
          </a:bodyPr>
          <a:lstStyle>
            <a:lvl1pPr>
              <a:defRPr lang="en-US" sz="2000" smtClean="0"/>
            </a:lvl1pPr>
            <a:lvl2pPr marL="228600" indent="-2286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4" name="Content Placeholder 3"/>
          <p:cNvSpPr>
            <a:spLocks noGrp="1"/>
          </p:cNvSpPr>
          <p:nvPr>
            <p:ph sz="half" idx="2" hasCustomPrompt="1"/>
          </p:nvPr>
        </p:nvSpPr>
        <p:spPr>
          <a:xfrm>
            <a:off x="4648200" y="1422400"/>
            <a:ext cx="4038600" cy="4703763"/>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8"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5"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rgbClr val="58595B"/>
                </a:solidFill>
              </a:defRPr>
            </a:lvl1pPr>
          </a:lstStyle>
          <a:p>
            <a:fld id="{E75118D1-FA0D-5842-8422-48729606DBE3}" type="slidenum">
              <a:rPr lang="en-US" smtClean="0"/>
              <a:pPr/>
              <a:t>‹#›</a:t>
            </a:fld>
            <a:endParaRPr lang="en-US" dirty="0"/>
          </a:p>
        </p:txBody>
      </p:sp>
    </p:spTree>
    <p:extLst>
      <p:ext uri="{BB962C8B-B14F-4D97-AF65-F5344CB8AC3E}">
        <p14:creationId xmlns:p14="http://schemas.microsoft.com/office/powerpoint/2010/main" val="34714665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918" y="1416931"/>
            <a:ext cx="3946470"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5" name="Text Placeholder 4"/>
          <p:cNvSpPr>
            <a:spLocks noGrp="1"/>
          </p:cNvSpPr>
          <p:nvPr>
            <p:ph type="body" sz="quarter" idx="3" hasCustomPrompt="1"/>
          </p:nvPr>
        </p:nvSpPr>
        <p:spPr>
          <a:xfrm>
            <a:off x="4645025" y="1416931"/>
            <a:ext cx="4041775" cy="323667"/>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content header here</a:t>
            </a:r>
          </a:p>
        </p:txBody>
      </p:sp>
      <p:sp>
        <p:nvSpPr>
          <p:cNvPr id="10" name="Title Placeholder 1"/>
          <p:cNvSpPr>
            <a:spLocks noGrp="1"/>
          </p:cNvSpPr>
          <p:nvPr>
            <p:ph type="title"/>
          </p:nvPr>
        </p:nvSpPr>
        <p:spPr>
          <a:xfrm>
            <a:off x="550920" y="180753"/>
            <a:ext cx="8135880" cy="861934"/>
          </a:xfrm>
          <a:prstGeom prst="rect">
            <a:avLst/>
          </a:prstGeom>
        </p:spPr>
        <p:txBody>
          <a:bodyPr vert="horz" lIns="0" tIns="0" rIns="0" bIns="0" rtlCol="0" anchor="ctr">
            <a:normAutofit/>
          </a:bodyPr>
          <a:lstStyle/>
          <a:p>
            <a:pPr lvl="0" algn="l" defTabSz="457200"/>
            <a:r>
              <a:rPr lang="en-US"/>
              <a:t>Click to edit Master title style</a:t>
            </a:r>
            <a:endParaRPr lang="en-US" dirty="0"/>
          </a:p>
        </p:txBody>
      </p:sp>
      <p:sp>
        <p:nvSpPr>
          <p:cNvPr id="11" name="Content Placeholder 2"/>
          <p:cNvSpPr>
            <a:spLocks noGrp="1"/>
          </p:cNvSpPr>
          <p:nvPr>
            <p:ph sz="half" idx="12" hasCustomPrompt="1"/>
          </p:nvPr>
        </p:nvSpPr>
        <p:spPr>
          <a:xfrm>
            <a:off x="550918" y="1820338"/>
            <a:ext cx="3944881" cy="4317995"/>
          </a:xfrm>
        </p:spPr>
        <p:txBody>
          <a:bodyPr vert="horz" lIns="0" tIns="0" rIns="0" bIns="0" rtlCol="0">
            <a:normAutofit/>
          </a:bodyPr>
          <a:lstStyle>
            <a:lvl1pPr>
              <a:defRPr lang="en-US" sz="2000" smtClean="0"/>
            </a:lvl1pPr>
            <a:lvl2pPr marL="342900" indent="-342900">
              <a:buFont typeface="Arial"/>
              <a:buChar cha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2" name="Content Placeholder 3"/>
          <p:cNvSpPr>
            <a:spLocks noGrp="1"/>
          </p:cNvSpPr>
          <p:nvPr>
            <p:ph sz="half" idx="2" hasCustomPrompt="1"/>
          </p:nvPr>
        </p:nvSpPr>
        <p:spPr>
          <a:xfrm>
            <a:off x="4648200" y="1820338"/>
            <a:ext cx="4038600" cy="4317995"/>
          </a:xfrm>
        </p:spPr>
        <p:txBody>
          <a:bodyPr vert="horz" lIns="0" tIns="0" rIns="0" bIns="0" rtlCol="0">
            <a:normAutofit/>
          </a:bodyPr>
          <a:lstStyle>
            <a:lvl1pPr>
              <a:defRPr lang="en-US" sz="2000" smtClean="0"/>
            </a:lvl1pPr>
            <a:lvl2pPr>
              <a:defRPr lang="en-US" sz="2200" smtClean="0"/>
            </a:lvl2pPr>
            <a:lvl3pPr>
              <a:defRPr lang="en-US" sz="2000" smtClean="0"/>
            </a:lvl3pPr>
            <a:lvl4pPr marL="731520" indent="-182880">
              <a:buFont typeface="Lucida Grande"/>
              <a:buChar char="»"/>
              <a:defRPr lang="en-US" sz="1800" smtClean="0"/>
            </a:lvl4pPr>
            <a:lvl5pPr marL="960120" indent="-228600">
              <a:buFont typeface="Arial"/>
              <a:buChar char="•"/>
              <a:defRPr lang="en-US" sz="1600"/>
            </a:lvl5p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7"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a:solidFill>
                  <a:srgbClr val="58595B"/>
                </a:solidFill>
              </a:defRPr>
            </a:lvl1pPr>
          </a:lstStyle>
          <a:p>
            <a:fld id="{E75118D1-FA0D-5842-8422-48729606DBE3}" type="slidenum">
              <a:rPr lang="en-US" smtClean="0"/>
              <a:pPr/>
              <a:t>‹#›</a:t>
            </a:fld>
            <a:endParaRPr lang="en-US" dirty="0"/>
          </a:p>
        </p:txBody>
      </p:sp>
    </p:spTree>
    <p:extLst>
      <p:ext uri="{BB962C8B-B14F-4D97-AF65-F5344CB8AC3E}">
        <p14:creationId xmlns:p14="http://schemas.microsoft.com/office/powerpoint/2010/main" val="282109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6.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6.png"/><Relationship Id="rId2" Type="http://schemas.openxmlformats.org/officeDocument/2006/relationships/slideLayout" Target="../slideLayouts/slideLayout131.xml"/><Relationship Id="rId16" Type="http://schemas.openxmlformats.org/officeDocument/2006/relationships/image" Target="../media/image5.pn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heme" Target="../theme/theme11.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2.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6" Type="http://schemas.openxmlformats.org/officeDocument/2006/relationships/image" Target="../media/image12.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6.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5.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3.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6.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image" Target="../media/image5.png"/><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theme" Target="../theme/theme14.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image" Target="../media/image5.png"/><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heme" Target="../theme/theme15.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6.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image" Target="../media/image5.png"/><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theme" Target="../theme/theme16.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image" Target="../media/image6.png"/><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image" Target="../media/image5.png"/><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theme" Target="../theme/theme1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image" Target="../media/image16.png"/><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image" Target="../media/image5.png"/><Relationship Id="rId5" Type="http://schemas.openxmlformats.org/officeDocument/2006/relationships/slideLayout" Target="../slideLayouts/slideLayout211.xml"/><Relationship Id="rId10" Type="http://schemas.openxmlformats.org/officeDocument/2006/relationships/theme" Target="../theme/theme18.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theme" Target="../theme/theme19.xml"/><Relationship Id="rId3" Type="http://schemas.openxmlformats.org/officeDocument/2006/relationships/slideLayout" Target="../slideLayouts/slideLayout218.xml"/><Relationship Id="rId21" Type="http://schemas.openxmlformats.org/officeDocument/2006/relationships/oleObject" Target="../embeddings/oleObject7.bin"/><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20" Type="http://schemas.openxmlformats.org/officeDocument/2006/relationships/tags" Target="../tags/tag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24" Type="http://schemas.openxmlformats.org/officeDocument/2006/relationships/image" Target="../media/image6.png"/><Relationship Id="rId5" Type="http://schemas.openxmlformats.org/officeDocument/2006/relationships/slideLayout" Target="../slideLayouts/slideLayout220.xml"/><Relationship Id="rId15" Type="http://schemas.openxmlformats.org/officeDocument/2006/relationships/slideLayout" Target="../slideLayouts/slideLayout230.xml"/><Relationship Id="rId23" Type="http://schemas.openxmlformats.org/officeDocument/2006/relationships/image" Target="../media/image5.png"/><Relationship Id="rId10" Type="http://schemas.openxmlformats.org/officeDocument/2006/relationships/slideLayout" Target="../slideLayouts/slideLayout225.xml"/><Relationship Id="rId19" Type="http://schemas.openxmlformats.org/officeDocument/2006/relationships/vmlDrawing" Target="../drawings/vmlDrawing7.v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 Id="rId22"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1.xml"/><Relationship Id="rId3" Type="http://schemas.openxmlformats.org/officeDocument/2006/relationships/slideLayout" Target="../slideLayouts/slideLayout15.xml"/><Relationship Id="rId21"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vmlDrawing" Target="../drawings/vmlDrawing1.vml"/><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ags" Target="../tags/tag3.xml"/><Relationship Id="rId3" Type="http://schemas.openxmlformats.org/officeDocument/2006/relationships/slideLayout" Target="../slideLayouts/slideLayout41.xml"/><Relationship Id="rId21" Type="http://schemas.openxmlformats.org/officeDocument/2006/relationships/image" Target="../media/image5.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vmlDrawing" Target="../drawings/vmlDrawing3.vml"/><Relationship Id="rId2" Type="http://schemas.openxmlformats.org/officeDocument/2006/relationships/slideLayout" Target="../slideLayouts/slideLayout40.xml"/><Relationship Id="rId16" Type="http://schemas.openxmlformats.org/officeDocument/2006/relationships/theme" Target="../theme/theme4.xml"/><Relationship Id="rId20" Type="http://schemas.openxmlformats.org/officeDocument/2006/relationships/image" Target="../media/image4.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oleObject" Target="../embeddings/oleObject3.bin"/><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6.png"/><Relationship Id="rId2" Type="http://schemas.openxmlformats.org/officeDocument/2006/relationships/slideLayout" Target="../slideLayouts/slideLayout55.xml"/><Relationship Id="rId16" Type="http://schemas.openxmlformats.org/officeDocument/2006/relationships/image" Target="../media/image5.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7.xml"/><Relationship Id="rId3" Type="http://schemas.openxmlformats.org/officeDocument/2006/relationships/slideLayout" Target="../slideLayouts/slideLayout82.xml"/><Relationship Id="rId21" Type="http://schemas.openxmlformats.org/officeDocument/2006/relationships/oleObject" Target="../embeddings/oleObject5.bin"/><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tags" Target="../tags/tag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image" Target="../media/image6.png"/><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image" Target="../media/image5.png"/><Relationship Id="rId10" Type="http://schemas.openxmlformats.org/officeDocument/2006/relationships/slideLayout" Target="../slideLayouts/slideLayout89.xml"/><Relationship Id="rId19" Type="http://schemas.openxmlformats.org/officeDocument/2006/relationships/vmlDrawing" Target="../drawings/vmlDrawing5.v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4.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6.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image" Target="../media/image5.pn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heme" Target="../theme/theme8.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5.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9.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BFE0-5971-488A-9ACD-03BDA95EA2DB}" type="datetimeFigureOut">
              <a:rPr lang="en-US" smtClean="0"/>
              <a:t>6/18/2020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2D23B-5DE5-473D-8063-E42EC74CDA86}" type="slidenum">
              <a:rPr lang="en-US" smtClean="0"/>
              <a:t>‹#›</a:t>
            </a:fld>
            <a:endParaRPr lang="en-US" dirty="0"/>
          </a:p>
        </p:txBody>
      </p:sp>
    </p:spTree>
    <p:extLst>
      <p:ext uri="{BB962C8B-B14F-4D97-AF65-F5344CB8AC3E}">
        <p14:creationId xmlns:p14="http://schemas.microsoft.com/office/powerpoint/2010/main" val="1549504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pic>
        <p:nvPicPr>
          <p:cNvPr id="9" name="Picture 8" descr="Walgreens_Corner-W-Flag_Red-Gradient_4c.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3018" y="6421536"/>
            <a:ext cx="327660" cy="343792"/>
          </a:xfrm>
          <a:prstGeom prst="rect">
            <a:avLst/>
          </a:prstGeom>
        </p:spPr>
      </p:pic>
      <p:sp>
        <p:nvSpPr>
          <p:cNvPr id="10" name="Title Placeholder 9"/>
          <p:cNvSpPr>
            <a:spLocks noGrp="1"/>
          </p:cNvSpPr>
          <p:nvPr>
            <p:ph type="title"/>
          </p:nvPr>
        </p:nvSpPr>
        <p:spPr>
          <a:xfrm>
            <a:off x="457200" y="160694"/>
            <a:ext cx="8229600" cy="927877"/>
          </a:xfrm>
          <a:prstGeom prst="rect">
            <a:avLst/>
          </a:prstGeom>
        </p:spPr>
        <p:txBody>
          <a:bodyPr vert="horz" lIns="0" tIns="0" rIns="91440" bIns="0" rtlCol="0" anchor="ctr">
            <a:noAutofit/>
          </a:bodyPr>
          <a:lstStyle/>
          <a:p>
            <a:r>
              <a:rPr lang="en-US" dirty="0"/>
              <a:t>Click to edit Master title style</a:t>
            </a:r>
          </a:p>
        </p:txBody>
      </p:sp>
      <p:sp>
        <p:nvSpPr>
          <p:cNvPr id="12" name="Footer Placeholder 11"/>
          <p:cNvSpPr>
            <a:spLocks noGrp="1"/>
          </p:cNvSpPr>
          <p:nvPr>
            <p:ph type="ftr" sz="quarter" idx="3"/>
          </p:nvPr>
        </p:nvSpPr>
        <p:spPr>
          <a:xfrm>
            <a:off x="792268" y="6530399"/>
            <a:ext cx="3841107" cy="159523"/>
          </a:xfrm>
          <a:prstGeom prst="rect">
            <a:avLst/>
          </a:prstGeom>
        </p:spPr>
        <p:txBody>
          <a:bodyPr vert="horz" lIns="0" tIns="0" rIns="91440" bIns="0" rtlCol="0" anchor="ctr"/>
          <a:lstStyle>
            <a:lvl1pPr algn="l">
              <a:buNone/>
              <a:defRPr sz="800">
                <a:solidFill>
                  <a:srgbClr val="58595B"/>
                </a:solidFill>
              </a:defRPr>
            </a:lvl1pPr>
          </a:lstStyle>
          <a:p>
            <a:pPr defTabSz="457200" eaLnBrk="0" fontAlgn="base" hangingPunct="0">
              <a:lnSpc>
                <a:spcPct val="95000"/>
              </a:lnSpc>
              <a:spcBef>
                <a:spcPct val="60000"/>
              </a:spcBef>
              <a:spcAft>
                <a:spcPct val="0"/>
              </a:spcAft>
              <a:buClr>
                <a:srgbClr val="004C84"/>
              </a:buClr>
              <a:buFont typeface="Arial" charset="0"/>
              <a:buNone/>
            </a:pPr>
            <a:r>
              <a:rPr lang="en-US" dirty="0">
                <a:cs typeface="Arial" charset="0"/>
              </a:rPr>
              <a:t>©2013 Walgreen Co. All rights reserved.</a:t>
            </a:r>
          </a:p>
        </p:txBody>
      </p:sp>
      <p:sp>
        <p:nvSpPr>
          <p:cNvPr id="15" name="Slide Number Placeholder 14"/>
          <p:cNvSpPr>
            <a:spLocks noGrp="1"/>
          </p:cNvSpPr>
          <p:nvPr>
            <p:ph type="sldNum" sz="quarter" idx="4"/>
          </p:nvPr>
        </p:nvSpPr>
        <p:spPr>
          <a:xfrm>
            <a:off x="6553200" y="6529804"/>
            <a:ext cx="2133600" cy="174049"/>
          </a:xfrm>
          <a:prstGeom prst="rect">
            <a:avLst/>
          </a:prstGeom>
        </p:spPr>
        <p:txBody>
          <a:bodyPr vert="horz" lIns="91440" tIns="45720" rIns="91440" bIns="45720" rtlCol="0" anchor="ctr"/>
          <a:lstStyle>
            <a:lvl1pPr algn="r">
              <a:buNone/>
              <a:defRPr sz="800">
                <a:solidFill>
                  <a:srgbClr val="58595B"/>
                </a:solidFill>
              </a:defRPr>
            </a:lvl1pPr>
          </a:lstStyle>
          <a:p>
            <a:pPr defTabSz="457200" eaLnBrk="0" fontAlgn="base" hangingPunct="0">
              <a:lnSpc>
                <a:spcPct val="95000"/>
              </a:lnSpc>
              <a:spcBef>
                <a:spcPct val="60000"/>
              </a:spcBef>
              <a:spcAft>
                <a:spcPct val="0"/>
              </a:spcAft>
              <a:buClr>
                <a:srgbClr val="004C84"/>
              </a:buClr>
              <a:buFont typeface="Arial" charset="0"/>
              <a:buNone/>
            </a:pPr>
            <a:fld id="{8EF3FD13-C9FC-F348-8754-7BEB6D09BF8B}" type="slidenum">
              <a:rPr lang="en-US" smtClean="0">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cs typeface="Arial" charset="0"/>
            </a:endParaRPr>
          </a:p>
        </p:txBody>
      </p:sp>
      <p:sp>
        <p:nvSpPr>
          <p:cNvPr id="17" name="Text Placeholder 16"/>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93877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342900" indent="-342900" algn="l" defTabSz="914400" rtl="0" eaLnBrk="1" latinLnBrk="0" hangingPunct="1">
        <a:lnSpc>
          <a:spcPts val="2600"/>
        </a:lnSpc>
        <a:spcBef>
          <a:spcPts val="525"/>
        </a:spcBef>
        <a:buFont typeface="Arial"/>
        <a:buChar char="•"/>
        <a:defRPr lang="en-US" sz="2200" kern="1200" smtClean="0">
          <a:solidFill>
            <a:srgbClr val="58595B"/>
          </a:solidFill>
          <a:latin typeface="Arial"/>
          <a:ea typeface="+mn-ea"/>
          <a:cs typeface="Arial"/>
        </a:defRPr>
      </a:lvl1pPr>
      <a:lvl2pPr marL="741363" indent="-398463" algn="l" defTabSz="914400" rtl="0" eaLnBrk="1" latinLnBrk="0" hangingPunct="1">
        <a:lnSpc>
          <a:spcPts val="2400"/>
        </a:lnSpc>
        <a:spcBef>
          <a:spcPts val="525"/>
        </a:spcBef>
        <a:buFont typeface="Lucida Grande"/>
        <a:buChar char="—"/>
        <a:defRPr lang="en-US" sz="2000" kern="1200" smtClean="0">
          <a:solidFill>
            <a:srgbClr val="58595B"/>
          </a:solidFill>
          <a:latin typeface="Arial"/>
          <a:ea typeface="+mn-ea"/>
          <a:cs typeface="Arial"/>
        </a:defRPr>
      </a:lvl2pPr>
      <a:lvl3pPr marL="976313" indent="-234950" algn="l" defTabSz="914400" rtl="0" eaLnBrk="1" latinLnBrk="0" hangingPunct="1">
        <a:lnSpc>
          <a:spcPts val="2200"/>
        </a:lnSpc>
        <a:spcBef>
          <a:spcPts val="525"/>
        </a:spcBef>
        <a:buFont typeface="Lucida Grande"/>
        <a:buChar char="»"/>
        <a:defRPr lang="en-US" sz="1800" kern="1200" smtClean="0">
          <a:solidFill>
            <a:srgbClr val="58595B"/>
          </a:solidFill>
          <a:latin typeface="Arial"/>
          <a:ea typeface="+mn-ea"/>
          <a:cs typeface="Arial"/>
        </a:defRPr>
      </a:lvl3pPr>
      <a:lvl4pPr marL="1200150" indent="-223838" algn="l" defTabSz="914400" rtl="0" eaLnBrk="1" latinLnBrk="0" hangingPunct="1">
        <a:lnSpc>
          <a:spcPts val="2000"/>
        </a:lnSpc>
        <a:spcBef>
          <a:spcPts val="525"/>
        </a:spcBef>
        <a:buFont typeface="Arial"/>
        <a:buChar char="•"/>
        <a:defRPr lang="en-US" sz="1600" kern="1200" smtClean="0">
          <a:solidFill>
            <a:srgbClr val="58595B"/>
          </a:solidFill>
          <a:latin typeface="Arial"/>
          <a:ea typeface="+mn-ea"/>
          <a:cs typeface="Arial"/>
        </a:defRPr>
      </a:lvl4pPr>
      <a:lvl5pPr marL="1435100" indent="-234950" algn="l" defTabSz="914400" rtl="0" eaLnBrk="1" latinLnBrk="0" hangingPunct="1">
        <a:lnSpc>
          <a:spcPts val="1800"/>
        </a:lnSpc>
        <a:spcBef>
          <a:spcPts val="525"/>
        </a:spcBef>
        <a:buFont typeface="Arial"/>
        <a:buChar char="•"/>
        <a:defRPr lang="en-US" sz="14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a:solidFill>
            <a:schemeClr val="accent1"/>
          </a:solidFill>
        </p:spPr>
      </p:pic>
      <p:sp>
        <p:nvSpPr>
          <p:cNvPr id="3" name="Text Placeholder 2"/>
          <p:cNvSpPr>
            <a:spLocks noGrp="1"/>
          </p:cNvSpPr>
          <p:nvPr>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2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pPr eaLnBrk="0" fontAlgn="base" hangingPunct="0">
              <a:spcBef>
                <a:spcPct val="0"/>
              </a:spcBef>
              <a:spcAft>
                <a:spcPct val="0"/>
              </a:spcAft>
            </a:pPr>
            <a:fld id="{E75118D1-FA0D-5842-8422-48729606DBE3}" type="slidenum">
              <a:rPr lang="en-US" smtClean="0">
                <a:solidFill>
                  <a:srgbClr val="6A737B"/>
                </a:solidFill>
                <a:latin typeface="Times New Roman" pitchFamily="18" charset="0"/>
              </a:rPr>
              <a:pPr eaLnBrk="0" fontAlgn="base" hangingPunct="0">
                <a:spcBef>
                  <a:spcPct val="0"/>
                </a:spcBef>
                <a:spcAft>
                  <a:spcPct val="0"/>
                </a:spcAft>
              </a:pPr>
              <a:t>‹#›</a:t>
            </a:fld>
            <a:endParaRPr lang="en-US" dirty="0">
              <a:solidFill>
                <a:srgbClr val="6A737B"/>
              </a:solidFill>
              <a:latin typeface="Times New Roman" pitchFamily="18" charset="0"/>
            </a:endParaRPr>
          </a:p>
        </p:txBody>
      </p:sp>
      <p:pic>
        <p:nvPicPr>
          <p:cNvPr id="10" name="Picture 9" descr="Walgreens_Corner-W-Flag_Red-Gradient_4c.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9" name="Text Box 12"/>
          <p:cNvSpPr txBox="1">
            <a:spLocks noChangeArrowheads="1"/>
          </p:cNvSpPr>
          <p:nvPr userDrawn="1"/>
        </p:nvSpPr>
        <p:spPr bwMode="gray">
          <a:xfrm>
            <a:off x="836692" y="6221413"/>
            <a:ext cx="51736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116470697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76" r:id="rId14"/>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ct val="90000"/>
        </a:lnSpc>
        <a:spcBef>
          <a:spcPts val="528"/>
        </a:spcBef>
        <a:buSzPct val="125000"/>
        <a:buFont typeface="Arial"/>
        <a:buChar char="•"/>
        <a:defRPr lang="en-US" sz="2200" kern="1200" smtClean="0">
          <a:solidFill>
            <a:srgbClr val="58595B"/>
          </a:solidFill>
          <a:latin typeface="Arial"/>
          <a:ea typeface="+mn-ea"/>
          <a:cs typeface="Arial"/>
        </a:defRPr>
      </a:lvl2pPr>
      <a:lvl3pPr marL="548640" indent="-182880" algn="l" defTabSz="914400" rtl="0" eaLnBrk="1" latinLnBrk="0" hangingPunct="1">
        <a:lnSpc>
          <a:spcPct val="90000"/>
        </a:lnSpc>
        <a:spcBef>
          <a:spcPts val="528"/>
        </a:spcBef>
        <a:buFont typeface="Arial" pitchFamily="34" charset="0"/>
        <a:buChar char="̶"/>
        <a:defRPr lang="en-US" sz="2000" kern="1200" smtClean="0">
          <a:solidFill>
            <a:srgbClr val="58595B"/>
          </a:solidFill>
          <a:latin typeface="Arial"/>
          <a:ea typeface="+mn-ea"/>
          <a:cs typeface="Arial"/>
        </a:defRPr>
      </a:lvl3pPr>
      <a:lvl4pPr marL="731520" indent="-182880" algn="l" defTabSz="914400" rtl="0" eaLnBrk="1" latinLnBrk="0" hangingPunct="1">
        <a:lnSpc>
          <a:spcPct val="90000"/>
        </a:lnSpc>
        <a:spcBef>
          <a:spcPts val="528"/>
        </a:spcBef>
        <a:buFont typeface="Lucida Grande"/>
        <a:buChar char="»"/>
        <a:defRPr lang="en-US" sz="1800" kern="1200" smtClean="0">
          <a:solidFill>
            <a:srgbClr val="58595B"/>
          </a:solidFill>
          <a:latin typeface="Arial"/>
          <a:ea typeface="+mn-ea"/>
          <a:cs typeface="Arial"/>
        </a:defRPr>
      </a:lvl4pPr>
      <a:lvl5pPr marL="960120" indent="-228600" algn="l" defTabSz="914400" rtl="0" eaLnBrk="1" latinLnBrk="0" hangingPunct="1">
        <a:lnSpc>
          <a:spcPct val="90000"/>
        </a:lnSpc>
        <a:spcBef>
          <a:spcPts val="528"/>
        </a:spcBef>
        <a:buFont typeface="Arial"/>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content-header.png"/>
          <p:cNvPicPr>
            <a:picLocks noChangeAspect="1"/>
          </p:cNvPicPr>
          <p:nvPr userDrawn="1"/>
        </p:nvPicPr>
        <p:blipFill>
          <a:blip r:embed="rId14"/>
          <a:srcRect/>
          <a:stretch>
            <a:fillRect/>
          </a:stretch>
        </p:blipFill>
        <p:spPr bwMode="auto">
          <a:xfrm>
            <a:off x="0" y="0"/>
            <a:ext cx="9144000" cy="1143000"/>
          </a:xfrm>
          <a:prstGeom prst="rect">
            <a:avLst/>
          </a:prstGeom>
          <a:noFill/>
          <a:ln w="9525">
            <a:noFill/>
            <a:miter lim="800000"/>
            <a:headEnd/>
            <a:tailEnd/>
          </a:ln>
        </p:spPr>
      </p:pic>
      <p:sp>
        <p:nvSpPr>
          <p:cNvPr id="1027" name="Text Placeholder 2"/>
          <p:cNvSpPr>
            <a:spLocks noGrp="1"/>
          </p:cNvSpPr>
          <p:nvPr userDrawn="1">
            <p:ph type="body" idx="1"/>
          </p:nvPr>
        </p:nvSpPr>
        <p:spPr bwMode="auto">
          <a:xfrm>
            <a:off x="550863" y="1409700"/>
            <a:ext cx="8135937" cy="4706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en-US"/>
              <a:t>First level</a:t>
            </a:r>
          </a:p>
          <a:p>
            <a:pPr lvl="2"/>
            <a:r>
              <a:rPr lang="en-US"/>
              <a:t>Second level</a:t>
            </a:r>
          </a:p>
          <a:p>
            <a:pPr lvl="3"/>
            <a:r>
              <a:rPr lang="en-US"/>
              <a:t>Third level</a:t>
            </a:r>
          </a:p>
          <a:p>
            <a:pPr lvl="4"/>
            <a:r>
              <a:rPr lang="en-US"/>
              <a:t>Fourth level</a:t>
            </a:r>
          </a:p>
        </p:txBody>
      </p:sp>
      <p:sp>
        <p:nvSpPr>
          <p:cNvPr id="1028" name="Title Placeholder 1"/>
          <p:cNvSpPr>
            <a:spLocks noGrp="1"/>
          </p:cNvSpPr>
          <p:nvPr userDrawn="1">
            <p:ph type="title"/>
          </p:nvPr>
        </p:nvSpPr>
        <p:spPr bwMode="auto">
          <a:xfrm>
            <a:off x="1143000" y="168275"/>
            <a:ext cx="7543800" cy="8620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Type key insight here using sentence case</a:t>
            </a:r>
          </a:p>
        </p:txBody>
      </p:sp>
      <p:pic>
        <p:nvPicPr>
          <p:cNvPr id="1029" name="Picture 8" descr="Walgreens_Corner-W-Flag_Red-Gradient_4c.png"/>
          <p:cNvPicPr>
            <a:picLocks noChangeAspect="1"/>
          </p:cNvPicPr>
          <p:nvPr userDrawn="1"/>
        </p:nvPicPr>
        <p:blipFill>
          <a:blip r:embed="rId15"/>
          <a:srcRect/>
          <a:stretch>
            <a:fillRect/>
          </a:stretch>
        </p:blipFill>
        <p:spPr bwMode="auto">
          <a:xfrm>
            <a:off x="554038" y="6400800"/>
            <a:ext cx="327025" cy="344488"/>
          </a:xfrm>
          <a:prstGeom prst="rect">
            <a:avLst/>
          </a:prstGeom>
          <a:noFill/>
          <a:ln w="9525">
            <a:noFill/>
            <a:miter lim="800000"/>
            <a:headEnd/>
            <a:tailEnd/>
          </a:ln>
        </p:spPr>
      </p:pic>
      <p:sp>
        <p:nvSpPr>
          <p:cNvPr id="4" name="Footer Placeholder 3"/>
          <p:cNvSpPr>
            <a:spLocks noGrp="1"/>
          </p:cNvSpPr>
          <p:nvPr>
            <p:ph type="ftr" sz="quarter" idx="3"/>
          </p:nvPr>
        </p:nvSpPr>
        <p:spPr>
          <a:xfrm>
            <a:off x="852488" y="6407150"/>
            <a:ext cx="3892550" cy="365125"/>
          </a:xfrm>
          <a:prstGeom prst="rect">
            <a:avLst/>
          </a:prstGeom>
        </p:spPr>
        <p:txBody>
          <a:bodyPr vert="horz" wrap="square" lIns="91440" tIns="45720" rIns="91440" bIns="45720" numCol="1" anchor="ctr" anchorCtr="0" compatLnSpc="1">
            <a:prstTxWarp prst="textNoShape">
              <a:avLst/>
            </a:prstTxWarp>
          </a:bodyPr>
          <a:lstStyle>
            <a:lvl1pPr eaLnBrk="0" hangingPunct="0">
              <a:lnSpc>
                <a:spcPct val="95000"/>
              </a:lnSpc>
              <a:spcBef>
                <a:spcPct val="60000"/>
              </a:spcBef>
              <a:buClr>
                <a:srgbClr val="004C84"/>
              </a:buClr>
              <a:buFont typeface="Arial" charset="0"/>
              <a:buNone/>
              <a:defRPr sz="800">
                <a:solidFill>
                  <a:srgbClr val="898989"/>
                </a:solidFill>
              </a:defRPr>
            </a:lvl1pPr>
          </a:lstStyle>
          <a:p>
            <a:pPr fontAlgn="base">
              <a:spcAft>
                <a:spcPct val="0"/>
              </a:spcAft>
              <a:defRPr/>
            </a:pPr>
            <a:endParaRPr lang="en-US" dirty="0">
              <a:cs typeface="Arial" charset="0"/>
            </a:endParaRPr>
          </a:p>
        </p:txBody>
      </p:sp>
      <p:sp>
        <p:nvSpPr>
          <p:cNvPr id="5" name="Slide Number Placeholder 4"/>
          <p:cNvSpPr>
            <a:spLocks noGrp="1"/>
          </p:cNvSpPr>
          <p:nvPr>
            <p:ph type="sldNum" sz="quarter" idx="4"/>
          </p:nvPr>
        </p:nvSpPr>
        <p:spPr>
          <a:xfrm>
            <a:off x="7989888" y="6413500"/>
            <a:ext cx="696912"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lnSpc>
                <a:spcPct val="95000"/>
              </a:lnSpc>
              <a:spcBef>
                <a:spcPct val="60000"/>
              </a:spcBef>
              <a:buClr>
                <a:srgbClr val="004C84"/>
              </a:buClr>
              <a:buFont typeface="Arial" charset="0"/>
              <a:buNone/>
              <a:defRPr sz="800">
                <a:solidFill>
                  <a:srgbClr val="898989"/>
                </a:solidFill>
              </a:defRPr>
            </a:lvl1pPr>
          </a:lstStyle>
          <a:p>
            <a:pPr fontAlgn="base">
              <a:spcAft>
                <a:spcPct val="0"/>
              </a:spcAft>
              <a:defRPr/>
            </a:pPr>
            <a:fld id="{AE2A4B93-1B4C-4EB6-9FDD-2F5CE716B13F}" type="slidenum">
              <a:rPr lang="en-US">
                <a:cs typeface="Arial" charset="0"/>
              </a:rPr>
              <a:pPr fontAlgn="base">
                <a:spcAft>
                  <a:spcPct val="0"/>
                </a:spcAft>
                <a:defRPr/>
              </a:pPr>
              <a:t>‹#›</a:t>
            </a:fld>
            <a:endParaRPr lang="en-US" dirty="0">
              <a:cs typeface="Arial" charset="0"/>
            </a:endParaRPr>
          </a:p>
        </p:txBody>
      </p:sp>
      <p:pic>
        <p:nvPicPr>
          <p:cNvPr id="8"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48994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9" r:id="rId12"/>
  </p:sldLayoutIdLst>
  <p:hf hdr="0" dt="0"/>
  <p:txStyles>
    <p:titleStyle>
      <a:lvl1pPr algn="l" rtl="0" eaLnBrk="0" fontAlgn="base" hangingPunct="0">
        <a:spcBef>
          <a:spcPct val="0"/>
        </a:spcBef>
        <a:spcAft>
          <a:spcPct val="0"/>
        </a:spcAft>
        <a:defRPr lang="en-US" sz="2600" kern="1200">
          <a:solidFill>
            <a:schemeClr val="bg1"/>
          </a:solidFill>
          <a:latin typeface="Arial"/>
          <a:ea typeface="+mj-ea"/>
          <a:cs typeface="Arial"/>
        </a:defRPr>
      </a:lvl1pPr>
      <a:lvl2pPr algn="l" rtl="0" eaLnBrk="0" fontAlgn="base" hangingPunct="0">
        <a:spcBef>
          <a:spcPct val="0"/>
        </a:spcBef>
        <a:spcAft>
          <a:spcPct val="0"/>
        </a:spcAft>
        <a:defRPr sz="2600">
          <a:solidFill>
            <a:schemeClr val="bg1"/>
          </a:solidFill>
          <a:latin typeface="Arial" charset="0"/>
          <a:cs typeface="Arial" charset="0"/>
        </a:defRPr>
      </a:lvl2pPr>
      <a:lvl3pPr algn="l" rtl="0" eaLnBrk="0" fontAlgn="base" hangingPunct="0">
        <a:spcBef>
          <a:spcPct val="0"/>
        </a:spcBef>
        <a:spcAft>
          <a:spcPct val="0"/>
        </a:spcAft>
        <a:defRPr sz="2600">
          <a:solidFill>
            <a:schemeClr val="bg1"/>
          </a:solidFill>
          <a:latin typeface="Arial" charset="0"/>
          <a:cs typeface="Arial" charset="0"/>
        </a:defRPr>
      </a:lvl3pPr>
      <a:lvl4pPr algn="l" rtl="0" eaLnBrk="0" fontAlgn="base" hangingPunct="0">
        <a:spcBef>
          <a:spcPct val="0"/>
        </a:spcBef>
        <a:spcAft>
          <a:spcPct val="0"/>
        </a:spcAft>
        <a:defRPr sz="2600">
          <a:solidFill>
            <a:schemeClr val="bg1"/>
          </a:solidFill>
          <a:latin typeface="Arial" charset="0"/>
          <a:cs typeface="Arial" charset="0"/>
        </a:defRPr>
      </a:lvl4pPr>
      <a:lvl5pPr algn="l" rtl="0" eaLnBrk="0" fontAlgn="base" hangingPunct="0">
        <a:spcBef>
          <a:spcPct val="0"/>
        </a:spcBef>
        <a:spcAft>
          <a:spcPct val="0"/>
        </a:spcAft>
        <a:defRPr sz="2600">
          <a:solidFill>
            <a:schemeClr val="bg1"/>
          </a:solidFill>
          <a:latin typeface="Arial" charset="0"/>
          <a:cs typeface="Arial" charset="0"/>
        </a:defRPr>
      </a:lvl5pPr>
      <a:lvl6pPr marL="457200" algn="l" rtl="0" fontAlgn="base">
        <a:spcBef>
          <a:spcPct val="0"/>
        </a:spcBef>
        <a:spcAft>
          <a:spcPct val="0"/>
        </a:spcAft>
        <a:defRPr sz="2600">
          <a:solidFill>
            <a:schemeClr val="bg1"/>
          </a:solidFill>
          <a:latin typeface="Arial" charset="0"/>
          <a:cs typeface="Arial" charset="0"/>
        </a:defRPr>
      </a:lvl6pPr>
      <a:lvl7pPr marL="914400" algn="l" rtl="0" fontAlgn="base">
        <a:spcBef>
          <a:spcPct val="0"/>
        </a:spcBef>
        <a:spcAft>
          <a:spcPct val="0"/>
        </a:spcAft>
        <a:defRPr sz="2600">
          <a:solidFill>
            <a:schemeClr val="bg1"/>
          </a:solidFill>
          <a:latin typeface="Arial" charset="0"/>
          <a:cs typeface="Arial" charset="0"/>
        </a:defRPr>
      </a:lvl7pPr>
      <a:lvl8pPr marL="1371600" algn="l" rtl="0" fontAlgn="base">
        <a:spcBef>
          <a:spcPct val="0"/>
        </a:spcBef>
        <a:spcAft>
          <a:spcPct val="0"/>
        </a:spcAft>
        <a:defRPr sz="2600">
          <a:solidFill>
            <a:schemeClr val="bg1"/>
          </a:solidFill>
          <a:latin typeface="Arial" charset="0"/>
          <a:cs typeface="Arial" charset="0"/>
        </a:defRPr>
      </a:lvl8pPr>
      <a:lvl9pPr marL="1828800" algn="l" rtl="0" fontAlgn="base">
        <a:spcBef>
          <a:spcPct val="0"/>
        </a:spcBef>
        <a:spcAft>
          <a:spcPct val="0"/>
        </a:spcAft>
        <a:defRPr sz="2600">
          <a:solidFill>
            <a:schemeClr val="bg1"/>
          </a:solidFill>
          <a:latin typeface="Arial" charset="0"/>
          <a:cs typeface="Arial" charset="0"/>
        </a:defRPr>
      </a:lvl9pPr>
    </p:titleStyle>
    <p:bodyStyle>
      <a:lvl1pPr algn="l" rtl="0" eaLnBrk="0" fontAlgn="base" hangingPunct="0">
        <a:lnSpc>
          <a:spcPct val="90000"/>
        </a:lnSpc>
        <a:spcBef>
          <a:spcPts val="525"/>
        </a:spcBef>
        <a:spcAft>
          <a:spcPct val="0"/>
        </a:spcAft>
        <a:buFont typeface="Arial" charset="0"/>
        <a:defRPr lang="en-US" sz="2200" kern="1200">
          <a:solidFill>
            <a:srgbClr val="58595B"/>
          </a:solidFill>
          <a:latin typeface="Arial"/>
          <a:ea typeface="+mn-ea"/>
          <a:cs typeface="Arial"/>
        </a:defRPr>
      </a:lvl1pPr>
      <a:lvl2pPr marL="228600" indent="-228600" algn="l" rtl="0" eaLnBrk="0" fontAlgn="base" hangingPunct="0">
        <a:lnSpc>
          <a:spcPts val="2600"/>
        </a:lnSpc>
        <a:spcBef>
          <a:spcPts val="525"/>
        </a:spcBef>
        <a:spcAft>
          <a:spcPct val="0"/>
        </a:spcAft>
        <a:buFont typeface="Arial" charset="0"/>
        <a:buChar char="•"/>
        <a:defRPr lang="en-US" sz="2200" kern="1200">
          <a:solidFill>
            <a:schemeClr val="tx2"/>
          </a:solidFill>
          <a:latin typeface="Arial"/>
          <a:ea typeface="+mn-ea"/>
          <a:cs typeface="Arial"/>
        </a:defRPr>
      </a:lvl2pPr>
      <a:lvl3pPr marL="547688" indent="-182563" algn="l" rtl="0" eaLnBrk="0" fontAlgn="base" hangingPunct="0">
        <a:lnSpc>
          <a:spcPts val="2400"/>
        </a:lnSpc>
        <a:spcBef>
          <a:spcPts val="525"/>
        </a:spcBef>
        <a:spcAft>
          <a:spcPct val="0"/>
        </a:spcAft>
        <a:buFont typeface="Arial" charset="0"/>
        <a:buChar char="̶"/>
        <a:defRPr lang="en-US" sz="2000" kern="1200">
          <a:solidFill>
            <a:schemeClr val="tx2"/>
          </a:solidFill>
          <a:latin typeface="Arial"/>
          <a:ea typeface="+mn-ea"/>
          <a:cs typeface="Arial"/>
        </a:defRPr>
      </a:lvl3pPr>
      <a:lvl4pPr marL="730250" indent="-182563" algn="l" rtl="0" eaLnBrk="0" fontAlgn="base" hangingPunct="0">
        <a:lnSpc>
          <a:spcPts val="2200"/>
        </a:lnSpc>
        <a:spcBef>
          <a:spcPts val="525"/>
        </a:spcBef>
        <a:spcAft>
          <a:spcPct val="0"/>
        </a:spcAft>
        <a:buFont typeface="Lucida Grande"/>
        <a:buChar char="»"/>
        <a:defRPr lang="en-US" kern="1200">
          <a:solidFill>
            <a:schemeClr val="tx2"/>
          </a:solidFill>
          <a:latin typeface="Arial"/>
          <a:ea typeface="+mn-ea"/>
          <a:cs typeface="Arial"/>
        </a:defRPr>
      </a:lvl4pPr>
      <a:lvl5pPr marL="958850" indent="-228600" algn="l" rtl="0" eaLnBrk="0" fontAlgn="base" hangingPunct="0">
        <a:lnSpc>
          <a:spcPts val="2000"/>
        </a:lnSpc>
        <a:spcBef>
          <a:spcPts val="525"/>
        </a:spcBef>
        <a:spcAft>
          <a:spcPct val="0"/>
        </a:spcAft>
        <a:buFont typeface="Arial" charset="0"/>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content-heade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550863" y="1409700"/>
            <a:ext cx="8135937"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en-US" altLang="en-US"/>
              <a:t>First level</a:t>
            </a:r>
          </a:p>
          <a:p>
            <a:pPr lvl="2"/>
            <a:r>
              <a:rPr lang="en-US" altLang="en-US"/>
              <a:t>Second level</a:t>
            </a:r>
          </a:p>
          <a:p>
            <a:pPr lvl="3"/>
            <a:r>
              <a:rPr lang="en-US" altLang="en-US"/>
              <a:t>Third level</a:t>
            </a:r>
          </a:p>
          <a:p>
            <a:pPr lvl="4"/>
            <a:r>
              <a:rPr lang="en-US" altLang="en-US"/>
              <a:t>Fourth level</a:t>
            </a:r>
          </a:p>
        </p:txBody>
      </p:sp>
      <p:sp>
        <p:nvSpPr>
          <p:cNvPr id="1028" name="Title Placeholder 1"/>
          <p:cNvSpPr>
            <a:spLocks noGrp="1"/>
          </p:cNvSpPr>
          <p:nvPr>
            <p:ph type="title"/>
          </p:nvPr>
        </p:nvSpPr>
        <p:spPr bwMode="auto">
          <a:xfrm>
            <a:off x="550863" y="168275"/>
            <a:ext cx="8135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Type key insight here using sentence case</a:t>
            </a:r>
          </a:p>
        </p:txBody>
      </p:sp>
      <p:sp>
        <p:nvSpPr>
          <p:cNvPr id="24" name="Slide Number Placeholder 8"/>
          <p:cNvSpPr>
            <a:spLocks noGrp="1"/>
          </p:cNvSpPr>
          <p:nvPr>
            <p:ph type="sldNum" sz="quarter" idx="4"/>
          </p:nvPr>
        </p:nvSpPr>
        <p:spPr>
          <a:xfrm>
            <a:off x="7975600" y="6370638"/>
            <a:ext cx="719138" cy="220662"/>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mj-lt"/>
              </a:defRPr>
            </a:lvl1pPr>
          </a:lstStyle>
          <a:p>
            <a:pPr eaLnBrk="0" fontAlgn="base" hangingPunct="0">
              <a:spcBef>
                <a:spcPct val="0"/>
              </a:spcBef>
              <a:spcAft>
                <a:spcPct val="0"/>
              </a:spcAft>
            </a:pPr>
            <a:fld id="{95222615-D3BD-4ADA-87D0-AC329D9F61BC}" type="slidenum">
              <a:rPr lang="en-US" altLang="en-US" smtClean="0">
                <a:solidFill>
                  <a:srgbClr val="6A737B"/>
                </a:solidFill>
              </a:rPr>
              <a:pPr eaLnBrk="0" fontAlgn="base" hangingPunct="0">
                <a:spcBef>
                  <a:spcPct val="0"/>
                </a:spcBef>
                <a:spcAft>
                  <a:spcPct val="0"/>
                </a:spcAft>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9555"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638167" y="6246648"/>
            <a:ext cx="5173663" cy="400110"/>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1100" dirty="0">
                <a:solidFill>
                  <a:srgbClr val="58595B"/>
                </a:solidFill>
                <a:latin typeface="Arial" pitchFamily="34" charset="0"/>
              </a:rPr>
              <a:t>LDD Prompt Pay Project – 1|29/2016</a:t>
            </a:r>
          </a:p>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420496951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74" r:id="rId11"/>
  </p:sldLayoutIdLst>
  <p:hf hdr="0" ftr="0" dt="0"/>
  <p:txStyles>
    <p:titleStyle>
      <a:lvl1pPr algn="l" rtl="0" eaLnBrk="0" fontAlgn="base" hangingPunct="0">
        <a:spcBef>
          <a:spcPct val="0"/>
        </a:spcBef>
        <a:spcAft>
          <a:spcPct val="0"/>
        </a:spcAft>
        <a:defRPr lang="en-US" sz="2600" kern="1200">
          <a:solidFill>
            <a:schemeClr val="bg1"/>
          </a:solidFill>
          <a:latin typeface="Arial"/>
          <a:ea typeface="+mj-ea"/>
          <a:cs typeface="Arial"/>
        </a:defRPr>
      </a:lvl1pPr>
      <a:lvl2pPr algn="l" rtl="0" eaLnBrk="0" fontAlgn="base" hangingPunct="0">
        <a:spcBef>
          <a:spcPct val="0"/>
        </a:spcBef>
        <a:spcAft>
          <a:spcPct val="0"/>
        </a:spcAft>
        <a:defRPr sz="2600">
          <a:solidFill>
            <a:schemeClr val="bg1"/>
          </a:solidFill>
          <a:latin typeface="Arial" pitchFamily="34" charset="0"/>
          <a:cs typeface="Arial" pitchFamily="34" charset="0"/>
        </a:defRPr>
      </a:lvl2pPr>
      <a:lvl3pPr algn="l" rtl="0" eaLnBrk="0" fontAlgn="base" hangingPunct="0">
        <a:spcBef>
          <a:spcPct val="0"/>
        </a:spcBef>
        <a:spcAft>
          <a:spcPct val="0"/>
        </a:spcAft>
        <a:defRPr sz="2600">
          <a:solidFill>
            <a:schemeClr val="bg1"/>
          </a:solidFill>
          <a:latin typeface="Arial" pitchFamily="34" charset="0"/>
          <a:cs typeface="Arial" pitchFamily="34" charset="0"/>
        </a:defRPr>
      </a:lvl3pPr>
      <a:lvl4pPr algn="l" rtl="0" eaLnBrk="0" fontAlgn="base" hangingPunct="0">
        <a:spcBef>
          <a:spcPct val="0"/>
        </a:spcBef>
        <a:spcAft>
          <a:spcPct val="0"/>
        </a:spcAft>
        <a:defRPr sz="2600">
          <a:solidFill>
            <a:schemeClr val="bg1"/>
          </a:solidFill>
          <a:latin typeface="Arial" pitchFamily="34" charset="0"/>
          <a:cs typeface="Arial" pitchFamily="34" charset="0"/>
        </a:defRPr>
      </a:lvl4pPr>
      <a:lvl5pPr algn="l" rtl="0" eaLnBrk="0" fontAlgn="base" hangingPunct="0">
        <a:spcBef>
          <a:spcPct val="0"/>
        </a:spcBef>
        <a:spcAft>
          <a:spcPct val="0"/>
        </a:spcAft>
        <a:defRPr sz="2600">
          <a:solidFill>
            <a:schemeClr val="bg1"/>
          </a:solidFill>
          <a:latin typeface="Arial" pitchFamily="34" charset="0"/>
          <a:cs typeface="Arial" pitchFamily="34" charset="0"/>
        </a:defRPr>
      </a:lvl5pPr>
      <a:lvl6pPr marL="457200" algn="l" rtl="0" fontAlgn="base">
        <a:spcBef>
          <a:spcPct val="0"/>
        </a:spcBef>
        <a:spcAft>
          <a:spcPct val="0"/>
        </a:spcAft>
        <a:defRPr sz="2600">
          <a:solidFill>
            <a:schemeClr val="bg1"/>
          </a:solidFill>
          <a:latin typeface="Arial" pitchFamily="34" charset="0"/>
          <a:cs typeface="Arial" pitchFamily="34" charset="0"/>
        </a:defRPr>
      </a:lvl6pPr>
      <a:lvl7pPr marL="914400" algn="l" rtl="0" fontAlgn="base">
        <a:spcBef>
          <a:spcPct val="0"/>
        </a:spcBef>
        <a:spcAft>
          <a:spcPct val="0"/>
        </a:spcAft>
        <a:defRPr sz="2600">
          <a:solidFill>
            <a:schemeClr val="bg1"/>
          </a:solidFill>
          <a:latin typeface="Arial" pitchFamily="34" charset="0"/>
          <a:cs typeface="Arial" pitchFamily="34" charset="0"/>
        </a:defRPr>
      </a:lvl7pPr>
      <a:lvl8pPr marL="1371600" algn="l" rtl="0" fontAlgn="base">
        <a:spcBef>
          <a:spcPct val="0"/>
        </a:spcBef>
        <a:spcAft>
          <a:spcPct val="0"/>
        </a:spcAft>
        <a:defRPr sz="2600">
          <a:solidFill>
            <a:schemeClr val="bg1"/>
          </a:solidFill>
          <a:latin typeface="Arial" pitchFamily="34" charset="0"/>
          <a:cs typeface="Arial" pitchFamily="34" charset="0"/>
        </a:defRPr>
      </a:lvl8pPr>
      <a:lvl9pPr marL="1828800" algn="l" rtl="0" fontAlgn="base">
        <a:spcBef>
          <a:spcPct val="0"/>
        </a:spcBef>
        <a:spcAft>
          <a:spcPct val="0"/>
        </a:spcAft>
        <a:defRPr sz="2600">
          <a:solidFill>
            <a:schemeClr val="bg1"/>
          </a:solidFill>
          <a:latin typeface="Arial" pitchFamily="34" charset="0"/>
          <a:cs typeface="Arial" pitchFamily="34" charset="0"/>
        </a:defRPr>
      </a:lvl9pPr>
    </p:titleStyle>
    <p:bodyStyle>
      <a:lvl1pPr algn="l" rtl="0" eaLnBrk="0" fontAlgn="base" hangingPunct="0">
        <a:lnSpc>
          <a:spcPct val="90000"/>
        </a:lnSpc>
        <a:spcBef>
          <a:spcPts val="525"/>
        </a:spcBef>
        <a:spcAft>
          <a:spcPct val="0"/>
        </a:spcAft>
        <a:buFont typeface="Arial" pitchFamily="34" charset="0"/>
        <a:defRPr lang="en-US" sz="2200" kern="1200">
          <a:solidFill>
            <a:srgbClr val="58595B"/>
          </a:solidFill>
          <a:latin typeface="Arial"/>
          <a:ea typeface="+mn-ea"/>
          <a:cs typeface="Arial"/>
        </a:defRPr>
      </a:lvl1pPr>
      <a:lvl2pPr marL="228600" indent="-228600" algn="l" rtl="0" eaLnBrk="0" fontAlgn="base" hangingPunct="0">
        <a:lnSpc>
          <a:spcPct val="90000"/>
        </a:lnSpc>
        <a:spcBef>
          <a:spcPts val="525"/>
        </a:spcBef>
        <a:spcAft>
          <a:spcPct val="0"/>
        </a:spcAft>
        <a:buSzPct val="125000"/>
        <a:buFont typeface="Arial" pitchFamily="34" charset="0"/>
        <a:buChar char="•"/>
        <a:defRPr lang="en-US" sz="2200" kern="1200">
          <a:solidFill>
            <a:srgbClr val="58595B"/>
          </a:solidFill>
          <a:latin typeface="Arial"/>
          <a:ea typeface="+mn-ea"/>
          <a:cs typeface="Arial"/>
        </a:defRPr>
      </a:lvl2pPr>
      <a:lvl3pPr marL="547688" indent="-182563" algn="l" rtl="0" eaLnBrk="0" fontAlgn="base" hangingPunct="0">
        <a:lnSpc>
          <a:spcPct val="90000"/>
        </a:lnSpc>
        <a:spcBef>
          <a:spcPts val="525"/>
        </a:spcBef>
        <a:spcAft>
          <a:spcPct val="0"/>
        </a:spcAft>
        <a:buFont typeface="Arial" pitchFamily="34" charset="0"/>
        <a:buChar char="̶"/>
        <a:defRPr lang="en-US" sz="2000" kern="1200">
          <a:solidFill>
            <a:srgbClr val="58595B"/>
          </a:solidFill>
          <a:latin typeface="Arial"/>
          <a:ea typeface="+mn-ea"/>
          <a:cs typeface="Arial"/>
        </a:defRPr>
      </a:lvl3pPr>
      <a:lvl4pPr marL="730250" indent="-182563" algn="l" rtl="0" eaLnBrk="0" fontAlgn="base" hangingPunct="0">
        <a:lnSpc>
          <a:spcPct val="90000"/>
        </a:lnSpc>
        <a:spcBef>
          <a:spcPts val="525"/>
        </a:spcBef>
        <a:spcAft>
          <a:spcPct val="0"/>
        </a:spcAft>
        <a:buFont typeface="Lucida Grande"/>
        <a:buChar char="»"/>
        <a:defRPr lang="en-US" kern="1200">
          <a:solidFill>
            <a:srgbClr val="58595B"/>
          </a:solidFill>
          <a:latin typeface="Arial"/>
          <a:ea typeface="+mn-ea"/>
          <a:cs typeface="Arial"/>
        </a:defRPr>
      </a:lvl4pPr>
      <a:lvl5pPr marL="958850" indent="-228600" algn="l" rtl="0" eaLnBrk="0" fontAlgn="base" hangingPunct="0">
        <a:lnSpc>
          <a:spcPct val="90000"/>
        </a:lnSpc>
        <a:spcBef>
          <a:spcPts val="525"/>
        </a:spcBef>
        <a:spcAft>
          <a:spcPct val="0"/>
        </a:spcAft>
        <a:buFont typeface="Arial" pitchFamily="34" charset="0"/>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content-head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550863" y="1409700"/>
            <a:ext cx="8135937"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en-US" altLang="en-US"/>
              <a:t>First level</a:t>
            </a:r>
          </a:p>
          <a:p>
            <a:pPr lvl="2"/>
            <a:r>
              <a:rPr lang="en-US" altLang="en-US"/>
              <a:t>Second level</a:t>
            </a:r>
          </a:p>
          <a:p>
            <a:pPr lvl="3"/>
            <a:r>
              <a:rPr lang="en-US" altLang="en-US"/>
              <a:t>Third level</a:t>
            </a:r>
          </a:p>
          <a:p>
            <a:pPr lvl="4"/>
            <a:r>
              <a:rPr lang="en-US" altLang="en-US"/>
              <a:t>Fourth level</a:t>
            </a:r>
          </a:p>
        </p:txBody>
      </p:sp>
      <p:sp>
        <p:nvSpPr>
          <p:cNvPr id="1028" name="Title Placeholder 1"/>
          <p:cNvSpPr>
            <a:spLocks noGrp="1"/>
          </p:cNvSpPr>
          <p:nvPr>
            <p:ph type="title"/>
          </p:nvPr>
        </p:nvSpPr>
        <p:spPr bwMode="auto">
          <a:xfrm>
            <a:off x="550863" y="168275"/>
            <a:ext cx="8135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Type key insight here using sentence case</a:t>
            </a:r>
          </a:p>
        </p:txBody>
      </p:sp>
      <p:sp>
        <p:nvSpPr>
          <p:cNvPr id="24" name="Slide Number Placeholder 8"/>
          <p:cNvSpPr>
            <a:spLocks noGrp="1"/>
          </p:cNvSpPr>
          <p:nvPr>
            <p:ph type="sldNum" sz="quarter" idx="4"/>
          </p:nvPr>
        </p:nvSpPr>
        <p:spPr>
          <a:xfrm>
            <a:off x="7975600" y="6370638"/>
            <a:ext cx="719138" cy="220662"/>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mj-lt"/>
              </a:defRPr>
            </a:lvl1pPr>
          </a:lstStyle>
          <a:p>
            <a:pPr eaLnBrk="0" fontAlgn="base" hangingPunct="0">
              <a:spcBef>
                <a:spcPct val="0"/>
              </a:spcBef>
              <a:spcAft>
                <a:spcPct val="0"/>
              </a:spcAft>
            </a:pPr>
            <a:fld id="{95222615-D3BD-4ADA-87D0-AC329D9F61BC}" type="slidenum">
              <a:rPr lang="en-US" altLang="en-US" smtClean="0">
                <a:solidFill>
                  <a:srgbClr val="6A737B"/>
                </a:solidFill>
              </a:rPr>
              <a:pPr eaLnBrk="0" fontAlgn="base" hangingPunct="0">
                <a:spcBef>
                  <a:spcPct val="0"/>
                </a:spcBef>
                <a:spcAft>
                  <a:spcPct val="0"/>
                </a:spcAft>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9555"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638167" y="6246648"/>
            <a:ext cx="5173663" cy="400110"/>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1100" dirty="0">
                <a:solidFill>
                  <a:srgbClr val="58595B"/>
                </a:solidFill>
                <a:latin typeface="Arial" pitchFamily="34" charset="0"/>
              </a:rPr>
              <a:t>LDD Prompt Pay Project – 1/29/2016</a:t>
            </a:r>
          </a:p>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1341515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Lst>
  <p:hf hdr="0" ftr="0" dt="0"/>
  <p:txStyles>
    <p:titleStyle>
      <a:lvl1pPr algn="l" rtl="0" eaLnBrk="0" fontAlgn="base" hangingPunct="0">
        <a:spcBef>
          <a:spcPct val="0"/>
        </a:spcBef>
        <a:spcAft>
          <a:spcPct val="0"/>
        </a:spcAft>
        <a:defRPr lang="en-US" sz="2600" kern="1200">
          <a:solidFill>
            <a:schemeClr val="bg1"/>
          </a:solidFill>
          <a:latin typeface="Arial"/>
          <a:ea typeface="+mj-ea"/>
          <a:cs typeface="Arial"/>
        </a:defRPr>
      </a:lvl1pPr>
      <a:lvl2pPr algn="l" rtl="0" eaLnBrk="0" fontAlgn="base" hangingPunct="0">
        <a:spcBef>
          <a:spcPct val="0"/>
        </a:spcBef>
        <a:spcAft>
          <a:spcPct val="0"/>
        </a:spcAft>
        <a:defRPr sz="2600">
          <a:solidFill>
            <a:schemeClr val="bg1"/>
          </a:solidFill>
          <a:latin typeface="Arial" pitchFamily="34" charset="0"/>
          <a:cs typeface="Arial" pitchFamily="34" charset="0"/>
        </a:defRPr>
      </a:lvl2pPr>
      <a:lvl3pPr algn="l" rtl="0" eaLnBrk="0" fontAlgn="base" hangingPunct="0">
        <a:spcBef>
          <a:spcPct val="0"/>
        </a:spcBef>
        <a:spcAft>
          <a:spcPct val="0"/>
        </a:spcAft>
        <a:defRPr sz="2600">
          <a:solidFill>
            <a:schemeClr val="bg1"/>
          </a:solidFill>
          <a:latin typeface="Arial" pitchFamily="34" charset="0"/>
          <a:cs typeface="Arial" pitchFamily="34" charset="0"/>
        </a:defRPr>
      </a:lvl3pPr>
      <a:lvl4pPr algn="l" rtl="0" eaLnBrk="0" fontAlgn="base" hangingPunct="0">
        <a:spcBef>
          <a:spcPct val="0"/>
        </a:spcBef>
        <a:spcAft>
          <a:spcPct val="0"/>
        </a:spcAft>
        <a:defRPr sz="2600">
          <a:solidFill>
            <a:schemeClr val="bg1"/>
          </a:solidFill>
          <a:latin typeface="Arial" pitchFamily="34" charset="0"/>
          <a:cs typeface="Arial" pitchFamily="34" charset="0"/>
        </a:defRPr>
      </a:lvl4pPr>
      <a:lvl5pPr algn="l" rtl="0" eaLnBrk="0" fontAlgn="base" hangingPunct="0">
        <a:spcBef>
          <a:spcPct val="0"/>
        </a:spcBef>
        <a:spcAft>
          <a:spcPct val="0"/>
        </a:spcAft>
        <a:defRPr sz="2600">
          <a:solidFill>
            <a:schemeClr val="bg1"/>
          </a:solidFill>
          <a:latin typeface="Arial" pitchFamily="34" charset="0"/>
          <a:cs typeface="Arial" pitchFamily="34" charset="0"/>
        </a:defRPr>
      </a:lvl5pPr>
      <a:lvl6pPr marL="457200" algn="l" rtl="0" fontAlgn="base">
        <a:spcBef>
          <a:spcPct val="0"/>
        </a:spcBef>
        <a:spcAft>
          <a:spcPct val="0"/>
        </a:spcAft>
        <a:defRPr sz="2600">
          <a:solidFill>
            <a:schemeClr val="bg1"/>
          </a:solidFill>
          <a:latin typeface="Arial" pitchFamily="34" charset="0"/>
          <a:cs typeface="Arial" pitchFamily="34" charset="0"/>
        </a:defRPr>
      </a:lvl6pPr>
      <a:lvl7pPr marL="914400" algn="l" rtl="0" fontAlgn="base">
        <a:spcBef>
          <a:spcPct val="0"/>
        </a:spcBef>
        <a:spcAft>
          <a:spcPct val="0"/>
        </a:spcAft>
        <a:defRPr sz="2600">
          <a:solidFill>
            <a:schemeClr val="bg1"/>
          </a:solidFill>
          <a:latin typeface="Arial" pitchFamily="34" charset="0"/>
          <a:cs typeface="Arial" pitchFamily="34" charset="0"/>
        </a:defRPr>
      </a:lvl7pPr>
      <a:lvl8pPr marL="1371600" algn="l" rtl="0" fontAlgn="base">
        <a:spcBef>
          <a:spcPct val="0"/>
        </a:spcBef>
        <a:spcAft>
          <a:spcPct val="0"/>
        </a:spcAft>
        <a:defRPr sz="2600">
          <a:solidFill>
            <a:schemeClr val="bg1"/>
          </a:solidFill>
          <a:latin typeface="Arial" pitchFamily="34" charset="0"/>
          <a:cs typeface="Arial" pitchFamily="34" charset="0"/>
        </a:defRPr>
      </a:lvl8pPr>
      <a:lvl9pPr marL="1828800" algn="l" rtl="0" fontAlgn="base">
        <a:spcBef>
          <a:spcPct val="0"/>
        </a:spcBef>
        <a:spcAft>
          <a:spcPct val="0"/>
        </a:spcAft>
        <a:defRPr sz="2600">
          <a:solidFill>
            <a:schemeClr val="bg1"/>
          </a:solidFill>
          <a:latin typeface="Arial" pitchFamily="34" charset="0"/>
          <a:cs typeface="Arial" pitchFamily="34" charset="0"/>
        </a:defRPr>
      </a:lvl9pPr>
    </p:titleStyle>
    <p:bodyStyle>
      <a:lvl1pPr algn="l" rtl="0" eaLnBrk="0" fontAlgn="base" hangingPunct="0">
        <a:lnSpc>
          <a:spcPct val="90000"/>
        </a:lnSpc>
        <a:spcBef>
          <a:spcPts val="525"/>
        </a:spcBef>
        <a:spcAft>
          <a:spcPct val="0"/>
        </a:spcAft>
        <a:buFont typeface="Arial" pitchFamily="34" charset="0"/>
        <a:defRPr lang="en-US" sz="2200" kern="1200">
          <a:solidFill>
            <a:srgbClr val="58595B"/>
          </a:solidFill>
          <a:latin typeface="Arial"/>
          <a:ea typeface="+mn-ea"/>
          <a:cs typeface="Arial"/>
        </a:defRPr>
      </a:lvl1pPr>
      <a:lvl2pPr marL="228600" indent="-228600" algn="l" rtl="0" eaLnBrk="0" fontAlgn="base" hangingPunct="0">
        <a:lnSpc>
          <a:spcPct val="90000"/>
        </a:lnSpc>
        <a:spcBef>
          <a:spcPts val="525"/>
        </a:spcBef>
        <a:spcAft>
          <a:spcPct val="0"/>
        </a:spcAft>
        <a:buSzPct val="125000"/>
        <a:buFont typeface="Arial" pitchFamily="34" charset="0"/>
        <a:buChar char="•"/>
        <a:defRPr lang="en-US" sz="2200" kern="1200">
          <a:solidFill>
            <a:srgbClr val="58595B"/>
          </a:solidFill>
          <a:latin typeface="Arial"/>
          <a:ea typeface="+mn-ea"/>
          <a:cs typeface="Arial"/>
        </a:defRPr>
      </a:lvl2pPr>
      <a:lvl3pPr marL="547688" indent="-182563" algn="l" rtl="0" eaLnBrk="0" fontAlgn="base" hangingPunct="0">
        <a:lnSpc>
          <a:spcPct val="90000"/>
        </a:lnSpc>
        <a:spcBef>
          <a:spcPts val="525"/>
        </a:spcBef>
        <a:spcAft>
          <a:spcPct val="0"/>
        </a:spcAft>
        <a:buFont typeface="Arial" pitchFamily="34" charset="0"/>
        <a:buChar char="̶"/>
        <a:defRPr lang="en-US" sz="2000" kern="1200">
          <a:solidFill>
            <a:srgbClr val="58595B"/>
          </a:solidFill>
          <a:latin typeface="Arial"/>
          <a:ea typeface="+mn-ea"/>
          <a:cs typeface="Arial"/>
        </a:defRPr>
      </a:lvl3pPr>
      <a:lvl4pPr marL="730250" indent="-182563" algn="l" rtl="0" eaLnBrk="0" fontAlgn="base" hangingPunct="0">
        <a:lnSpc>
          <a:spcPct val="90000"/>
        </a:lnSpc>
        <a:spcBef>
          <a:spcPts val="525"/>
        </a:spcBef>
        <a:spcAft>
          <a:spcPct val="0"/>
        </a:spcAft>
        <a:buFont typeface="Lucida Grande"/>
        <a:buChar char="»"/>
        <a:defRPr lang="en-US" kern="1200">
          <a:solidFill>
            <a:srgbClr val="58595B"/>
          </a:solidFill>
          <a:latin typeface="Arial"/>
          <a:ea typeface="+mn-ea"/>
          <a:cs typeface="Arial"/>
        </a:defRPr>
      </a:lvl4pPr>
      <a:lvl5pPr marL="958850" indent="-228600" algn="l" rtl="0" eaLnBrk="0" fontAlgn="base" hangingPunct="0">
        <a:lnSpc>
          <a:spcPct val="90000"/>
        </a:lnSpc>
        <a:spcBef>
          <a:spcPts val="525"/>
        </a:spcBef>
        <a:spcAft>
          <a:spcPct val="0"/>
        </a:spcAft>
        <a:buFont typeface="Arial" pitchFamily="34" charset="0"/>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content-head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550863" y="1409700"/>
            <a:ext cx="8135937"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en-US" altLang="en-US"/>
              <a:t>First level</a:t>
            </a:r>
          </a:p>
          <a:p>
            <a:pPr lvl="2"/>
            <a:r>
              <a:rPr lang="en-US" altLang="en-US"/>
              <a:t>Second level</a:t>
            </a:r>
          </a:p>
          <a:p>
            <a:pPr lvl="3"/>
            <a:r>
              <a:rPr lang="en-US" altLang="en-US"/>
              <a:t>Third level</a:t>
            </a:r>
          </a:p>
          <a:p>
            <a:pPr lvl="4"/>
            <a:r>
              <a:rPr lang="en-US" altLang="en-US"/>
              <a:t>Fourth level</a:t>
            </a:r>
          </a:p>
        </p:txBody>
      </p:sp>
      <p:sp>
        <p:nvSpPr>
          <p:cNvPr id="1028" name="Title Placeholder 1"/>
          <p:cNvSpPr>
            <a:spLocks noGrp="1"/>
          </p:cNvSpPr>
          <p:nvPr>
            <p:ph type="title"/>
          </p:nvPr>
        </p:nvSpPr>
        <p:spPr bwMode="auto">
          <a:xfrm>
            <a:off x="550863" y="168275"/>
            <a:ext cx="8135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Type key insight here using sentence case</a:t>
            </a:r>
          </a:p>
        </p:txBody>
      </p:sp>
      <p:sp>
        <p:nvSpPr>
          <p:cNvPr id="24" name="Slide Number Placeholder 8"/>
          <p:cNvSpPr>
            <a:spLocks noGrp="1"/>
          </p:cNvSpPr>
          <p:nvPr>
            <p:ph type="sldNum" sz="quarter" idx="4"/>
          </p:nvPr>
        </p:nvSpPr>
        <p:spPr>
          <a:xfrm>
            <a:off x="7975600" y="6370638"/>
            <a:ext cx="719138" cy="220662"/>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mj-lt"/>
              </a:defRPr>
            </a:lvl1pPr>
          </a:lstStyle>
          <a:p>
            <a:pPr eaLnBrk="0" fontAlgn="base" hangingPunct="0">
              <a:spcBef>
                <a:spcPct val="0"/>
              </a:spcBef>
              <a:spcAft>
                <a:spcPct val="0"/>
              </a:spcAft>
            </a:pPr>
            <a:fld id="{95222615-D3BD-4ADA-87D0-AC329D9F61BC}" type="slidenum">
              <a:rPr lang="en-US" altLang="en-US" smtClean="0">
                <a:solidFill>
                  <a:srgbClr val="6A737B"/>
                </a:solidFill>
              </a:rPr>
              <a:pPr eaLnBrk="0" fontAlgn="base" hangingPunct="0">
                <a:spcBef>
                  <a:spcPct val="0"/>
                </a:spcBef>
                <a:spcAft>
                  <a:spcPct val="0"/>
                </a:spcAft>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9555"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638167" y="6246648"/>
            <a:ext cx="5173663" cy="400110"/>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1100" dirty="0">
                <a:solidFill>
                  <a:srgbClr val="58595B"/>
                </a:solidFill>
                <a:latin typeface="Arial" pitchFamily="34" charset="0"/>
              </a:rPr>
              <a:t>LDD Prompt Pay Project – 1|29/2016</a:t>
            </a:r>
          </a:p>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31196192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hf hdr="0" ftr="0" dt="0"/>
  <p:txStyles>
    <p:titleStyle>
      <a:lvl1pPr algn="l" rtl="0" eaLnBrk="0" fontAlgn="base" hangingPunct="0">
        <a:spcBef>
          <a:spcPct val="0"/>
        </a:spcBef>
        <a:spcAft>
          <a:spcPct val="0"/>
        </a:spcAft>
        <a:defRPr lang="en-US" sz="2600" kern="1200">
          <a:solidFill>
            <a:schemeClr val="bg1"/>
          </a:solidFill>
          <a:latin typeface="Arial"/>
          <a:ea typeface="+mj-ea"/>
          <a:cs typeface="Arial"/>
        </a:defRPr>
      </a:lvl1pPr>
      <a:lvl2pPr algn="l" rtl="0" eaLnBrk="0" fontAlgn="base" hangingPunct="0">
        <a:spcBef>
          <a:spcPct val="0"/>
        </a:spcBef>
        <a:spcAft>
          <a:spcPct val="0"/>
        </a:spcAft>
        <a:defRPr sz="2600">
          <a:solidFill>
            <a:schemeClr val="bg1"/>
          </a:solidFill>
          <a:latin typeface="Arial" pitchFamily="34" charset="0"/>
          <a:cs typeface="Arial" pitchFamily="34" charset="0"/>
        </a:defRPr>
      </a:lvl2pPr>
      <a:lvl3pPr algn="l" rtl="0" eaLnBrk="0" fontAlgn="base" hangingPunct="0">
        <a:spcBef>
          <a:spcPct val="0"/>
        </a:spcBef>
        <a:spcAft>
          <a:spcPct val="0"/>
        </a:spcAft>
        <a:defRPr sz="2600">
          <a:solidFill>
            <a:schemeClr val="bg1"/>
          </a:solidFill>
          <a:latin typeface="Arial" pitchFamily="34" charset="0"/>
          <a:cs typeface="Arial" pitchFamily="34" charset="0"/>
        </a:defRPr>
      </a:lvl3pPr>
      <a:lvl4pPr algn="l" rtl="0" eaLnBrk="0" fontAlgn="base" hangingPunct="0">
        <a:spcBef>
          <a:spcPct val="0"/>
        </a:spcBef>
        <a:spcAft>
          <a:spcPct val="0"/>
        </a:spcAft>
        <a:defRPr sz="2600">
          <a:solidFill>
            <a:schemeClr val="bg1"/>
          </a:solidFill>
          <a:latin typeface="Arial" pitchFamily="34" charset="0"/>
          <a:cs typeface="Arial" pitchFamily="34" charset="0"/>
        </a:defRPr>
      </a:lvl4pPr>
      <a:lvl5pPr algn="l" rtl="0" eaLnBrk="0" fontAlgn="base" hangingPunct="0">
        <a:spcBef>
          <a:spcPct val="0"/>
        </a:spcBef>
        <a:spcAft>
          <a:spcPct val="0"/>
        </a:spcAft>
        <a:defRPr sz="2600">
          <a:solidFill>
            <a:schemeClr val="bg1"/>
          </a:solidFill>
          <a:latin typeface="Arial" pitchFamily="34" charset="0"/>
          <a:cs typeface="Arial" pitchFamily="34" charset="0"/>
        </a:defRPr>
      </a:lvl5pPr>
      <a:lvl6pPr marL="457200" algn="l" rtl="0" fontAlgn="base">
        <a:spcBef>
          <a:spcPct val="0"/>
        </a:spcBef>
        <a:spcAft>
          <a:spcPct val="0"/>
        </a:spcAft>
        <a:defRPr sz="2600">
          <a:solidFill>
            <a:schemeClr val="bg1"/>
          </a:solidFill>
          <a:latin typeface="Arial" pitchFamily="34" charset="0"/>
          <a:cs typeface="Arial" pitchFamily="34" charset="0"/>
        </a:defRPr>
      </a:lvl6pPr>
      <a:lvl7pPr marL="914400" algn="l" rtl="0" fontAlgn="base">
        <a:spcBef>
          <a:spcPct val="0"/>
        </a:spcBef>
        <a:spcAft>
          <a:spcPct val="0"/>
        </a:spcAft>
        <a:defRPr sz="2600">
          <a:solidFill>
            <a:schemeClr val="bg1"/>
          </a:solidFill>
          <a:latin typeface="Arial" pitchFamily="34" charset="0"/>
          <a:cs typeface="Arial" pitchFamily="34" charset="0"/>
        </a:defRPr>
      </a:lvl7pPr>
      <a:lvl8pPr marL="1371600" algn="l" rtl="0" fontAlgn="base">
        <a:spcBef>
          <a:spcPct val="0"/>
        </a:spcBef>
        <a:spcAft>
          <a:spcPct val="0"/>
        </a:spcAft>
        <a:defRPr sz="2600">
          <a:solidFill>
            <a:schemeClr val="bg1"/>
          </a:solidFill>
          <a:latin typeface="Arial" pitchFamily="34" charset="0"/>
          <a:cs typeface="Arial" pitchFamily="34" charset="0"/>
        </a:defRPr>
      </a:lvl8pPr>
      <a:lvl9pPr marL="1828800" algn="l" rtl="0" fontAlgn="base">
        <a:spcBef>
          <a:spcPct val="0"/>
        </a:spcBef>
        <a:spcAft>
          <a:spcPct val="0"/>
        </a:spcAft>
        <a:defRPr sz="2600">
          <a:solidFill>
            <a:schemeClr val="bg1"/>
          </a:solidFill>
          <a:latin typeface="Arial" pitchFamily="34" charset="0"/>
          <a:cs typeface="Arial" pitchFamily="34" charset="0"/>
        </a:defRPr>
      </a:lvl9pPr>
    </p:titleStyle>
    <p:bodyStyle>
      <a:lvl1pPr algn="l" rtl="0" eaLnBrk="0" fontAlgn="base" hangingPunct="0">
        <a:lnSpc>
          <a:spcPct val="90000"/>
        </a:lnSpc>
        <a:spcBef>
          <a:spcPts val="525"/>
        </a:spcBef>
        <a:spcAft>
          <a:spcPct val="0"/>
        </a:spcAft>
        <a:buFont typeface="Arial" pitchFamily="34" charset="0"/>
        <a:defRPr lang="en-US" sz="2200" kern="1200">
          <a:solidFill>
            <a:srgbClr val="58595B"/>
          </a:solidFill>
          <a:latin typeface="Arial"/>
          <a:ea typeface="+mn-ea"/>
          <a:cs typeface="Arial"/>
        </a:defRPr>
      </a:lvl1pPr>
      <a:lvl2pPr marL="228600" indent="-228600" algn="l" rtl="0" eaLnBrk="0" fontAlgn="base" hangingPunct="0">
        <a:lnSpc>
          <a:spcPct val="90000"/>
        </a:lnSpc>
        <a:spcBef>
          <a:spcPts val="525"/>
        </a:spcBef>
        <a:spcAft>
          <a:spcPct val="0"/>
        </a:spcAft>
        <a:buSzPct val="125000"/>
        <a:buFont typeface="Arial" pitchFamily="34" charset="0"/>
        <a:buChar char="•"/>
        <a:defRPr lang="en-US" sz="2200" kern="1200">
          <a:solidFill>
            <a:srgbClr val="58595B"/>
          </a:solidFill>
          <a:latin typeface="Arial"/>
          <a:ea typeface="+mn-ea"/>
          <a:cs typeface="Arial"/>
        </a:defRPr>
      </a:lvl2pPr>
      <a:lvl3pPr marL="547688" indent="-182563" algn="l" rtl="0" eaLnBrk="0" fontAlgn="base" hangingPunct="0">
        <a:lnSpc>
          <a:spcPct val="90000"/>
        </a:lnSpc>
        <a:spcBef>
          <a:spcPts val="525"/>
        </a:spcBef>
        <a:spcAft>
          <a:spcPct val="0"/>
        </a:spcAft>
        <a:buFont typeface="Arial" pitchFamily="34" charset="0"/>
        <a:buChar char="̶"/>
        <a:defRPr lang="en-US" sz="2000" kern="1200">
          <a:solidFill>
            <a:srgbClr val="58595B"/>
          </a:solidFill>
          <a:latin typeface="Arial"/>
          <a:ea typeface="+mn-ea"/>
          <a:cs typeface="Arial"/>
        </a:defRPr>
      </a:lvl3pPr>
      <a:lvl4pPr marL="730250" indent="-182563" algn="l" rtl="0" eaLnBrk="0" fontAlgn="base" hangingPunct="0">
        <a:lnSpc>
          <a:spcPct val="90000"/>
        </a:lnSpc>
        <a:spcBef>
          <a:spcPts val="525"/>
        </a:spcBef>
        <a:spcAft>
          <a:spcPct val="0"/>
        </a:spcAft>
        <a:buFont typeface="Lucida Grande"/>
        <a:buChar char="»"/>
        <a:defRPr lang="en-US" kern="1200">
          <a:solidFill>
            <a:srgbClr val="58595B"/>
          </a:solidFill>
          <a:latin typeface="Arial"/>
          <a:ea typeface="+mn-ea"/>
          <a:cs typeface="Arial"/>
        </a:defRPr>
      </a:lvl4pPr>
      <a:lvl5pPr marL="958850" indent="-228600" algn="l" rtl="0" eaLnBrk="0" fontAlgn="base" hangingPunct="0">
        <a:lnSpc>
          <a:spcPct val="90000"/>
        </a:lnSpc>
        <a:spcBef>
          <a:spcPts val="525"/>
        </a:spcBef>
        <a:spcAft>
          <a:spcPct val="0"/>
        </a:spcAft>
        <a:buFont typeface="Arial" pitchFamily="34" charset="0"/>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content-head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550863" y="1409700"/>
            <a:ext cx="8135937"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en-US" altLang="en-US"/>
              <a:t>First level</a:t>
            </a:r>
          </a:p>
          <a:p>
            <a:pPr lvl="2"/>
            <a:r>
              <a:rPr lang="en-US" altLang="en-US"/>
              <a:t>Second level</a:t>
            </a:r>
          </a:p>
          <a:p>
            <a:pPr lvl="3"/>
            <a:r>
              <a:rPr lang="en-US" altLang="en-US"/>
              <a:t>Third level</a:t>
            </a:r>
          </a:p>
          <a:p>
            <a:pPr lvl="4"/>
            <a:r>
              <a:rPr lang="en-US" altLang="en-US"/>
              <a:t>Fourth level</a:t>
            </a:r>
          </a:p>
        </p:txBody>
      </p:sp>
      <p:sp>
        <p:nvSpPr>
          <p:cNvPr id="1028" name="Title Placeholder 1"/>
          <p:cNvSpPr>
            <a:spLocks noGrp="1"/>
          </p:cNvSpPr>
          <p:nvPr>
            <p:ph type="title"/>
          </p:nvPr>
        </p:nvSpPr>
        <p:spPr bwMode="auto">
          <a:xfrm>
            <a:off x="550863" y="168275"/>
            <a:ext cx="8135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Type key insight here using sentence case</a:t>
            </a:r>
          </a:p>
        </p:txBody>
      </p:sp>
      <p:sp>
        <p:nvSpPr>
          <p:cNvPr id="24" name="Slide Number Placeholder 8"/>
          <p:cNvSpPr>
            <a:spLocks noGrp="1"/>
          </p:cNvSpPr>
          <p:nvPr>
            <p:ph type="sldNum" sz="quarter" idx="4"/>
          </p:nvPr>
        </p:nvSpPr>
        <p:spPr>
          <a:xfrm>
            <a:off x="7975600" y="6370638"/>
            <a:ext cx="719138" cy="220662"/>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mj-lt"/>
              </a:defRPr>
            </a:lvl1pPr>
          </a:lstStyle>
          <a:p>
            <a:pPr eaLnBrk="0" fontAlgn="base" hangingPunct="0">
              <a:spcBef>
                <a:spcPct val="0"/>
              </a:spcBef>
              <a:spcAft>
                <a:spcPct val="0"/>
              </a:spcAft>
            </a:pPr>
            <a:fld id="{95222615-D3BD-4ADA-87D0-AC329D9F61BC}" type="slidenum">
              <a:rPr lang="en-US" altLang="en-US" smtClean="0">
                <a:solidFill>
                  <a:srgbClr val="6A737B"/>
                </a:solidFill>
              </a:rPr>
              <a:pPr eaLnBrk="0" fontAlgn="base" hangingPunct="0">
                <a:spcBef>
                  <a:spcPct val="0"/>
                </a:spcBef>
                <a:spcAft>
                  <a:spcPct val="0"/>
                </a:spcAft>
              </a:pPr>
              <a:t>‹#›</a:t>
            </a:fld>
            <a:endParaRPr lang="en-US" altLang="en-US" dirty="0">
              <a:solidFill>
                <a:srgbClr val="6A737B"/>
              </a:solidFill>
            </a:endParaRPr>
          </a:p>
        </p:txBody>
      </p:sp>
      <p:pic>
        <p:nvPicPr>
          <p:cNvPr id="10" name="Picture 9" descr="Walgreens_Corner-W-Flag_Red-Gradient_4c.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9555"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638167" y="6246648"/>
            <a:ext cx="5173663" cy="400110"/>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1100" dirty="0">
                <a:solidFill>
                  <a:srgbClr val="58595B"/>
                </a:solidFill>
                <a:latin typeface="Arial" pitchFamily="34" charset="0"/>
              </a:rPr>
              <a:t>LDD Prompt Pay Project – 2/12/2016</a:t>
            </a:r>
          </a:p>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269875663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hf hdr="0" ftr="0" dt="0"/>
  <p:txStyles>
    <p:titleStyle>
      <a:lvl1pPr algn="l" rtl="0" eaLnBrk="0" fontAlgn="base" hangingPunct="0">
        <a:spcBef>
          <a:spcPct val="0"/>
        </a:spcBef>
        <a:spcAft>
          <a:spcPct val="0"/>
        </a:spcAft>
        <a:defRPr lang="en-US" sz="2600" kern="1200">
          <a:solidFill>
            <a:schemeClr val="bg1"/>
          </a:solidFill>
          <a:latin typeface="Arial"/>
          <a:ea typeface="+mj-ea"/>
          <a:cs typeface="Arial"/>
        </a:defRPr>
      </a:lvl1pPr>
      <a:lvl2pPr algn="l" rtl="0" eaLnBrk="0" fontAlgn="base" hangingPunct="0">
        <a:spcBef>
          <a:spcPct val="0"/>
        </a:spcBef>
        <a:spcAft>
          <a:spcPct val="0"/>
        </a:spcAft>
        <a:defRPr sz="2600">
          <a:solidFill>
            <a:schemeClr val="bg1"/>
          </a:solidFill>
          <a:latin typeface="Arial" pitchFamily="34" charset="0"/>
          <a:cs typeface="Arial" pitchFamily="34" charset="0"/>
        </a:defRPr>
      </a:lvl2pPr>
      <a:lvl3pPr algn="l" rtl="0" eaLnBrk="0" fontAlgn="base" hangingPunct="0">
        <a:spcBef>
          <a:spcPct val="0"/>
        </a:spcBef>
        <a:spcAft>
          <a:spcPct val="0"/>
        </a:spcAft>
        <a:defRPr sz="2600">
          <a:solidFill>
            <a:schemeClr val="bg1"/>
          </a:solidFill>
          <a:latin typeface="Arial" pitchFamily="34" charset="0"/>
          <a:cs typeface="Arial" pitchFamily="34" charset="0"/>
        </a:defRPr>
      </a:lvl3pPr>
      <a:lvl4pPr algn="l" rtl="0" eaLnBrk="0" fontAlgn="base" hangingPunct="0">
        <a:spcBef>
          <a:spcPct val="0"/>
        </a:spcBef>
        <a:spcAft>
          <a:spcPct val="0"/>
        </a:spcAft>
        <a:defRPr sz="2600">
          <a:solidFill>
            <a:schemeClr val="bg1"/>
          </a:solidFill>
          <a:latin typeface="Arial" pitchFamily="34" charset="0"/>
          <a:cs typeface="Arial" pitchFamily="34" charset="0"/>
        </a:defRPr>
      </a:lvl4pPr>
      <a:lvl5pPr algn="l" rtl="0" eaLnBrk="0" fontAlgn="base" hangingPunct="0">
        <a:spcBef>
          <a:spcPct val="0"/>
        </a:spcBef>
        <a:spcAft>
          <a:spcPct val="0"/>
        </a:spcAft>
        <a:defRPr sz="2600">
          <a:solidFill>
            <a:schemeClr val="bg1"/>
          </a:solidFill>
          <a:latin typeface="Arial" pitchFamily="34" charset="0"/>
          <a:cs typeface="Arial" pitchFamily="34" charset="0"/>
        </a:defRPr>
      </a:lvl5pPr>
      <a:lvl6pPr marL="457200" algn="l" rtl="0" fontAlgn="base">
        <a:spcBef>
          <a:spcPct val="0"/>
        </a:spcBef>
        <a:spcAft>
          <a:spcPct val="0"/>
        </a:spcAft>
        <a:defRPr sz="2600">
          <a:solidFill>
            <a:schemeClr val="bg1"/>
          </a:solidFill>
          <a:latin typeface="Arial" pitchFamily="34" charset="0"/>
          <a:cs typeface="Arial" pitchFamily="34" charset="0"/>
        </a:defRPr>
      </a:lvl6pPr>
      <a:lvl7pPr marL="914400" algn="l" rtl="0" fontAlgn="base">
        <a:spcBef>
          <a:spcPct val="0"/>
        </a:spcBef>
        <a:spcAft>
          <a:spcPct val="0"/>
        </a:spcAft>
        <a:defRPr sz="2600">
          <a:solidFill>
            <a:schemeClr val="bg1"/>
          </a:solidFill>
          <a:latin typeface="Arial" pitchFamily="34" charset="0"/>
          <a:cs typeface="Arial" pitchFamily="34" charset="0"/>
        </a:defRPr>
      </a:lvl7pPr>
      <a:lvl8pPr marL="1371600" algn="l" rtl="0" fontAlgn="base">
        <a:spcBef>
          <a:spcPct val="0"/>
        </a:spcBef>
        <a:spcAft>
          <a:spcPct val="0"/>
        </a:spcAft>
        <a:defRPr sz="2600">
          <a:solidFill>
            <a:schemeClr val="bg1"/>
          </a:solidFill>
          <a:latin typeface="Arial" pitchFamily="34" charset="0"/>
          <a:cs typeface="Arial" pitchFamily="34" charset="0"/>
        </a:defRPr>
      </a:lvl8pPr>
      <a:lvl9pPr marL="1828800" algn="l" rtl="0" fontAlgn="base">
        <a:spcBef>
          <a:spcPct val="0"/>
        </a:spcBef>
        <a:spcAft>
          <a:spcPct val="0"/>
        </a:spcAft>
        <a:defRPr sz="2600">
          <a:solidFill>
            <a:schemeClr val="bg1"/>
          </a:solidFill>
          <a:latin typeface="Arial" pitchFamily="34" charset="0"/>
          <a:cs typeface="Arial" pitchFamily="34" charset="0"/>
        </a:defRPr>
      </a:lvl9pPr>
    </p:titleStyle>
    <p:bodyStyle>
      <a:lvl1pPr algn="l" rtl="0" eaLnBrk="0" fontAlgn="base" hangingPunct="0">
        <a:lnSpc>
          <a:spcPct val="90000"/>
        </a:lnSpc>
        <a:spcBef>
          <a:spcPts val="525"/>
        </a:spcBef>
        <a:spcAft>
          <a:spcPct val="0"/>
        </a:spcAft>
        <a:buFont typeface="Arial" pitchFamily="34" charset="0"/>
        <a:defRPr lang="en-US" sz="2200" kern="1200">
          <a:solidFill>
            <a:srgbClr val="58595B"/>
          </a:solidFill>
          <a:latin typeface="Arial"/>
          <a:ea typeface="+mn-ea"/>
          <a:cs typeface="Arial"/>
        </a:defRPr>
      </a:lvl1pPr>
      <a:lvl2pPr marL="228600" indent="-228600" algn="l" rtl="0" eaLnBrk="0" fontAlgn="base" hangingPunct="0">
        <a:lnSpc>
          <a:spcPct val="90000"/>
        </a:lnSpc>
        <a:spcBef>
          <a:spcPts val="525"/>
        </a:spcBef>
        <a:spcAft>
          <a:spcPct val="0"/>
        </a:spcAft>
        <a:buSzPct val="125000"/>
        <a:buFont typeface="Arial" pitchFamily="34" charset="0"/>
        <a:buChar char="•"/>
        <a:defRPr lang="en-US" sz="2200" kern="1200">
          <a:solidFill>
            <a:srgbClr val="58595B"/>
          </a:solidFill>
          <a:latin typeface="Arial"/>
          <a:ea typeface="+mn-ea"/>
          <a:cs typeface="Arial"/>
        </a:defRPr>
      </a:lvl2pPr>
      <a:lvl3pPr marL="547688" indent="-182563" algn="l" rtl="0" eaLnBrk="0" fontAlgn="base" hangingPunct="0">
        <a:lnSpc>
          <a:spcPct val="90000"/>
        </a:lnSpc>
        <a:spcBef>
          <a:spcPts val="525"/>
        </a:spcBef>
        <a:spcAft>
          <a:spcPct val="0"/>
        </a:spcAft>
        <a:buFont typeface="Arial" pitchFamily="34" charset="0"/>
        <a:buChar char="̶"/>
        <a:defRPr lang="en-US" sz="2000" kern="1200">
          <a:solidFill>
            <a:srgbClr val="58595B"/>
          </a:solidFill>
          <a:latin typeface="Arial"/>
          <a:ea typeface="+mn-ea"/>
          <a:cs typeface="Arial"/>
        </a:defRPr>
      </a:lvl3pPr>
      <a:lvl4pPr marL="730250" indent="-182563" algn="l" rtl="0" eaLnBrk="0" fontAlgn="base" hangingPunct="0">
        <a:lnSpc>
          <a:spcPct val="90000"/>
        </a:lnSpc>
        <a:spcBef>
          <a:spcPts val="525"/>
        </a:spcBef>
        <a:spcAft>
          <a:spcPct val="0"/>
        </a:spcAft>
        <a:buFont typeface="Lucida Grande"/>
        <a:buChar char="»"/>
        <a:defRPr lang="en-US" kern="1200">
          <a:solidFill>
            <a:srgbClr val="58595B"/>
          </a:solidFill>
          <a:latin typeface="Arial"/>
          <a:ea typeface="+mn-ea"/>
          <a:cs typeface="Arial"/>
        </a:defRPr>
      </a:lvl4pPr>
      <a:lvl5pPr marL="958850" indent="-228600" algn="l" rtl="0" eaLnBrk="0" fontAlgn="base" hangingPunct="0">
        <a:lnSpc>
          <a:spcPct val="90000"/>
        </a:lnSpc>
        <a:spcBef>
          <a:spcPts val="525"/>
        </a:spcBef>
        <a:spcAft>
          <a:spcPct val="0"/>
        </a:spcAft>
        <a:buFont typeface="Arial" pitchFamily="34" charset="0"/>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content-head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550863" y="1409700"/>
            <a:ext cx="8135937"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en-US" altLang="en-US"/>
              <a:t>First level</a:t>
            </a:r>
          </a:p>
          <a:p>
            <a:pPr lvl="2"/>
            <a:r>
              <a:rPr lang="en-US" altLang="en-US"/>
              <a:t>Second level</a:t>
            </a:r>
          </a:p>
          <a:p>
            <a:pPr lvl="3"/>
            <a:r>
              <a:rPr lang="en-US" altLang="en-US"/>
              <a:t>Third level</a:t>
            </a:r>
          </a:p>
          <a:p>
            <a:pPr lvl="4"/>
            <a:r>
              <a:rPr lang="en-US" altLang="en-US"/>
              <a:t>Fourth level</a:t>
            </a:r>
          </a:p>
        </p:txBody>
      </p:sp>
      <p:sp>
        <p:nvSpPr>
          <p:cNvPr id="1028" name="Title Placeholder 1"/>
          <p:cNvSpPr>
            <a:spLocks noGrp="1"/>
          </p:cNvSpPr>
          <p:nvPr>
            <p:ph type="title"/>
          </p:nvPr>
        </p:nvSpPr>
        <p:spPr bwMode="auto">
          <a:xfrm>
            <a:off x="550863" y="168275"/>
            <a:ext cx="8135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Type key insight here using sentence case</a:t>
            </a:r>
          </a:p>
        </p:txBody>
      </p:sp>
      <p:sp>
        <p:nvSpPr>
          <p:cNvPr id="24" name="Slide Number Placeholder 8"/>
          <p:cNvSpPr>
            <a:spLocks noGrp="1"/>
          </p:cNvSpPr>
          <p:nvPr>
            <p:ph type="sldNum" sz="quarter" idx="4"/>
          </p:nvPr>
        </p:nvSpPr>
        <p:spPr>
          <a:xfrm>
            <a:off x="7975600" y="6370638"/>
            <a:ext cx="719138" cy="220662"/>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mj-lt"/>
              </a:defRPr>
            </a:lvl1pPr>
          </a:lstStyle>
          <a:p>
            <a:pPr eaLnBrk="0" fontAlgn="base" hangingPunct="0">
              <a:spcBef>
                <a:spcPct val="0"/>
              </a:spcBef>
              <a:spcAft>
                <a:spcPct val="0"/>
              </a:spcAft>
            </a:pPr>
            <a:fld id="{95222615-D3BD-4ADA-87D0-AC329D9F61BC}" type="slidenum">
              <a:rPr lang="en-US" altLang="en-US" smtClean="0">
                <a:solidFill>
                  <a:srgbClr val="6A737B"/>
                </a:solidFill>
              </a:rPr>
              <a:pPr eaLnBrk="0" fontAlgn="base" hangingPunct="0">
                <a:spcBef>
                  <a:spcPct val="0"/>
                </a:spcBef>
                <a:spcAft>
                  <a:spcPct val="0"/>
                </a:spcAft>
              </a:pPr>
              <a:t>‹#›</a:t>
            </a:fld>
            <a:endParaRPr lang="en-US" altLang="en-US">
              <a:solidFill>
                <a:srgbClr val="6A737B"/>
              </a:solidFill>
            </a:endParaRPr>
          </a:p>
        </p:txBody>
      </p:sp>
      <p:pic>
        <p:nvPicPr>
          <p:cNvPr id="10" name="Picture 9" descr="Walgreens_Corner-W-Flag_Red-Gradient_4c.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9555" y="6262774"/>
            <a:ext cx="3286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userDrawn="1"/>
        </p:nvSpPr>
        <p:spPr bwMode="gray">
          <a:xfrm>
            <a:off x="638167" y="6246648"/>
            <a:ext cx="5173663" cy="400110"/>
          </a:xfrm>
          <a:prstGeom prst="rect">
            <a:avLst/>
          </a:prstGeom>
          <a:noFill/>
          <a:ln>
            <a:noFill/>
          </a:ln>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1100" dirty="0">
                <a:solidFill>
                  <a:srgbClr val="58595B"/>
                </a:solidFill>
                <a:latin typeface="Arial" pitchFamily="34" charset="0"/>
              </a:rPr>
              <a:t>Project Name – MM|DD|YYYY</a:t>
            </a:r>
          </a:p>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346797596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Lst>
  <p:hf hdr="0" ftr="0" dt="0"/>
  <p:txStyles>
    <p:titleStyle>
      <a:lvl1pPr algn="l" rtl="0" eaLnBrk="0" fontAlgn="base" hangingPunct="0">
        <a:spcBef>
          <a:spcPct val="0"/>
        </a:spcBef>
        <a:spcAft>
          <a:spcPct val="0"/>
        </a:spcAft>
        <a:defRPr lang="en-US" sz="2600" kern="1200">
          <a:solidFill>
            <a:schemeClr val="bg1"/>
          </a:solidFill>
          <a:latin typeface="Arial"/>
          <a:ea typeface="+mj-ea"/>
          <a:cs typeface="Arial"/>
        </a:defRPr>
      </a:lvl1pPr>
      <a:lvl2pPr algn="l" rtl="0" eaLnBrk="0" fontAlgn="base" hangingPunct="0">
        <a:spcBef>
          <a:spcPct val="0"/>
        </a:spcBef>
        <a:spcAft>
          <a:spcPct val="0"/>
        </a:spcAft>
        <a:defRPr sz="2600">
          <a:solidFill>
            <a:schemeClr val="bg1"/>
          </a:solidFill>
          <a:latin typeface="Arial" pitchFamily="34" charset="0"/>
          <a:cs typeface="Arial" pitchFamily="34" charset="0"/>
        </a:defRPr>
      </a:lvl2pPr>
      <a:lvl3pPr algn="l" rtl="0" eaLnBrk="0" fontAlgn="base" hangingPunct="0">
        <a:spcBef>
          <a:spcPct val="0"/>
        </a:spcBef>
        <a:spcAft>
          <a:spcPct val="0"/>
        </a:spcAft>
        <a:defRPr sz="2600">
          <a:solidFill>
            <a:schemeClr val="bg1"/>
          </a:solidFill>
          <a:latin typeface="Arial" pitchFamily="34" charset="0"/>
          <a:cs typeface="Arial" pitchFamily="34" charset="0"/>
        </a:defRPr>
      </a:lvl3pPr>
      <a:lvl4pPr algn="l" rtl="0" eaLnBrk="0" fontAlgn="base" hangingPunct="0">
        <a:spcBef>
          <a:spcPct val="0"/>
        </a:spcBef>
        <a:spcAft>
          <a:spcPct val="0"/>
        </a:spcAft>
        <a:defRPr sz="2600">
          <a:solidFill>
            <a:schemeClr val="bg1"/>
          </a:solidFill>
          <a:latin typeface="Arial" pitchFamily="34" charset="0"/>
          <a:cs typeface="Arial" pitchFamily="34" charset="0"/>
        </a:defRPr>
      </a:lvl4pPr>
      <a:lvl5pPr algn="l" rtl="0" eaLnBrk="0" fontAlgn="base" hangingPunct="0">
        <a:spcBef>
          <a:spcPct val="0"/>
        </a:spcBef>
        <a:spcAft>
          <a:spcPct val="0"/>
        </a:spcAft>
        <a:defRPr sz="2600">
          <a:solidFill>
            <a:schemeClr val="bg1"/>
          </a:solidFill>
          <a:latin typeface="Arial" pitchFamily="34" charset="0"/>
          <a:cs typeface="Arial" pitchFamily="34" charset="0"/>
        </a:defRPr>
      </a:lvl5pPr>
      <a:lvl6pPr marL="457200" algn="l" rtl="0" fontAlgn="base">
        <a:spcBef>
          <a:spcPct val="0"/>
        </a:spcBef>
        <a:spcAft>
          <a:spcPct val="0"/>
        </a:spcAft>
        <a:defRPr sz="2600">
          <a:solidFill>
            <a:schemeClr val="bg1"/>
          </a:solidFill>
          <a:latin typeface="Arial" pitchFamily="34" charset="0"/>
          <a:cs typeface="Arial" pitchFamily="34" charset="0"/>
        </a:defRPr>
      </a:lvl6pPr>
      <a:lvl7pPr marL="914400" algn="l" rtl="0" fontAlgn="base">
        <a:spcBef>
          <a:spcPct val="0"/>
        </a:spcBef>
        <a:spcAft>
          <a:spcPct val="0"/>
        </a:spcAft>
        <a:defRPr sz="2600">
          <a:solidFill>
            <a:schemeClr val="bg1"/>
          </a:solidFill>
          <a:latin typeface="Arial" pitchFamily="34" charset="0"/>
          <a:cs typeface="Arial" pitchFamily="34" charset="0"/>
        </a:defRPr>
      </a:lvl7pPr>
      <a:lvl8pPr marL="1371600" algn="l" rtl="0" fontAlgn="base">
        <a:spcBef>
          <a:spcPct val="0"/>
        </a:spcBef>
        <a:spcAft>
          <a:spcPct val="0"/>
        </a:spcAft>
        <a:defRPr sz="2600">
          <a:solidFill>
            <a:schemeClr val="bg1"/>
          </a:solidFill>
          <a:latin typeface="Arial" pitchFamily="34" charset="0"/>
          <a:cs typeface="Arial" pitchFamily="34" charset="0"/>
        </a:defRPr>
      </a:lvl8pPr>
      <a:lvl9pPr marL="1828800" algn="l" rtl="0" fontAlgn="base">
        <a:spcBef>
          <a:spcPct val="0"/>
        </a:spcBef>
        <a:spcAft>
          <a:spcPct val="0"/>
        </a:spcAft>
        <a:defRPr sz="2600">
          <a:solidFill>
            <a:schemeClr val="bg1"/>
          </a:solidFill>
          <a:latin typeface="Arial" pitchFamily="34" charset="0"/>
          <a:cs typeface="Arial" pitchFamily="34" charset="0"/>
        </a:defRPr>
      </a:lvl9pPr>
    </p:titleStyle>
    <p:bodyStyle>
      <a:lvl1pPr algn="l" rtl="0" eaLnBrk="0" fontAlgn="base" hangingPunct="0">
        <a:lnSpc>
          <a:spcPct val="90000"/>
        </a:lnSpc>
        <a:spcBef>
          <a:spcPts val="525"/>
        </a:spcBef>
        <a:spcAft>
          <a:spcPct val="0"/>
        </a:spcAft>
        <a:buFont typeface="Arial" pitchFamily="34" charset="0"/>
        <a:defRPr lang="en-US" sz="2200" kern="1200">
          <a:solidFill>
            <a:srgbClr val="58595B"/>
          </a:solidFill>
          <a:latin typeface="Arial"/>
          <a:ea typeface="+mn-ea"/>
          <a:cs typeface="Arial"/>
        </a:defRPr>
      </a:lvl1pPr>
      <a:lvl2pPr marL="228600" indent="-228600" algn="l" rtl="0" eaLnBrk="0" fontAlgn="base" hangingPunct="0">
        <a:lnSpc>
          <a:spcPct val="90000"/>
        </a:lnSpc>
        <a:spcBef>
          <a:spcPts val="525"/>
        </a:spcBef>
        <a:spcAft>
          <a:spcPct val="0"/>
        </a:spcAft>
        <a:buSzPct val="125000"/>
        <a:buFont typeface="Arial" pitchFamily="34" charset="0"/>
        <a:buChar char="•"/>
        <a:defRPr lang="en-US" sz="2200" kern="1200">
          <a:solidFill>
            <a:srgbClr val="58595B"/>
          </a:solidFill>
          <a:latin typeface="Arial"/>
          <a:ea typeface="+mn-ea"/>
          <a:cs typeface="Arial"/>
        </a:defRPr>
      </a:lvl2pPr>
      <a:lvl3pPr marL="547688" indent="-182563" algn="l" rtl="0" eaLnBrk="0" fontAlgn="base" hangingPunct="0">
        <a:lnSpc>
          <a:spcPct val="90000"/>
        </a:lnSpc>
        <a:spcBef>
          <a:spcPts val="525"/>
        </a:spcBef>
        <a:spcAft>
          <a:spcPct val="0"/>
        </a:spcAft>
        <a:buFont typeface="Arial" pitchFamily="34" charset="0"/>
        <a:buChar char="̶"/>
        <a:defRPr lang="en-US" sz="2000" kern="1200">
          <a:solidFill>
            <a:srgbClr val="58595B"/>
          </a:solidFill>
          <a:latin typeface="Arial"/>
          <a:ea typeface="+mn-ea"/>
          <a:cs typeface="Arial"/>
        </a:defRPr>
      </a:lvl3pPr>
      <a:lvl4pPr marL="730250" indent="-182563" algn="l" rtl="0" eaLnBrk="0" fontAlgn="base" hangingPunct="0">
        <a:lnSpc>
          <a:spcPct val="90000"/>
        </a:lnSpc>
        <a:spcBef>
          <a:spcPts val="525"/>
        </a:spcBef>
        <a:spcAft>
          <a:spcPct val="0"/>
        </a:spcAft>
        <a:buFont typeface="Lucida Grande"/>
        <a:buChar char="»"/>
        <a:defRPr lang="en-US" kern="1200">
          <a:solidFill>
            <a:srgbClr val="58595B"/>
          </a:solidFill>
          <a:latin typeface="Arial"/>
          <a:ea typeface="+mn-ea"/>
          <a:cs typeface="Arial"/>
        </a:defRPr>
      </a:lvl4pPr>
      <a:lvl5pPr marL="958850" indent="-228600" algn="l" rtl="0" eaLnBrk="0" fontAlgn="base" hangingPunct="0">
        <a:lnSpc>
          <a:spcPct val="90000"/>
        </a:lnSpc>
        <a:spcBef>
          <a:spcPts val="525"/>
        </a:spcBef>
        <a:spcAft>
          <a:spcPct val="0"/>
        </a:spcAft>
        <a:buFont typeface="Arial" pitchFamily="34" charset="0"/>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2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pPr defTabSz="457200" eaLnBrk="0" fontAlgn="base" hangingPunct="0">
              <a:lnSpc>
                <a:spcPct val="95000"/>
              </a:lnSpc>
              <a:spcBef>
                <a:spcPct val="60000"/>
              </a:spcBef>
              <a:spcAft>
                <a:spcPct val="0"/>
              </a:spcAft>
              <a:buClr>
                <a:srgbClr val="004C84"/>
              </a:buClr>
              <a:buFont typeface="Arial" charset="0"/>
              <a:buNone/>
            </a:pPr>
            <a:fld id="{E75118D1-FA0D-5842-8422-48729606DBE3}" type="slidenum">
              <a:rPr lang="en-US" smtClean="0">
                <a:solidFill>
                  <a:srgbClr val="6A737B"/>
                </a:solidFill>
                <a:ea typeface="ＭＳ Ｐゴシック" charset="0"/>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6A737B"/>
              </a:solidFill>
              <a:ea typeface="ＭＳ Ｐゴシック" charset="0"/>
              <a:cs typeface="Arial" charset="0"/>
            </a:endParaRPr>
          </a:p>
        </p:txBody>
      </p:sp>
      <p:pic>
        <p:nvPicPr>
          <p:cNvPr id="10" name="Picture 9" descr="Walgreens_Corner-W-Flag_Red-Gradient_4c.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9" name="Text Box 12"/>
          <p:cNvSpPr txBox="1">
            <a:spLocks noChangeArrowheads="1"/>
          </p:cNvSpPr>
          <p:nvPr userDrawn="1"/>
        </p:nvSpPr>
        <p:spPr bwMode="gray">
          <a:xfrm>
            <a:off x="866775" y="6186488"/>
            <a:ext cx="587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defTabSz="457200" eaLnBrk="0" fontAlgn="base" hangingPunct="0">
              <a:spcAft>
                <a:spcPct val="0"/>
              </a:spcAft>
              <a:buClr>
                <a:srgbClr val="004C84"/>
              </a:buClr>
              <a:buFont typeface="Arial" charset="0"/>
              <a:buNone/>
              <a:defRPr/>
            </a:pPr>
            <a:r>
              <a:rPr lang="en-US" altLang="en-US" sz="900" dirty="0">
                <a:solidFill>
                  <a:srgbClr val="58595B"/>
                </a:solidFill>
                <a:latin typeface="Arial" pitchFamily="34" charset="0"/>
                <a:ea typeface="ＭＳ Ｐゴシック" charset="0"/>
                <a:cs typeface="Arial" charset="0"/>
              </a:rPr>
              <a:t>©2014</a:t>
            </a:r>
            <a:r>
              <a:rPr lang="en-US" sz="900" dirty="0">
                <a:solidFill>
                  <a:srgbClr val="58595B"/>
                </a:solidFill>
                <a:latin typeface="Arial" pitchFamily="34" charset="0"/>
                <a:ea typeface="ＭＳ Ｐゴシック" charset="0"/>
                <a:cs typeface="Arial" charset="0"/>
              </a:rPr>
              <a:t> Walgreen Co. All rights reserved. Confidential and proprietary information.</a:t>
            </a:r>
            <a:r>
              <a:rPr lang="de-DE" altLang="en-US" sz="900" dirty="0">
                <a:solidFill>
                  <a:srgbClr val="58595B"/>
                </a:solidFill>
                <a:latin typeface="Arial" pitchFamily="34" charset="0"/>
                <a:ea typeface="ＭＳ Ｐゴシック" charset="0"/>
                <a:cs typeface="Arial" charset="0"/>
              </a:rPr>
              <a:t> </a:t>
            </a:r>
            <a:endParaRPr lang="en-US" altLang="en-US" sz="900" dirty="0">
              <a:solidFill>
                <a:srgbClr val="58595B"/>
              </a:solidFill>
              <a:latin typeface="Arial" pitchFamily="34" charset="0"/>
              <a:ea typeface="ＭＳ Ｐゴシック" charset="0"/>
              <a:cs typeface="Arial" charset="0"/>
            </a:endParaRPr>
          </a:p>
          <a:p>
            <a:pPr defTabSz="457200" eaLnBrk="0" fontAlgn="base" hangingPunct="0">
              <a:spcAft>
                <a:spcPct val="0"/>
              </a:spcAft>
              <a:buClr>
                <a:srgbClr val="004C84"/>
              </a:buClr>
              <a:buFont typeface="Arial" charset="0"/>
              <a:buNone/>
              <a:defRPr/>
            </a:pPr>
            <a:r>
              <a:rPr lang="en-US" altLang="en-US" sz="900" dirty="0">
                <a:solidFill>
                  <a:srgbClr val="58595B"/>
                </a:solidFill>
                <a:latin typeface="Arial" pitchFamily="34" charset="0"/>
                <a:ea typeface="ＭＳ Ｐゴシック" charset="0"/>
                <a:cs typeface="Arial" charset="0"/>
              </a:rPr>
              <a:t>©2014 </a:t>
            </a:r>
            <a:r>
              <a:rPr lang="de-DE" altLang="en-US" sz="900" dirty="0">
                <a:solidFill>
                  <a:srgbClr val="58595B"/>
                </a:solidFill>
                <a:latin typeface="Arial" pitchFamily="34" charset="0"/>
                <a:ea typeface="ＭＳ Ｐゴシック" charset="0"/>
                <a:cs typeface="Arial" charset="0"/>
              </a:rPr>
              <a:t>Rath &amp; Strong Management Consultants LLC, Rath &amp; Strong, Ltd</a:t>
            </a:r>
            <a:r>
              <a:rPr lang="en-US" altLang="en-US" sz="900" dirty="0">
                <a:solidFill>
                  <a:srgbClr val="58595B"/>
                </a:solidFill>
                <a:latin typeface="Arial" pitchFamily="34" charset="0"/>
                <a:ea typeface="ＭＳ Ｐゴシック" charset="0"/>
                <a:cs typeface="Arial" charset="0"/>
              </a:rPr>
              <a:t>. All rights reserved.</a:t>
            </a:r>
          </a:p>
        </p:txBody>
      </p:sp>
    </p:spTree>
    <p:extLst>
      <p:ext uri="{BB962C8B-B14F-4D97-AF65-F5344CB8AC3E}">
        <p14:creationId xmlns:p14="http://schemas.microsoft.com/office/powerpoint/2010/main" val="213476639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Lst>
  <p:hf hdr="0" ft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ct val="90000"/>
        </a:lnSpc>
        <a:spcBef>
          <a:spcPts val="528"/>
        </a:spcBef>
        <a:buClr>
          <a:srgbClr val="64A0C8"/>
        </a:buClr>
        <a:buSzPct val="120000"/>
        <a:buFont typeface="Arial"/>
        <a:buChar char="•"/>
        <a:defRPr lang="en-US" sz="2200" kern="1200" smtClean="0">
          <a:solidFill>
            <a:srgbClr val="58595B"/>
          </a:solidFill>
          <a:latin typeface="Arial"/>
          <a:ea typeface="+mn-ea"/>
          <a:cs typeface="Arial"/>
        </a:defRPr>
      </a:lvl2pPr>
      <a:lvl3pPr marL="548640" indent="-182880" algn="l" defTabSz="914400" rtl="0" eaLnBrk="1" latinLnBrk="0" hangingPunct="1">
        <a:lnSpc>
          <a:spcPct val="90000"/>
        </a:lnSpc>
        <a:spcBef>
          <a:spcPts val="528"/>
        </a:spcBef>
        <a:buFont typeface="Arial" pitchFamily="34" charset="0"/>
        <a:buChar char="̶"/>
        <a:defRPr lang="en-US" sz="2000" kern="1200" smtClean="0">
          <a:solidFill>
            <a:srgbClr val="58595B"/>
          </a:solidFill>
          <a:latin typeface="Arial"/>
          <a:ea typeface="+mn-ea"/>
          <a:cs typeface="Arial"/>
        </a:defRPr>
      </a:lvl3pPr>
      <a:lvl4pPr marL="731520" indent="-182880" algn="l" defTabSz="914400" rtl="0" eaLnBrk="1" latinLnBrk="0" hangingPunct="1">
        <a:lnSpc>
          <a:spcPct val="90000"/>
        </a:lnSpc>
        <a:spcBef>
          <a:spcPts val="528"/>
        </a:spcBef>
        <a:buFont typeface="Lucida Grande"/>
        <a:buChar char="»"/>
        <a:defRPr lang="en-US" sz="1800" kern="1200" smtClean="0">
          <a:solidFill>
            <a:srgbClr val="58595B"/>
          </a:solidFill>
          <a:latin typeface="Arial"/>
          <a:ea typeface="+mn-ea"/>
          <a:cs typeface="Arial"/>
        </a:defRPr>
      </a:lvl4pPr>
      <a:lvl5pPr marL="960120" indent="-228600" algn="l" defTabSz="914400" rtl="0" eaLnBrk="1" latinLnBrk="0" hangingPunct="1">
        <a:lnSpc>
          <a:spcPct val="90000"/>
        </a:lnSpc>
        <a:spcBef>
          <a:spcPts val="528"/>
        </a:spcBef>
        <a:buFont typeface="Arial"/>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6830454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3"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content-header.png"/>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pic>
        <p:nvPicPr>
          <p:cNvPr id="9" name="Picture 8" descr="Walgreens_Corner-W-Flag_Red-Gradient_4c.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cs typeface="Arial" charset="0"/>
              </a:rPr>
              <a:t>©2013 Walgreen Co. All rights reserved. Confidential and proprietary information.</a:t>
            </a: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pPr defTabSz="457200" eaLnBrk="0" fontAlgn="base" hangingPunct="0">
              <a:lnSpc>
                <a:spcPct val="95000"/>
              </a:lnSpc>
              <a:spcBef>
                <a:spcPct val="60000"/>
              </a:spcBef>
              <a:spcAft>
                <a:spcPct val="0"/>
              </a:spcAft>
              <a:buClr>
                <a:srgbClr val="004C84"/>
              </a:buClr>
              <a:buFont typeface="Arial" charset="0"/>
              <a:buNone/>
            </a:pPr>
            <a:fld id="{569DB927-419E-B042-83CD-6E94FB32D87D}" type="slidenum">
              <a:rPr lang="en-US" smtClean="0">
                <a:solidFill>
                  <a:srgbClr val="000000">
                    <a:tint val="75000"/>
                  </a:srgbClr>
                </a:solidFill>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000000">
                  <a:tint val="75000"/>
                </a:srgbClr>
              </a:solidFill>
              <a:cs typeface="Arial" charset="0"/>
            </a:endParaRPr>
          </a:p>
        </p:txBody>
      </p:sp>
    </p:spTree>
    <p:extLst>
      <p:ext uri="{BB962C8B-B14F-4D97-AF65-F5344CB8AC3E}">
        <p14:creationId xmlns:p14="http://schemas.microsoft.com/office/powerpoint/2010/main" val="280901655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extLst>
              <p:ext uri="{D42A27DB-BD31-4B8C-83A1-F6EECF244321}">
                <p14:modId xmlns:p14="http://schemas.microsoft.com/office/powerpoint/2010/main" val="19498088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7"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content-heade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pic>
        <p:nvPicPr>
          <p:cNvPr id="9" name="Picture 8" descr="Walgreens_Corner-W-Flag_Red-Gradient_4c.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cs typeface="Arial" charset="0"/>
              </a:rPr>
              <a:t>©2013 Walgreen Co. All rights reserved. Confidential and proprietary information.</a:t>
            </a: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pPr defTabSz="457200" eaLnBrk="0" fontAlgn="base" hangingPunct="0">
              <a:lnSpc>
                <a:spcPct val="95000"/>
              </a:lnSpc>
              <a:spcBef>
                <a:spcPct val="60000"/>
              </a:spcBef>
              <a:spcAft>
                <a:spcPct val="0"/>
              </a:spcAft>
              <a:buClr>
                <a:srgbClr val="004C84"/>
              </a:buClr>
              <a:buFont typeface="Arial" charset="0"/>
              <a:buNone/>
            </a:pPr>
            <a:fld id="{569DB927-419E-B042-83CD-6E94FB32D87D}" type="slidenum">
              <a:rPr lang="en-US" smtClean="0">
                <a:solidFill>
                  <a:srgbClr val="000000">
                    <a:tint val="75000"/>
                  </a:srgbClr>
                </a:solidFill>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000000">
                  <a:tint val="75000"/>
                </a:srgbClr>
              </a:solidFill>
              <a:cs typeface="Arial" charset="0"/>
            </a:endParaRPr>
          </a:p>
        </p:txBody>
      </p:sp>
    </p:spTree>
    <p:extLst>
      <p:ext uri="{BB962C8B-B14F-4D97-AF65-F5344CB8AC3E}">
        <p14:creationId xmlns:p14="http://schemas.microsoft.com/office/powerpoint/2010/main" val="25762920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 id="2147483677" r:id="rId15"/>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pic>
        <p:nvPicPr>
          <p:cNvPr id="9" name="Picture 8" descr="Walgreens_Corner-W-Flag_Red-Gradient_4c.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cs typeface="Arial" charset="0"/>
            </a:endParaRP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pPr defTabSz="457200" eaLnBrk="0" fontAlgn="base" hangingPunct="0">
              <a:lnSpc>
                <a:spcPct val="95000"/>
              </a:lnSpc>
              <a:spcBef>
                <a:spcPct val="60000"/>
              </a:spcBef>
              <a:spcAft>
                <a:spcPct val="0"/>
              </a:spcAft>
              <a:buClr>
                <a:srgbClr val="004C84"/>
              </a:buClr>
              <a:buFont typeface="Arial" charset="0"/>
              <a:buNone/>
            </a:pPr>
            <a:fld id="{569DB927-419E-B042-83CD-6E94FB32D87D}" type="slidenum">
              <a:rPr lang="en-US" smtClean="0">
                <a:solidFill>
                  <a:srgbClr val="000000">
                    <a:tint val="75000"/>
                  </a:srgbClr>
                </a:solidFill>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000000">
                  <a:tint val="75000"/>
                </a:srgbClr>
              </a:solidFill>
              <a:cs typeface="Arial" charset="0"/>
            </a:endParaRPr>
          </a:p>
        </p:txBody>
      </p:sp>
    </p:spTree>
    <p:extLst>
      <p:ext uri="{BB962C8B-B14F-4D97-AF65-F5344CB8AC3E}">
        <p14:creationId xmlns:p14="http://schemas.microsoft.com/office/powerpoint/2010/main" val="11526930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8"/>
            </p:custDataLst>
            <p:extLst>
              <p:ext uri="{D42A27DB-BD31-4B8C-83A1-F6EECF244321}">
                <p14:modId xmlns:p14="http://schemas.microsoft.com/office/powerpoint/2010/main" val="17183018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5"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content-header.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pic>
        <p:nvPicPr>
          <p:cNvPr id="9" name="Picture 8" descr="Walgreens_Corner-W-Flag_Red-Gradient_4c.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cs typeface="Arial" charset="0"/>
              </a:rPr>
              <a:t>©2013 Walgreen Co. All rights reserved. Confidential and proprietary information.</a:t>
            </a: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pPr defTabSz="457200" eaLnBrk="0" fontAlgn="base" hangingPunct="0">
              <a:lnSpc>
                <a:spcPct val="95000"/>
              </a:lnSpc>
              <a:spcBef>
                <a:spcPct val="60000"/>
              </a:spcBef>
              <a:spcAft>
                <a:spcPct val="0"/>
              </a:spcAft>
              <a:buClr>
                <a:srgbClr val="004C84"/>
              </a:buClr>
              <a:buFont typeface="Arial" charset="0"/>
              <a:buNone/>
            </a:pPr>
            <a:fld id="{569DB927-419E-B042-83CD-6E94FB32D87D}" type="slidenum">
              <a:rPr lang="en-US" smtClean="0">
                <a:solidFill>
                  <a:srgbClr val="000000">
                    <a:tint val="75000"/>
                  </a:srgbClr>
                </a:solidFill>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000000">
                  <a:tint val="75000"/>
                </a:srgbClr>
              </a:solidFill>
              <a:cs typeface="Arial" charset="0"/>
            </a:endParaRPr>
          </a:p>
        </p:txBody>
      </p:sp>
    </p:spTree>
    <p:extLst>
      <p:ext uri="{BB962C8B-B14F-4D97-AF65-F5344CB8AC3E}">
        <p14:creationId xmlns:p14="http://schemas.microsoft.com/office/powerpoint/2010/main" val="21561556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5" r:id="rId13"/>
    <p:sldLayoutId id="2147483706" r:id="rId14"/>
    <p:sldLayoutId id="2147483707" r:id="rId15"/>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pic>
        <p:nvPicPr>
          <p:cNvPr id="9" name="Picture 8" descr="Walgreens_Corner-W-Flag_Red-Gradient_4c.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cs typeface="Arial" charset="0"/>
            </a:endParaRP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pPr defTabSz="457200" eaLnBrk="0" fontAlgn="base" hangingPunct="0">
              <a:lnSpc>
                <a:spcPct val="95000"/>
              </a:lnSpc>
              <a:spcBef>
                <a:spcPct val="60000"/>
              </a:spcBef>
              <a:spcAft>
                <a:spcPct val="0"/>
              </a:spcAft>
              <a:buClr>
                <a:srgbClr val="004C84"/>
              </a:buClr>
              <a:buFont typeface="Arial" charset="0"/>
              <a:buNone/>
            </a:pPr>
            <a:fld id="{569DB927-419E-B042-83CD-6E94FB32D87D}" type="slidenum">
              <a:rPr lang="en-US" smtClean="0">
                <a:solidFill>
                  <a:srgbClr val="000000">
                    <a:tint val="75000"/>
                  </a:srgbClr>
                </a:solidFill>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000000">
                  <a:tint val="75000"/>
                </a:srgbClr>
              </a:solidFill>
              <a:cs typeface="Arial" charset="0"/>
            </a:endParaRPr>
          </a:p>
        </p:txBody>
      </p:sp>
    </p:spTree>
    <p:extLst>
      <p:ext uri="{BB962C8B-B14F-4D97-AF65-F5344CB8AC3E}">
        <p14:creationId xmlns:p14="http://schemas.microsoft.com/office/powerpoint/2010/main" val="34938382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877" r:id="rId13"/>
    <p:sldLayoutId id="2147483878" r:id="rId14"/>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pic>
        <p:nvPicPr>
          <p:cNvPr id="9" name="Picture 8" descr="Walgreens_Corner-W-Flag_Red-Gradient_4c.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endParaRPr lang="en-US" dirty="0">
              <a:solidFill>
                <a:srgbClr val="000000">
                  <a:tint val="75000"/>
                </a:srgbClr>
              </a:solidFill>
              <a:cs typeface="Arial" charset="0"/>
            </a:endParaRP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1200">
                <a:solidFill>
                  <a:schemeClr val="tx1">
                    <a:tint val="75000"/>
                  </a:schemeClr>
                </a:solidFill>
              </a:defRPr>
            </a:lvl1pPr>
          </a:lstStyle>
          <a:p>
            <a:pPr defTabSz="457200" eaLnBrk="0" fontAlgn="base" hangingPunct="0">
              <a:lnSpc>
                <a:spcPct val="95000"/>
              </a:lnSpc>
              <a:spcBef>
                <a:spcPct val="60000"/>
              </a:spcBef>
              <a:spcAft>
                <a:spcPct val="0"/>
              </a:spcAft>
              <a:buClr>
                <a:srgbClr val="004C84"/>
              </a:buClr>
              <a:buFont typeface="Arial" charset="0"/>
              <a:buNone/>
            </a:pPr>
            <a:fld id="{569DB927-419E-B042-83CD-6E94FB32D87D}" type="slidenum">
              <a:rPr lang="en-US" smtClean="0">
                <a:solidFill>
                  <a:srgbClr val="000000">
                    <a:tint val="75000"/>
                  </a:srgbClr>
                </a:solidFill>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000000">
                  <a:tint val="75000"/>
                </a:srgbClr>
              </a:solidFill>
              <a:cs typeface="Arial" charset="0"/>
            </a:endParaRPr>
          </a:p>
        </p:txBody>
      </p:sp>
    </p:spTree>
    <p:extLst>
      <p:ext uri="{BB962C8B-B14F-4D97-AF65-F5344CB8AC3E}">
        <p14:creationId xmlns:p14="http://schemas.microsoft.com/office/powerpoint/2010/main" val="424796471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384580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26"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content-header.png"/>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userDrawn="1">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userDrawn="1">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pic>
        <p:nvPicPr>
          <p:cNvPr id="9" name="Picture 8" descr="Walgreens_Corner-W-Flag_Red-Gradient_4c.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53620" y="6400800"/>
            <a:ext cx="327660" cy="343792"/>
          </a:xfrm>
          <a:prstGeom prst="rect">
            <a:avLst/>
          </a:prstGeom>
        </p:spPr>
      </p:pic>
      <p:sp>
        <p:nvSpPr>
          <p:cNvPr id="4" name="Footer Placeholder 3"/>
          <p:cNvSpPr>
            <a:spLocks noGrp="1"/>
          </p:cNvSpPr>
          <p:nvPr>
            <p:ph type="ftr" sz="quarter" idx="3"/>
          </p:nvPr>
        </p:nvSpPr>
        <p:spPr>
          <a:xfrm>
            <a:off x="852805" y="6406495"/>
            <a:ext cx="3891816" cy="365125"/>
          </a:xfrm>
          <a:prstGeom prst="rect">
            <a:avLst/>
          </a:prstGeom>
        </p:spPr>
        <p:txBody>
          <a:bodyPr vert="horz" lIns="91440" tIns="45720" rIns="91440" bIns="45720" rtlCol="0" anchor="ctr"/>
          <a:lstStyle>
            <a:lvl1pPr marL="0" marR="0" indent="0" algn="l" defTabSz="457200" rtl="0" eaLnBrk="0" fontAlgn="base" latinLnBrk="0" hangingPunct="0">
              <a:lnSpc>
                <a:spcPct val="95000"/>
              </a:lnSpc>
              <a:spcBef>
                <a:spcPct val="60000"/>
              </a:spcBef>
              <a:spcAft>
                <a:spcPct val="0"/>
              </a:spcAft>
              <a:buClr>
                <a:srgbClr val="004C84"/>
              </a:buClr>
              <a:buSzTx/>
              <a:buFont typeface="Arial" charset="0"/>
              <a:buNone/>
              <a:tabLst/>
              <a:defRPr sz="800">
                <a:solidFill>
                  <a:schemeClr val="tx1">
                    <a:tint val="75000"/>
                  </a:schemeClr>
                </a:solidFill>
              </a:defRPr>
            </a:lvl1pPr>
          </a:lstStyle>
          <a:p>
            <a:r>
              <a:rPr lang="en-US" dirty="0">
                <a:solidFill>
                  <a:srgbClr val="000000">
                    <a:tint val="75000"/>
                  </a:srgbClr>
                </a:solidFill>
                <a:cs typeface="Arial" charset="0"/>
              </a:rPr>
              <a:t>©2013 Walgreen Co. All rights reserved. Confidential and proprietary information.</a:t>
            </a:r>
          </a:p>
        </p:txBody>
      </p:sp>
      <p:sp>
        <p:nvSpPr>
          <p:cNvPr id="5" name="Slide Number Placeholder 4"/>
          <p:cNvSpPr>
            <a:spLocks noGrp="1"/>
          </p:cNvSpPr>
          <p:nvPr>
            <p:ph type="sldNum" sz="quarter" idx="4"/>
          </p:nvPr>
        </p:nvSpPr>
        <p:spPr>
          <a:xfrm>
            <a:off x="7989634" y="6413300"/>
            <a:ext cx="697166" cy="365125"/>
          </a:xfrm>
          <a:prstGeom prst="rect">
            <a:avLst/>
          </a:prstGeom>
        </p:spPr>
        <p:txBody>
          <a:bodyPr vert="horz" lIns="91440" tIns="45720" rIns="91440" bIns="45720" rtlCol="0" anchor="ctr"/>
          <a:lstStyle>
            <a:lvl1pPr algn="r">
              <a:buNone/>
              <a:defRPr sz="800">
                <a:solidFill>
                  <a:schemeClr val="tx1">
                    <a:tint val="75000"/>
                  </a:schemeClr>
                </a:solidFill>
              </a:defRPr>
            </a:lvl1pPr>
          </a:lstStyle>
          <a:p>
            <a:pPr defTabSz="457200" eaLnBrk="0" fontAlgn="base" hangingPunct="0">
              <a:lnSpc>
                <a:spcPct val="95000"/>
              </a:lnSpc>
              <a:spcBef>
                <a:spcPct val="60000"/>
              </a:spcBef>
              <a:spcAft>
                <a:spcPct val="0"/>
              </a:spcAft>
              <a:buClr>
                <a:srgbClr val="004C84"/>
              </a:buClr>
              <a:buFont typeface="Arial" charset="0"/>
              <a:buNone/>
            </a:pPr>
            <a:fld id="{569DB927-419E-B042-83CD-6E94FB32D87D}" type="slidenum">
              <a:rPr lang="en-US" smtClean="0">
                <a:solidFill>
                  <a:srgbClr val="000000">
                    <a:tint val="75000"/>
                  </a:srgbClr>
                </a:solidFill>
                <a:cs typeface="Arial" charset="0"/>
              </a:rPr>
              <a:pPr defTabSz="457200" eaLnBrk="0" fontAlgn="base" hangingPunct="0">
                <a:lnSpc>
                  <a:spcPct val="95000"/>
                </a:lnSpc>
                <a:spcBef>
                  <a:spcPct val="60000"/>
                </a:spcBef>
                <a:spcAft>
                  <a:spcPct val="0"/>
                </a:spcAft>
                <a:buClr>
                  <a:srgbClr val="004C84"/>
                </a:buClr>
                <a:buFont typeface="Arial" charset="0"/>
                <a:buNone/>
              </a:pPr>
              <a:t>‹#›</a:t>
            </a:fld>
            <a:endParaRPr lang="en-US" dirty="0">
              <a:solidFill>
                <a:srgbClr val="000000">
                  <a:tint val="75000"/>
                </a:srgbClr>
              </a:solidFill>
              <a:cs typeface="Arial" charset="0"/>
            </a:endParaRPr>
          </a:p>
        </p:txBody>
      </p:sp>
    </p:spTree>
    <p:extLst>
      <p:ext uri="{BB962C8B-B14F-4D97-AF65-F5344CB8AC3E}">
        <p14:creationId xmlns:p14="http://schemas.microsoft.com/office/powerpoint/2010/main" val="8905510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875" r:id="rId17"/>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3" name="Text Placeholder 2"/>
          <p:cNvSpPr>
            <a:spLocks noGrp="1"/>
          </p:cNvSpPr>
          <p:nvPr>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2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1200" b="1">
                <a:solidFill>
                  <a:srgbClr val="58595B"/>
                </a:solidFill>
                <a:latin typeface="+mj-lt"/>
              </a:defRPr>
            </a:lvl1pPr>
          </a:lstStyle>
          <a:p>
            <a:pPr eaLnBrk="0" fontAlgn="base" hangingPunct="0">
              <a:spcBef>
                <a:spcPct val="0"/>
              </a:spcBef>
              <a:spcAft>
                <a:spcPct val="0"/>
              </a:spcAft>
            </a:pPr>
            <a:fld id="{E75118D1-FA0D-5842-8422-48729606DBE3}" type="slidenum">
              <a:rPr lang="en-US" smtClean="0"/>
              <a:pPr eaLnBrk="0" fontAlgn="base" hangingPunct="0">
                <a:spcBef>
                  <a:spcPct val="0"/>
                </a:spcBef>
                <a:spcAft>
                  <a:spcPct val="0"/>
                </a:spcAft>
              </a:pPr>
              <a:t>‹#›</a:t>
            </a:fld>
            <a:endParaRPr lang="en-US" dirty="0"/>
          </a:p>
        </p:txBody>
      </p:sp>
      <p:pic>
        <p:nvPicPr>
          <p:cNvPr id="10" name="Picture 9" descr="Walgreens_Corner-W-Flag_Red-Gradient_4c.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8" name="Text Box 12"/>
          <p:cNvSpPr txBox="1">
            <a:spLocks noChangeArrowheads="1"/>
          </p:cNvSpPr>
          <p:nvPr userDrawn="1"/>
        </p:nvSpPr>
        <p:spPr bwMode="gray">
          <a:xfrm>
            <a:off x="854436" y="6185901"/>
            <a:ext cx="51736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p:txBody>
      </p:sp>
    </p:spTree>
    <p:extLst>
      <p:ext uri="{BB962C8B-B14F-4D97-AF65-F5344CB8AC3E}">
        <p14:creationId xmlns:p14="http://schemas.microsoft.com/office/powerpoint/2010/main" val="311560814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ct val="90000"/>
        </a:lnSpc>
        <a:spcBef>
          <a:spcPts val="528"/>
        </a:spcBef>
        <a:buSzPct val="125000"/>
        <a:buFont typeface="Arial"/>
        <a:buChar char="•"/>
        <a:defRPr lang="en-US" sz="2200" kern="1200" smtClean="0">
          <a:solidFill>
            <a:srgbClr val="58595B"/>
          </a:solidFill>
          <a:latin typeface="Arial"/>
          <a:ea typeface="+mn-ea"/>
          <a:cs typeface="Arial"/>
        </a:defRPr>
      </a:lvl2pPr>
      <a:lvl3pPr marL="548640" indent="-182880" algn="l" defTabSz="914400" rtl="0" eaLnBrk="1" latinLnBrk="0" hangingPunct="1">
        <a:lnSpc>
          <a:spcPct val="90000"/>
        </a:lnSpc>
        <a:spcBef>
          <a:spcPts val="528"/>
        </a:spcBef>
        <a:buFont typeface="Arial" pitchFamily="34" charset="0"/>
        <a:buChar char="̶"/>
        <a:defRPr lang="en-US" sz="2000" kern="1200" smtClean="0">
          <a:solidFill>
            <a:srgbClr val="58595B"/>
          </a:solidFill>
          <a:latin typeface="Arial"/>
          <a:ea typeface="+mn-ea"/>
          <a:cs typeface="Arial"/>
        </a:defRPr>
      </a:lvl3pPr>
      <a:lvl4pPr marL="731520" indent="-182880" algn="l" defTabSz="914400" rtl="0" eaLnBrk="1" latinLnBrk="0" hangingPunct="1">
        <a:lnSpc>
          <a:spcPct val="90000"/>
        </a:lnSpc>
        <a:spcBef>
          <a:spcPts val="528"/>
        </a:spcBef>
        <a:buFont typeface="Lucida Grande"/>
        <a:buChar char="»"/>
        <a:defRPr lang="en-US" sz="1800" kern="1200" smtClean="0">
          <a:solidFill>
            <a:srgbClr val="58595B"/>
          </a:solidFill>
          <a:latin typeface="Arial"/>
          <a:ea typeface="+mn-ea"/>
          <a:cs typeface="Arial"/>
        </a:defRPr>
      </a:lvl4pPr>
      <a:lvl5pPr marL="960120" indent="-228600" algn="l" defTabSz="914400" rtl="0" eaLnBrk="1" latinLnBrk="0" hangingPunct="1">
        <a:lnSpc>
          <a:spcPct val="90000"/>
        </a:lnSpc>
        <a:spcBef>
          <a:spcPts val="528"/>
        </a:spcBef>
        <a:buFont typeface="Arial"/>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ntent-head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a:solidFill>
            <a:schemeClr val="accent1"/>
          </a:solidFill>
        </p:spPr>
      </p:pic>
      <p:sp>
        <p:nvSpPr>
          <p:cNvPr id="3" name="Text Placeholder 2"/>
          <p:cNvSpPr>
            <a:spLocks noGrp="1"/>
          </p:cNvSpPr>
          <p:nvPr>
            <p:ph type="body" idx="1"/>
          </p:nvPr>
        </p:nvSpPr>
        <p:spPr>
          <a:xfrm>
            <a:off x="550920" y="1409706"/>
            <a:ext cx="8135880" cy="4706614"/>
          </a:xfrm>
          <a:prstGeom prst="rect">
            <a:avLst/>
          </a:prstGeom>
        </p:spPr>
        <p:txBody>
          <a:bodyPr vert="horz" lIns="0" tIns="0" rIns="0" bIns="0" rtlCol="0">
            <a:normAutofit/>
          </a:bodyPr>
          <a:lstStyle/>
          <a:p>
            <a:pPr lvl="1" defTabSz="457200">
              <a:buFont typeface="Arial"/>
            </a:pPr>
            <a:r>
              <a:rPr lang="en-US" dirty="0"/>
              <a:t>First level</a:t>
            </a:r>
          </a:p>
          <a:p>
            <a:pPr lvl="2" defTabSz="457200">
              <a:buFont typeface="Arial"/>
            </a:pPr>
            <a:r>
              <a:rPr lang="en-US" dirty="0"/>
              <a:t>Second level</a:t>
            </a:r>
          </a:p>
          <a:p>
            <a:pPr lvl="3" defTabSz="457200">
              <a:buFont typeface="Arial"/>
            </a:pPr>
            <a:r>
              <a:rPr lang="en-US" dirty="0"/>
              <a:t>Third level</a:t>
            </a:r>
          </a:p>
          <a:p>
            <a:pPr lvl="4" defTabSz="457200">
              <a:buFont typeface="Arial"/>
            </a:pPr>
            <a:r>
              <a:rPr lang="en-US" dirty="0"/>
              <a:t>Fourth level</a:t>
            </a:r>
          </a:p>
        </p:txBody>
      </p:sp>
      <p:sp>
        <p:nvSpPr>
          <p:cNvPr id="14" name="Title Placeholder 1"/>
          <p:cNvSpPr>
            <a:spLocks noGrp="1"/>
          </p:cNvSpPr>
          <p:nvPr>
            <p:ph type="title"/>
          </p:nvPr>
        </p:nvSpPr>
        <p:spPr>
          <a:xfrm>
            <a:off x="550920" y="168053"/>
            <a:ext cx="8135880" cy="861934"/>
          </a:xfrm>
          <a:prstGeom prst="rect">
            <a:avLst/>
          </a:prstGeom>
        </p:spPr>
        <p:txBody>
          <a:bodyPr vert="horz" lIns="0" tIns="0" rIns="0" bIns="0" rtlCol="0" anchor="ctr">
            <a:normAutofit/>
          </a:bodyPr>
          <a:lstStyle/>
          <a:p>
            <a:pPr lvl="0" algn="l" defTabSz="457200"/>
            <a:r>
              <a:rPr lang="en-US" dirty="0"/>
              <a:t>Type key insight here using sentence case</a:t>
            </a:r>
          </a:p>
        </p:txBody>
      </p:sp>
      <p:sp>
        <p:nvSpPr>
          <p:cNvPr id="24" name="Slide Number Placeholder 8"/>
          <p:cNvSpPr>
            <a:spLocks noGrp="1"/>
          </p:cNvSpPr>
          <p:nvPr>
            <p:ph type="sldNum" sz="quarter" idx="4"/>
          </p:nvPr>
        </p:nvSpPr>
        <p:spPr>
          <a:xfrm>
            <a:off x="7975153" y="6371424"/>
            <a:ext cx="719118" cy="220289"/>
          </a:xfrm>
          <a:prstGeom prst="rect">
            <a:avLst/>
          </a:prstGeom>
        </p:spPr>
        <p:txBody>
          <a:bodyPr vert="horz" lIns="91440" tIns="45720" rIns="91440" bIns="45720" rtlCol="0" anchor="ctr"/>
          <a:lstStyle>
            <a:lvl1pPr algn="r">
              <a:buNone/>
              <a:defRPr sz="800">
                <a:solidFill>
                  <a:schemeClr val="tx2"/>
                </a:solidFill>
              </a:defRPr>
            </a:lvl1pPr>
          </a:lstStyle>
          <a:p>
            <a:pPr eaLnBrk="0" fontAlgn="base" hangingPunct="0">
              <a:spcBef>
                <a:spcPct val="0"/>
              </a:spcBef>
              <a:spcAft>
                <a:spcPct val="0"/>
              </a:spcAft>
            </a:pPr>
            <a:fld id="{E75118D1-FA0D-5842-8422-48729606DBE3}" type="slidenum">
              <a:rPr lang="en-US" smtClean="0">
                <a:solidFill>
                  <a:srgbClr val="6A737B"/>
                </a:solidFill>
                <a:latin typeface="Times New Roman" pitchFamily="18" charset="0"/>
              </a:rPr>
              <a:pPr eaLnBrk="0" fontAlgn="base" hangingPunct="0">
                <a:spcBef>
                  <a:spcPct val="0"/>
                </a:spcBef>
                <a:spcAft>
                  <a:spcPct val="0"/>
                </a:spcAft>
              </a:pPr>
              <a:t>‹#›</a:t>
            </a:fld>
            <a:endParaRPr lang="en-US" dirty="0">
              <a:solidFill>
                <a:srgbClr val="6A737B"/>
              </a:solidFill>
              <a:latin typeface="Times New Roman" pitchFamily="18" charset="0"/>
            </a:endParaRPr>
          </a:p>
        </p:txBody>
      </p:sp>
      <p:pic>
        <p:nvPicPr>
          <p:cNvPr id="10" name="Picture 9" descr="Walgreens_Corner-W-Flag_Red-Gradient_4c.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8931" y="6178133"/>
            <a:ext cx="327660" cy="343792"/>
          </a:xfrm>
          <a:prstGeom prst="rect">
            <a:avLst/>
          </a:prstGeom>
        </p:spPr>
      </p:pic>
      <p:sp>
        <p:nvSpPr>
          <p:cNvPr id="9" name="Text Box 12"/>
          <p:cNvSpPr txBox="1">
            <a:spLocks noChangeArrowheads="1"/>
          </p:cNvSpPr>
          <p:nvPr userDrawn="1"/>
        </p:nvSpPr>
        <p:spPr bwMode="gray">
          <a:xfrm>
            <a:off x="839927" y="6199188"/>
            <a:ext cx="5173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eaLnBrk="0" fontAlgn="base" hangingPunct="0">
              <a:spcBef>
                <a:spcPct val="0"/>
              </a:spcBef>
              <a:spcAft>
                <a:spcPct val="0"/>
              </a:spcAft>
              <a:defRPr/>
            </a:pPr>
            <a:r>
              <a:rPr lang="en-US" altLang="en-US" sz="900" dirty="0">
                <a:solidFill>
                  <a:srgbClr val="58595B"/>
                </a:solidFill>
                <a:latin typeface="Arial" pitchFamily="34" charset="0"/>
              </a:rPr>
              <a:t>©2014</a:t>
            </a:r>
            <a:r>
              <a:rPr lang="en-US" sz="900" dirty="0">
                <a:solidFill>
                  <a:srgbClr val="58595B"/>
                </a:solidFill>
                <a:latin typeface="Arial" pitchFamily="34" charset="0"/>
              </a:rPr>
              <a:t> Walgreen Co. All rights reserved. Confidential and proprietary information.</a:t>
            </a:r>
            <a:r>
              <a:rPr lang="de-DE" altLang="en-US" sz="900" dirty="0">
                <a:solidFill>
                  <a:srgbClr val="58595B"/>
                </a:solidFill>
                <a:latin typeface="Arial" pitchFamily="34" charset="0"/>
              </a:rPr>
              <a:t> </a:t>
            </a:r>
            <a:endParaRPr lang="en-US" altLang="en-US" sz="900" dirty="0">
              <a:solidFill>
                <a:srgbClr val="58595B"/>
              </a:solidFill>
              <a:latin typeface="Arial" pitchFamily="34" charset="0"/>
            </a:endParaRPr>
          </a:p>
          <a:p>
            <a:pPr eaLnBrk="0" fontAlgn="base" hangingPunct="0">
              <a:spcBef>
                <a:spcPct val="0"/>
              </a:spcBef>
              <a:spcAft>
                <a:spcPct val="0"/>
              </a:spcAft>
              <a:defRPr/>
            </a:pPr>
            <a:r>
              <a:rPr lang="en-US" altLang="en-US" sz="900" dirty="0">
                <a:solidFill>
                  <a:srgbClr val="58595B"/>
                </a:solidFill>
                <a:latin typeface="Arial" pitchFamily="34" charset="0"/>
              </a:rPr>
              <a:t>©2014 </a:t>
            </a:r>
            <a:r>
              <a:rPr lang="de-DE" altLang="en-US" sz="900" dirty="0">
                <a:solidFill>
                  <a:srgbClr val="58595B"/>
                </a:solidFill>
                <a:latin typeface="Arial" pitchFamily="34" charset="0"/>
              </a:rPr>
              <a:t>Rath &amp; Strong Management Consultants LLC, Rath &amp; Strong, Ltd</a:t>
            </a:r>
            <a:r>
              <a:rPr lang="en-US" altLang="en-US" sz="900" dirty="0">
                <a:solidFill>
                  <a:srgbClr val="58595B"/>
                </a:solidFill>
                <a:latin typeface="Arial" pitchFamily="34" charset="0"/>
              </a:rPr>
              <a:t>. All rights reserved.</a:t>
            </a:r>
          </a:p>
        </p:txBody>
      </p:sp>
    </p:spTree>
    <p:extLst>
      <p:ext uri="{BB962C8B-B14F-4D97-AF65-F5344CB8AC3E}">
        <p14:creationId xmlns:p14="http://schemas.microsoft.com/office/powerpoint/2010/main" val="17650212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dt="0"/>
  <p:txStyles>
    <p:titleStyle>
      <a:lvl1pPr algn="l" defTabSz="914400" rtl="0" eaLnBrk="1" latinLnBrk="0" hangingPunct="1">
        <a:spcBef>
          <a:spcPct val="0"/>
        </a:spcBef>
        <a:buNone/>
        <a:defRPr lang="en-US" sz="2600" kern="1200" baseline="0">
          <a:solidFill>
            <a:schemeClr val="bg1"/>
          </a:solidFill>
          <a:latin typeface="Arial"/>
          <a:ea typeface="+mj-ea"/>
          <a:cs typeface="Arial"/>
        </a:defRPr>
      </a:lvl1pPr>
    </p:titleStyle>
    <p:body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ct val="90000"/>
        </a:lnSpc>
        <a:spcBef>
          <a:spcPts val="528"/>
        </a:spcBef>
        <a:buSzPct val="125000"/>
        <a:buFont typeface="Arial"/>
        <a:buChar char="•"/>
        <a:defRPr lang="en-US" sz="2200" kern="1200" smtClean="0">
          <a:solidFill>
            <a:srgbClr val="58595B"/>
          </a:solidFill>
          <a:latin typeface="Arial"/>
          <a:ea typeface="+mn-ea"/>
          <a:cs typeface="Arial"/>
        </a:defRPr>
      </a:lvl2pPr>
      <a:lvl3pPr marL="548640" indent="-182880" algn="l" defTabSz="914400" rtl="0" eaLnBrk="1" latinLnBrk="0" hangingPunct="1">
        <a:lnSpc>
          <a:spcPct val="90000"/>
        </a:lnSpc>
        <a:spcBef>
          <a:spcPts val="528"/>
        </a:spcBef>
        <a:buFont typeface="Arial" pitchFamily="34" charset="0"/>
        <a:buChar char="̶"/>
        <a:defRPr lang="en-US" sz="2000" kern="1200" smtClean="0">
          <a:solidFill>
            <a:srgbClr val="58595B"/>
          </a:solidFill>
          <a:latin typeface="Arial"/>
          <a:ea typeface="+mn-ea"/>
          <a:cs typeface="Arial"/>
        </a:defRPr>
      </a:lvl3pPr>
      <a:lvl4pPr marL="731520" indent="-182880" algn="l" defTabSz="914400" rtl="0" eaLnBrk="1" latinLnBrk="0" hangingPunct="1">
        <a:lnSpc>
          <a:spcPct val="90000"/>
        </a:lnSpc>
        <a:spcBef>
          <a:spcPts val="528"/>
        </a:spcBef>
        <a:buFont typeface="Lucida Grande"/>
        <a:buChar char="»"/>
        <a:defRPr lang="en-US" sz="1800" kern="1200" smtClean="0">
          <a:solidFill>
            <a:srgbClr val="58595B"/>
          </a:solidFill>
          <a:latin typeface="Arial"/>
          <a:ea typeface="+mn-ea"/>
          <a:cs typeface="Arial"/>
        </a:defRPr>
      </a:lvl4pPr>
      <a:lvl5pPr marL="960120" indent="-228600" algn="l" defTabSz="914400" rtl="0" eaLnBrk="1" latinLnBrk="0" hangingPunct="1">
        <a:lnSpc>
          <a:spcPct val="90000"/>
        </a:lnSpc>
        <a:spcBef>
          <a:spcPts val="528"/>
        </a:spcBef>
        <a:buFont typeface="Arial"/>
        <a:buChar char="•"/>
        <a:defRPr lang="en-US" sz="1600" kern="1200">
          <a:solidFill>
            <a:srgbClr val="58595B"/>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err="1">
                <a:solidFill>
                  <a:schemeClr val="tx1">
                    <a:lumMod val="65000"/>
                    <a:lumOff val="35000"/>
                  </a:schemeClr>
                </a:solidFill>
              </a:rPr>
              <a:t>Lean</a:t>
            </a:r>
            <a:r>
              <a:rPr lang="en-US" sz="4500" b="1" dirty="0" err="1">
                <a:solidFill>
                  <a:schemeClr val="tx1">
                    <a:lumMod val="65000"/>
                    <a:lumOff val="35000"/>
                  </a:schemeClr>
                </a:solidFill>
              </a:rPr>
              <a:t>Sixsigma</a:t>
            </a:r>
            <a:endParaRPr lang="en-US" sz="4500" b="1" dirty="0">
              <a:solidFill>
                <a:schemeClr val="tx1">
                  <a:lumMod val="65000"/>
                  <a:lumOff val="35000"/>
                </a:schemeClr>
              </a:solidFill>
            </a:endParaRPr>
          </a:p>
        </p:txBody>
      </p:sp>
      <p:sp>
        <p:nvSpPr>
          <p:cNvPr id="3" name="Text Placeholder 2"/>
          <p:cNvSpPr>
            <a:spLocks noGrp="1"/>
          </p:cNvSpPr>
          <p:nvPr>
            <p:ph type="body" sz="quarter" idx="10"/>
          </p:nvPr>
        </p:nvSpPr>
        <p:spPr>
          <a:xfrm>
            <a:off x="1295400" y="4114800"/>
            <a:ext cx="7128892" cy="1151626"/>
          </a:xfrm>
        </p:spPr>
        <p:txBody>
          <a:bodyPr/>
          <a:lstStyle/>
          <a:p>
            <a:r>
              <a:rPr lang="en-US" sz="2400" i="1" dirty="0"/>
              <a:t>TDGFD Process Time Reduction</a:t>
            </a:r>
          </a:p>
          <a:p>
            <a:r>
              <a:rPr lang="en-US" sz="2400" i="1" dirty="0"/>
              <a:t>2/28/17</a:t>
            </a:r>
          </a:p>
        </p:txBody>
      </p:sp>
      <p:sp>
        <p:nvSpPr>
          <p:cNvPr id="4" name="Text Placeholder 2"/>
          <p:cNvSpPr txBox="1">
            <a:spLocks/>
          </p:cNvSpPr>
          <p:nvPr/>
        </p:nvSpPr>
        <p:spPr>
          <a:xfrm>
            <a:off x="1321676" y="3183506"/>
            <a:ext cx="7128892" cy="575813"/>
          </a:xfrm>
          <a:prstGeom prst="rect">
            <a:avLst/>
          </a:prstGeom>
        </p:spPr>
        <p:txBody>
          <a:bodyPr vert="horz" lIns="0" tIns="45720" rIns="91440" bIns="45720" rtlCol="0" anchor="t" anchorCtr="0">
            <a:noAutofit/>
          </a:bodyPr>
          <a:lstStyle>
            <a:lvl1pPr marL="0" indent="0" algn="l" defTabSz="914400" rtl="0" eaLnBrk="1" latinLnBrk="0" hangingPunct="1">
              <a:lnSpc>
                <a:spcPct val="90000"/>
              </a:lnSpc>
              <a:spcBef>
                <a:spcPct val="20000"/>
              </a:spcBef>
              <a:buFont typeface="Arial" panose="020B0604020202020204" pitchFamily="34" charset="0"/>
              <a:buNone/>
              <a:defRPr lang="en-US" sz="2200" kern="1200" dirty="0" smtClean="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Project Kick Off Meeting</a:t>
            </a:r>
          </a:p>
        </p:txBody>
      </p:sp>
    </p:spTree>
    <p:extLst>
      <p:ext uri="{BB962C8B-B14F-4D97-AF65-F5344CB8AC3E}">
        <p14:creationId xmlns:p14="http://schemas.microsoft.com/office/powerpoint/2010/main" val="41634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135867"/>
            <a:ext cx="5327374" cy="50832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0"/>
              </a:spcBef>
              <a:spcAft>
                <a:spcPct val="0"/>
              </a:spcAft>
            </a:pPr>
            <a:endParaRPr lang="en-US" sz="900" dirty="0">
              <a:solidFill>
                <a:srgbClr val="58595B"/>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14152959"/>
              </p:ext>
            </p:extLst>
          </p:nvPr>
        </p:nvGraphicFramePr>
        <p:xfrm>
          <a:off x="145472" y="1298966"/>
          <a:ext cx="8868602" cy="4550854"/>
        </p:xfrm>
        <a:graphic>
          <a:graphicData uri="http://schemas.openxmlformats.org/drawingml/2006/table">
            <a:tbl>
              <a:tblPr firstRow="1" bandRow="1">
                <a:tableStyleId>{5C22544A-7EE6-4342-B048-85BDC9FD1C3A}</a:tableStyleId>
              </a:tblPr>
              <a:tblGrid>
                <a:gridCol w="3002974">
                  <a:extLst>
                    <a:ext uri="{9D8B030D-6E8A-4147-A177-3AD203B41FA5}">
                      <a16:colId xmlns:a16="http://schemas.microsoft.com/office/drawing/2014/main" val="20000"/>
                    </a:ext>
                  </a:extLst>
                </a:gridCol>
                <a:gridCol w="5865628">
                  <a:extLst>
                    <a:ext uri="{9D8B030D-6E8A-4147-A177-3AD203B41FA5}">
                      <a16:colId xmlns:a16="http://schemas.microsoft.com/office/drawing/2014/main" val="20001"/>
                    </a:ext>
                  </a:extLst>
                </a:gridCol>
              </a:tblGrid>
              <a:tr h="488270">
                <a:tc>
                  <a:txBody>
                    <a:bodyPr/>
                    <a:lstStyle/>
                    <a:p>
                      <a:r>
                        <a:rPr lang="en-US" dirty="0"/>
                        <a:t>Key norm setting areas</a:t>
                      </a:r>
                    </a:p>
                  </a:txBody>
                  <a:tcPr/>
                </a:tc>
                <a:tc>
                  <a:txBody>
                    <a:bodyPr/>
                    <a:lstStyle/>
                    <a:p>
                      <a:r>
                        <a:rPr lang="en-US" dirty="0"/>
                        <a:t>Our team</a:t>
                      </a:r>
                      <a:r>
                        <a:rPr lang="en-US" baseline="0" dirty="0"/>
                        <a:t> norms</a:t>
                      </a:r>
                      <a:endParaRPr lang="en-US" dirty="0"/>
                    </a:p>
                  </a:txBody>
                  <a:tcPr/>
                </a:tc>
                <a:extLst>
                  <a:ext uri="{0D108BD9-81ED-4DB2-BD59-A6C34878D82A}">
                    <a16:rowId xmlns:a16="http://schemas.microsoft.com/office/drawing/2014/main" val="10000"/>
                  </a:ext>
                </a:extLst>
              </a:tr>
              <a:tr h="750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500" b="1" dirty="0">
                          <a:solidFill>
                            <a:srgbClr val="58595B"/>
                          </a:solidFill>
                        </a:rPr>
                        <a:t>What is our desired problem solving approach?</a:t>
                      </a:r>
                    </a:p>
                    <a:p>
                      <a:endParaRPr lang="en-US" sz="1500" dirty="0">
                        <a:solidFill>
                          <a:srgbClr val="58595B"/>
                        </a:solidFill>
                      </a:endParaRPr>
                    </a:p>
                  </a:txBody>
                  <a:tcPr/>
                </a:tc>
                <a:tc>
                  <a:txBody>
                    <a:bodyPr/>
                    <a:lstStyle/>
                    <a:p>
                      <a:pPr marL="285750" lvl="0" indent="-285750" algn="l" eaLnBrk="1" hangingPunct="1">
                        <a:buClr>
                          <a:srgbClr val="64A0C8"/>
                        </a:buClr>
                        <a:buFont typeface="Arial" panose="020B0604020202020204" pitchFamily="34" charset="0"/>
                        <a:buChar char="•"/>
                      </a:pPr>
                      <a:r>
                        <a:rPr lang="en-US" altLang="en-US" sz="1500" dirty="0">
                          <a:solidFill>
                            <a:srgbClr val="58595B"/>
                          </a:solidFill>
                        </a:rPr>
                        <a:t>Regularly scheduled meetings </a:t>
                      </a:r>
                    </a:p>
                    <a:p>
                      <a:pPr marL="285750" lvl="0" indent="-285750" algn="l" eaLnBrk="1" hangingPunct="1">
                        <a:buClr>
                          <a:srgbClr val="64A0C8"/>
                        </a:buClr>
                        <a:buFont typeface="Arial" panose="020B0604020202020204" pitchFamily="34" charset="0"/>
                        <a:buChar char="•"/>
                      </a:pPr>
                      <a:r>
                        <a:rPr lang="en-US" altLang="en-US" sz="1500" dirty="0">
                          <a:solidFill>
                            <a:srgbClr val="58595B"/>
                          </a:solidFill>
                        </a:rPr>
                        <a:t>Use problem solving tools for team meetings</a:t>
                      </a:r>
                    </a:p>
                  </a:txBody>
                  <a:tcPr/>
                </a:tc>
                <a:extLst>
                  <a:ext uri="{0D108BD9-81ED-4DB2-BD59-A6C34878D82A}">
                    <a16:rowId xmlns:a16="http://schemas.microsoft.com/office/drawing/2014/main" val="10001"/>
                  </a:ext>
                </a:extLst>
              </a:tr>
              <a:tr h="788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500" b="1" dirty="0">
                          <a:solidFill>
                            <a:srgbClr val="58595B"/>
                          </a:solidFill>
                        </a:rPr>
                        <a:t>How should we interact and communicate?</a:t>
                      </a:r>
                    </a:p>
                  </a:txBody>
                  <a:tcPr/>
                </a:tc>
                <a:tc>
                  <a:txBody>
                    <a:bodyPr/>
                    <a:lstStyle/>
                    <a:p>
                      <a:pPr marL="285750" lvl="0" indent="-285750" algn="l" defTabSz="914400" rtl="0" eaLnBrk="1" latinLnBrk="0" hangingPunct="1">
                        <a:buClr>
                          <a:srgbClr val="64A0C8"/>
                        </a:buClr>
                        <a:buFont typeface="Arial" panose="020B0604020202020204" pitchFamily="34" charset="0"/>
                        <a:buChar char="•"/>
                      </a:pPr>
                      <a:r>
                        <a:rPr lang="en-US" altLang="en-US" sz="1500" kern="1200" dirty="0">
                          <a:solidFill>
                            <a:srgbClr val="58595B"/>
                          </a:solidFill>
                          <a:latin typeface="+mn-lt"/>
                          <a:ea typeface="+mn-ea"/>
                          <a:cs typeface="+mn-cs"/>
                        </a:rPr>
                        <a:t>Weekly status</a:t>
                      </a:r>
                      <a:r>
                        <a:rPr lang="en-US" altLang="en-US" sz="1500" kern="1200" baseline="0" dirty="0">
                          <a:solidFill>
                            <a:srgbClr val="58595B"/>
                          </a:solidFill>
                          <a:latin typeface="+mn-lt"/>
                          <a:ea typeface="+mn-ea"/>
                          <a:cs typeface="+mn-cs"/>
                        </a:rPr>
                        <a:t> meeting</a:t>
                      </a:r>
                    </a:p>
                    <a:p>
                      <a:pPr marL="285750" lvl="0" indent="-285750" algn="l" defTabSz="914400" rtl="0" eaLnBrk="1" latinLnBrk="0" hangingPunct="1">
                        <a:buClr>
                          <a:srgbClr val="64A0C8"/>
                        </a:buClr>
                        <a:buFont typeface="Arial" panose="020B0604020202020204" pitchFamily="34" charset="0"/>
                        <a:buChar char="•"/>
                      </a:pPr>
                      <a:r>
                        <a:rPr lang="en-US" altLang="en-US" sz="1500" kern="1200" dirty="0">
                          <a:solidFill>
                            <a:srgbClr val="58595B"/>
                          </a:solidFill>
                          <a:latin typeface="+mn-lt"/>
                          <a:ea typeface="+mn-ea"/>
                          <a:cs typeface="+mn-cs"/>
                        </a:rPr>
                        <a:t>Other key stakeholders</a:t>
                      </a:r>
                      <a:r>
                        <a:rPr lang="en-US" altLang="en-US" sz="1500" kern="1200" baseline="0" dirty="0">
                          <a:solidFill>
                            <a:srgbClr val="58595B"/>
                          </a:solidFill>
                          <a:latin typeface="+mn-lt"/>
                          <a:ea typeface="+mn-ea"/>
                          <a:cs typeface="+mn-cs"/>
                        </a:rPr>
                        <a:t> that need to be informed – as needed</a:t>
                      </a:r>
                      <a:endParaRPr lang="en-US" altLang="en-US" sz="1500" kern="1200" dirty="0">
                        <a:solidFill>
                          <a:srgbClr val="58595B"/>
                        </a:solidFill>
                        <a:latin typeface="+mn-lt"/>
                        <a:ea typeface="+mn-ea"/>
                        <a:cs typeface="+mn-cs"/>
                      </a:endParaRPr>
                    </a:p>
                  </a:txBody>
                  <a:tcPr/>
                </a:tc>
                <a:extLst>
                  <a:ext uri="{0D108BD9-81ED-4DB2-BD59-A6C34878D82A}">
                    <a16:rowId xmlns:a16="http://schemas.microsoft.com/office/drawing/2014/main" val="10002"/>
                  </a:ext>
                </a:extLst>
              </a:tr>
              <a:tr h="916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500" b="1" dirty="0">
                          <a:solidFill>
                            <a:srgbClr val="58595B"/>
                          </a:solidFill>
                        </a:rPr>
                        <a:t>Client interaction and/or meeting norms?</a:t>
                      </a:r>
                    </a:p>
                    <a:p>
                      <a:endParaRPr lang="en-US" sz="1500" dirty="0">
                        <a:solidFill>
                          <a:srgbClr val="58595B"/>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64A0C8"/>
                        </a:buClr>
                        <a:buSzTx/>
                        <a:buFont typeface="Arial" panose="020B0604020202020204" pitchFamily="34" charset="0"/>
                        <a:buChar char="•"/>
                        <a:tabLst/>
                        <a:defRPr/>
                      </a:pPr>
                      <a:r>
                        <a:rPr lang="en-US" altLang="en-US" sz="1500" kern="1200" dirty="0">
                          <a:solidFill>
                            <a:srgbClr val="58595B"/>
                          </a:solidFill>
                          <a:latin typeface="+mn-lt"/>
                          <a:ea typeface="+mn-ea"/>
                          <a:cs typeface="+mn-cs"/>
                        </a:rPr>
                        <a:t>Team members on time and fully present during meetings and conference calls</a:t>
                      </a:r>
                    </a:p>
                    <a:p>
                      <a:pPr marL="285750" lvl="0" indent="-285750" algn="l" defTabSz="914400" rtl="0" eaLnBrk="1" latinLnBrk="0" hangingPunct="1">
                        <a:buClr>
                          <a:srgbClr val="64A0C8"/>
                        </a:buClr>
                        <a:buFont typeface="Arial" panose="020B0604020202020204" pitchFamily="34" charset="0"/>
                        <a:buChar char="•"/>
                      </a:pPr>
                      <a:r>
                        <a:rPr lang="en-US" altLang="en-US" sz="1500" kern="1200" dirty="0">
                          <a:solidFill>
                            <a:srgbClr val="58595B"/>
                          </a:solidFill>
                          <a:latin typeface="+mn-lt"/>
                          <a:ea typeface="+mn-ea"/>
                          <a:cs typeface="+mn-cs"/>
                        </a:rPr>
                        <a:t>Send agenda prior to meeting start</a:t>
                      </a:r>
                    </a:p>
                  </a:txBody>
                  <a:tcPr/>
                </a:tc>
                <a:extLst>
                  <a:ext uri="{0D108BD9-81ED-4DB2-BD59-A6C34878D82A}">
                    <a16:rowId xmlns:a16="http://schemas.microsoft.com/office/drawing/2014/main" val="10003"/>
                  </a:ext>
                </a:extLst>
              </a:tr>
              <a:tr h="790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500" b="1" dirty="0">
                          <a:solidFill>
                            <a:srgbClr val="58595B"/>
                          </a:solidFill>
                        </a:rPr>
                        <a:t>What lifestyle aspirations do we have?</a:t>
                      </a:r>
                    </a:p>
                    <a:p>
                      <a:endParaRPr lang="en-US" sz="1500" dirty="0">
                        <a:solidFill>
                          <a:srgbClr val="58595B"/>
                        </a:solidFill>
                      </a:endParaRPr>
                    </a:p>
                  </a:txBody>
                  <a:tcPr/>
                </a:tc>
                <a:tc>
                  <a:txBody>
                    <a:bodyPr/>
                    <a:lstStyle/>
                    <a:p>
                      <a:pPr marL="285750" lvl="0" indent="-285750" algn="l" defTabSz="914400" rtl="0" eaLnBrk="1" latinLnBrk="0" hangingPunct="1">
                        <a:buClr>
                          <a:srgbClr val="64A0C8"/>
                        </a:buClr>
                        <a:buFont typeface="Arial" panose="020B0604020202020204" pitchFamily="34" charset="0"/>
                        <a:buChar char="•"/>
                      </a:pPr>
                      <a:r>
                        <a:rPr lang="en-US" altLang="en-US" sz="1500" kern="1200" dirty="0">
                          <a:solidFill>
                            <a:srgbClr val="58595B"/>
                          </a:solidFill>
                          <a:latin typeface="+mn-lt"/>
                          <a:ea typeface="+mn-ea"/>
                          <a:cs typeface="+mn-cs"/>
                        </a:rPr>
                        <a:t>Meeting</a:t>
                      </a:r>
                      <a:r>
                        <a:rPr lang="en-US" altLang="en-US" sz="1500" kern="1200" baseline="0" dirty="0">
                          <a:solidFill>
                            <a:srgbClr val="58595B"/>
                          </a:solidFill>
                          <a:latin typeface="+mn-lt"/>
                          <a:ea typeface="+mn-ea"/>
                          <a:cs typeface="+mn-cs"/>
                        </a:rPr>
                        <a:t>s should end on time</a:t>
                      </a:r>
                      <a:endParaRPr lang="en-US" altLang="en-US" sz="1500" kern="1200" dirty="0">
                        <a:solidFill>
                          <a:srgbClr val="58595B"/>
                        </a:solidFill>
                        <a:latin typeface="+mn-lt"/>
                        <a:ea typeface="+mn-ea"/>
                        <a:cs typeface="+mn-cs"/>
                      </a:endParaRPr>
                    </a:p>
                    <a:p>
                      <a:pPr marL="285750" lvl="0" indent="-285750" algn="l" defTabSz="914400" rtl="0" eaLnBrk="1" latinLnBrk="0" hangingPunct="1">
                        <a:buClr>
                          <a:srgbClr val="64A0C8"/>
                        </a:buClr>
                        <a:buFont typeface="Arial" panose="020B0604020202020204" pitchFamily="34" charset="0"/>
                        <a:buChar char="•"/>
                      </a:pPr>
                      <a:r>
                        <a:rPr lang="en-US" altLang="en-US" sz="1500" kern="1200" dirty="0">
                          <a:solidFill>
                            <a:srgbClr val="58595B"/>
                          </a:solidFill>
                          <a:latin typeface="+mn-lt"/>
                          <a:ea typeface="+mn-ea"/>
                          <a:cs typeface="+mn-cs"/>
                        </a:rPr>
                        <a:t>Are there certain days that are better for meetings than others? </a:t>
                      </a:r>
                    </a:p>
                    <a:p>
                      <a:pPr marL="285750" lvl="0" indent="-285750" algn="l" defTabSz="914400" rtl="0" eaLnBrk="1" latinLnBrk="0" hangingPunct="1">
                        <a:buClr>
                          <a:srgbClr val="64A0C8"/>
                        </a:buClr>
                        <a:buFont typeface="Arial" panose="020B0604020202020204" pitchFamily="34" charset="0"/>
                        <a:buChar char="•"/>
                      </a:pPr>
                      <a:r>
                        <a:rPr lang="en-US" altLang="en-US" sz="1500" kern="1200" dirty="0">
                          <a:solidFill>
                            <a:srgbClr val="58595B"/>
                          </a:solidFill>
                          <a:latin typeface="+mn-lt"/>
                          <a:ea typeface="+mn-ea"/>
                          <a:cs typeface="+mn-cs"/>
                        </a:rPr>
                        <a:t>Are</a:t>
                      </a:r>
                      <a:r>
                        <a:rPr lang="en-US" altLang="en-US" sz="1500" kern="1200" baseline="0" dirty="0">
                          <a:solidFill>
                            <a:srgbClr val="58595B"/>
                          </a:solidFill>
                          <a:latin typeface="+mn-lt"/>
                          <a:ea typeface="+mn-ea"/>
                          <a:cs typeface="+mn-cs"/>
                        </a:rPr>
                        <a:t> there days we should avoid? </a:t>
                      </a:r>
                      <a:endParaRPr lang="en-US" altLang="en-US" sz="1500" kern="1200" dirty="0">
                        <a:solidFill>
                          <a:srgbClr val="58595B"/>
                        </a:solidFill>
                        <a:latin typeface="+mn-lt"/>
                        <a:ea typeface="+mn-ea"/>
                        <a:cs typeface="+mn-cs"/>
                      </a:endParaRPr>
                    </a:p>
                  </a:txBody>
                  <a:tcPr/>
                </a:tc>
                <a:extLst>
                  <a:ext uri="{0D108BD9-81ED-4DB2-BD59-A6C34878D82A}">
                    <a16:rowId xmlns:a16="http://schemas.microsoft.com/office/drawing/2014/main" val="10004"/>
                  </a:ext>
                </a:extLst>
              </a:tr>
              <a:tr h="790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58595B"/>
                          </a:solidFill>
                          <a:latin typeface="+mn-lt"/>
                          <a:ea typeface="+mn-ea"/>
                          <a:cs typeface="+mn-cs"/>
                        </a:rPr>
                        <a:t>How will we address absences?</a:t>
                      </a:r>
                    </a:p>
                  </a:txBody>
                  <a:tcPr/>
                </a:tc>
                <a:tc>
                  <a:txBody>
                    <a:bodyPr/>
                    <a:lstStyle/>
                    <a:p>
                      <a:pPr marL="285750" lvl="0" indent="-285750" algn="l" defTabSz="914400" rtl="0" eaLnBrk="1" latinLnBrk="0" hangingPunct="1">
                        <a:buClr>
                          <a:srgbClr val="64A0C8"/>
                        </a:buClr>
                        <a:buFont typeface="Arial" panose="020B0604020202020204" pitchFamily="34" charset="0"/>
                        <a:buChar char="•"/>
                      </a:pPr>
                      <a:r>
                        <a:rPr lang="en-US" altLang="en-US" sz="1500" kern="1200" baseline="0" dirty="0">
                          <a:solidFill>
                            <a:srgbClr val="58595B"/>
                          </a:solidFill>
                          <a:latin typeface="+mn-lt"/>
                          <a:ea typeface="+mn-ea"/>
                          <a:cs typeface="+mn-cs"/>
                        </a:rPr>
                        <a:t>Team members to provide explanation if declining meetings</a:t>
                      </a:r>
                    </a:p>
                  </a:txBody>
                  <a:tcPr/>
                </a:tc>
                <a:extLst>
                  <a:ext uri="{0D108BD9-81ED-4DB2-BD59-A6C34878D82A}">
                    <a16:rowId xmlns:a16="http://schemas.microsoft.com/office/drawing/2014/main" val="10005"/>
                  </a:ext>
                </a:extLst>
              </a:tr>
            </a:tbl>
          </a:graphicData>
        </a:graphic>
      </p:graphicFrame>
      <p:sp>
        <p:nvSpPr>
          <p:cNvPr id="3075" name="Rectangle 2"/>
          <p:cNvSpPr>
            <a:spLocks noGrp="1" noChangeArrowheads="1"/>
          </p:cNvSpPr>
          <p:nvPr>
            <p:ph type="title"/>
          </p:nvPr>
        </p:nvSpPr>
        <p:spPr>
          <a:xfrm>
            <a:off x="1066800" y="152400"/>
            <a:ext cx="7249582" cy="861934"/>
          </a:xfrm>
        </p:spPr>
        <p:txBody>
          <a:bodyPr/>
          <a:lstStyle/>
          <a:p>
            <a:pPr eaLnBrk="1" hangingPunct="1"/>
            <a:r>
              <a:rPr lang="en-US" altLang="en-US" dirty="0"/>
              <a:t>Team Norms - Discussion</a:t>
            </a:r>
          </a:p>
        </p:txBody>
      </p:sp>
      <p:sp>
        <p:nvSpPr>
          <p:cNvPr id="3" name="Slide Number Placeholder 2"/>
          <p:cNvSpPr>
            <a:spLocks noGrp="1"/>
          </p:cNvSpPr>
          <p:nvPr>
            <p:ph type="sldNum" sz="quarter" idx="4"/>
          </p:nvPr>
        </p:nvSpPr>
        <p:spPr/>
        <p:txBody>
          <a:bodyPr/>
          <a:lstStyle/>
          <a:p>
            <a:fld id="{E75118D1-FA0D-5842-8422-48729606DBE3}" type="slidenum">
              <a:rPr lang="en-US" smtClean="0">
                <a:solidFill>
                  <a:srgbClr val="000000">
                    <a:lumMod val="65000"/>
                    <a:lumOff val="35000"/>
                  </a:srgbClr>
                </a:solidFill>
              </a:rPr>
              <a:pPr/>
              <a:t>10</a:t>
            </a:fld>
            <a:endParaRPr lang="en-US" dirty="0">
              <a:solidFill>
                <a:srgbClr val="000000">
                  <a:lumMod val="65000"/>
                  <a:lumOff val="35000"/>
                </a:srgbClr>
              </a:solidFill>
            </a:endParaRP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08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838200" y="1828800"/>
            <a:ext cx="7543800" cy="3048000"/>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lnSpc>
                <a:spcPct val="110000"/>
              </a:lnSpc>
              <a:buNone/>
              <a:defRPr/>
            </a:pPr>
            <a:r>
              <a:rPr lang="en-US" altLang="en-US" sz="3000" dirty="0">
                <a:latin typeface="Arial" pitchFamily="34" charset="0"/>
                <a:cs typeface="Arial" pitchFamily="34" charset="0"/>
              </a:rPr>
              <a:t>Define Phase Deliverables</a:t>
            </a:r>
          </a:p>
          <a:p>
            <a:pPr marL="0" lvl="1" indent="0">
              <a:lnSpc>
                <a:spcPct val="110000"/>
              </a:lnSpc>
              <a:buNone/>
              <a:defRPr/>
            </a:pPr>
            <a:endParaRPr lang="en-US" altLang="en-US" sz="2800" dirty="0">
              <a:latin typeface="Arial" pitchFamily="34" charset="0"/>
              <a:cs typeface="Arial" pitchFamily="34" charset="0"/>
            </a:endParaRPr>
          </a:p>
          <a:p>
            <a:pPr lvl="1">
              <a:lnSpc>
                <a:spcPct val="110000"/>
              </a:lnSpc>
              <a:buFontTx/>
              <a:buChar char="-"/>
              <a:defRPr/>
            </a:pPr>
            <a:r>
              <a:rPr lang="en-US" altLang="en-US" sz="2800" dirty="0">
                <a:latin typeface="Arial" pitchFamily="34" charset="0"/>
                <a:cs typeface="Arial" pitchFamily="34" charset="0"/>
              </a:rPr>
              <a:t>Project Charter</a:t>
            </a:r>
          </a:p>
          <a:p>
            <a:pPr lvl="1">
              <a:lnSpc>
                <a:spcPct val="110000"/>
              </a:lnSpc>
              <a:buFontTx/>
              <a:buChar char="-"/>
              <a:defRPr/>
            </a:pPr>
            <a:r>
              <a:rPr lang="en-US" altLang="en-US" sz="2800" dirty="0">
                <a:latin typeface="Arial" pitchFamily="34" charset="0"/>
                <a:cs typeface="Arial" pitchFamily="34" charset="0"/>
              </a:rPr>
              <a:t>SIPOC</a:t>
            </a:r>
          </a:p>
          <a:p>
            <a:pPr lvl="1">
              <a:lnSpc>
                <a:spcPct val="110000"/>
              </a:lnSpc>
              <a:buFontTx/>
              <a:buChar char="-"/>
              <a:defRPr/>
            </a:pPr>
            <a:r>
              <a:rPr lang="en-US" altLang="en-US" sz="2800" dirty="0">
                <a:latin typeface="Arial" pitchFamily="34" charset="0"/>
                <a:cs typeface="Arial" pitchFamily="34" charset="0"/>
              </a:rPr>
              <a:t>Process map</a:t>
            </a:r>
          </a:p>
        </p:txBody>
      </p:sp>
    </p:spTree>
    <p:extLst>
      <p:ext uri="{BB962C8B-B14F-4D97-AF65-F5344CB8AC3E}">
        <p14:creationId xmlns:p14="http://schemas.microsoft.com/office/powerpoint/2010/main" val="388867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9" name="Rectangle 6"/>
          <p:cNvSpPr>
            <a:spLocks noChangeArrowheads="1"/>
          </p:cNvSpPr>
          <p:nvPr/>
        </p:nvSpPr>
        <p:spPr bwMode="auto">
          <a:xfrm>
            <a:off x="1935163" y="828675"/>
            <a:ext cx="6904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r" eaLnBrk="0" fontAlgn="base" hangingPunct="0">
              <a:spcBef>
                <a:spcPct val="0"/>
              </a:spcBef>
              <a:spcAft>
                <a:spcPct val="0"/>
              </a:spcAft>
            </a:pPr>
            <a:br>
              <a:rPr lang="en-US" altLang="en-US" sz="1600">
                <a:solidFill>
                  <a:srgbClr val="FFFFFF"/>
                </a:solidFill>
                <a:cs typeface="Arial" pitchFamily="34" charset="0"/>
              </a:rPr>
            </a:br>
            <a:r>
              <a:rPr lang="en-US" altLang="en-US" sz="1600" i="1">
                <a:solidFill>
                  <a:srgbClr val="FFFFFF"/>
                </a:solidFill>
                <a:cs typeface="Arial" pitchFamily="34" charset="0"/>
              </a:rPr>
              <a:t> Bob Schaeffer</a:t>
            </a:r>
          </a:p>
        </p:txBody>
      </p:sp>
      <p:sp>
        <p:nvSpPr>
          <p:cNvPr id="21563" name="Title 3"/>
          <p:cNvSpPr>
            <a:spLocks noGrp="1"/>
          </p:cNvSpPr>
          <p:nvPr>
            <p:ph type="title"/>
          </p:nvPr>
        </p:nvSpPr>
        <p:spPr/>
        <p:txBody>
          <a:bodyPr/>
          <a:lstStyle/>
          <a:p>
            <a:r>
              <a:rPr altLang="en-US" dirty="0">
                <a:latin typeface="Arial" pitchFamily="34" charset="0"/>
                <a:cs typeface="Arial" pitchFamily="34" charset="0"/>
              </a:rPr>
              <a:t>Project Charter:</a:t>
            </a:r>
            <a:br>
              <a:rPr altLang="en-US" dirty="0">
                <a:latin typeface="Arial" pitchFamily="34" charset="0"/>
                <a:cs typeface="Arial" pitchFamily="34" charset="0"/>
              </a:rPr>
            </a:br>
            <a:r>
              <a:rPr altLang="en-US" dirty="0">
                <a:latin typeface="Arial" pitchFamily="34" charset="0"/>
                <a:cs typeface="Arial" pitchFamily="34" charset="0"/>
              </a:rPr>
              <a:t>What are we trying to accomplish?</a:t>
            </a:r>
          </a:p>
        </p:txBody>
      </p:sp>
      <p:sp>
        <p:nvSpPr>
          <p:cNvPr id="18" name="Slide Number Placeholder 5"/>
          <p:cNvSpPr>
            <a:spLocks noGrp="1"/>
          </p:cNvSpPr>
          <p:nvPr>
            <p:ph type="sldNum" sz="quarter" idx="10"/>
          </p:nvPr>
        </p:nvSpPr>
        <p:spPr>
          <a:xfrm>
            <a:off x="7975600" y="6370638"/>
            <a:ext cx="719138" cy="220662"/>
          </a:xfrm>
        </p:spPr>
        <p:txBody>
          <a:bodyPr/>
          <a:lstStyle/>
          <a:p>
            <a:fld id="{8D3B297E-A9B1-490A-8880-A61B82ADD689}" type="slidenum">
              <a:rPr lang="en-US" altLang="en-US" smtClean="0">
                <a:solidFill>
                  <a:srgbClr val="6A737B"/>
                </a:solidFill>
              </a:rPr>
              <a:pPr/>
              <a:t>12</a:t>
            </a:fld>
            <a:endParaRPr lang="en-US" altLang="en-US">
              <a:solidFill>
                <a:srgbClr val="6A737B"/>
              </a:solidFill>
            </a:endParaRPr>
          </a:p>
        </p:txBody>
      </p:sp>
      <p:pic>
        <p:nvPicPr>
          <p:cNvPr id="2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85800" y="6192145"/>
            <a:ext cx="2552270" cy="2848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p>
        </p:txBody>
      </p:sp>
      <p:graphicFrame>
        <p:nvGraphicFramePr>
          <p:cNvPr id="2" name="Table 1"/>
          <p:cNvGraphicFramePr>
            <a:graphicFrameLocks noGrp="1"/>
          </p:cNvGraphicFramePr>
          <p:nvPr>
            <p:extLst>
              <p:ext uri="{D42A27DB-BD31-4B8C-83A1-F6EECF244321}">
                <p14:modId xmlns:p14="http://schemas.microsoft.com/office/powerpoint/2010/main" val="2082914350"/>
              </p:ext>
            </p:extLst>
          </p:nvPr>
        </p:nvGraphicFramePr>
        <p:xfrm>
          <a:off x="1066798" y="1219198"/>
          <a:ext cx="7010401" cy="5115373"/>
        </p:xfrm>
        <a:graphic>
          <a:graphicData uri="http://schemas.openxmlformats.org/drawingml/2006/table">
            <a:tbl>
              <a:tblPr/>
              <a:tblGrid>
                <a:gridCol w="1337863">
                  <a:extLst>
                    <a:ext uri="{9D8B030D-6E8A-4147-A177-3AD203B41FA5}">
                      <a16:colId xmlns:a16="http://schemas.microsoft.com/office/drawing/2014/main" val="20000"/>
                    </a:ext>
                  </a:extLst>
                </a:gridCol>
                <a:gridCol w="834826">
                  <a:extLst>
                    <a:ext uri="{9D8B030D-6E8A-4147-A177-3AD203B41FA5}">
                      <a16:colId xmlns:a16="http://schemas.microsoft.com/office/drawing/2014/main" val="20001"/>
                    </a:ext>
                  </a:extLst>
                </a:gridCol>
                <a:gridCol w="786663">
                  <a:extLst>
                    <a:ext uri="{9D8B030D-6E8A-4147-A177-3AD203B41FA5}">
                      <a16:colId xmlns:a16="http://schemas.microsoft.com/office/drawing/2014/main" val="20002"/>
                    </a:ext>
                  </a:extLst>
                </a:gridCol>
                <a:gridCol w="1067615">
                  <a:extLst>
                    <a:ext uri="{9D8B030D-6E8A-4147-A177-3AD203B41FA5}">
                      <a16:colId xmlns:a16="http://schemas.microsoft.com/office/drawing/2014/main" val="20003"/>
                    </a:ext>
                  </a:extLst>
                </a:gridCol>
                <a:gridCol w="1305754">
                  <a:extLst>
                    <a:ext uri="{9D8B030D-6E8A-4147-A177-3AD203B41FA5}">
                      <a16:colId xmlns:a16="http://schemas.microsoft.com/office/drawing/2014/main" val="20004"/>
                    </a:ext>
                  </a:extLst>
                </a:gridCol>
                <a:gridCol w="1677680">
                  <a:extLst>
                    <a:ext uri="{9D8B030D-6E8A-4147-A177-3AD203B41FA5}">
                      <a16:colId xmlns:a16="http://schemas.microsoft.com/office/drawing/2014/main" val="20005"/>
                    </a:ext>
                  </a:extLst>
                </a:gridCol>
              </a:tblGrid>
              <a:tr h="217675">
                <a:tc gridSpan="6">
                  <a:txBody>
                    <a:bodyPr/>
                    <a:lstStyle/>
                    <a:p>
                      <a:pPr algn="ctr" fontAlgn="b"/>
                      <a:r>
                        <a:rPr lang="en-US" sz="1000" b="1" i="0" u="none" strike="noStrike" dirty="0">
                          <a:solidFill>
                            <a:srgbClr val="000000"/>
                          </a:solidFill>
                          <a:effectLst/>
                          <a:latin typeface="Calibri"/>
                        </a:rPr>
                        <a:t>Project Details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965">
                <a:tc>
                  <a:txBody>
                    <a:bodyPr/>
                    <a:lstStyle/>
                    <a:p>
                      <a:pPr algn="l" fontAlgn="t"/>
                      <a:r>
                        <a:rPr lang="en-US" sz="800" b="1" i="0" u="none" strike="noStrike">
                          <a:solidFill>
                            <a:srgbClr val="000000"/>
                          </a:solidFill>
                          <a:effectLst/>
                          <a:latin typeface="Calibri"/>
                        </a:rPr>
                        <a:t>Project Description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l" fontAlgn="t"/>
                      <a:r>
                        <a:rPr lang="en-US" sz="800" b="0" i="1" u="none" strike="noStrike">
                          <a:solidFill>
                            <a:srgbClr val="000000"/>
                          </a:solidFill>
                          <a:effectLst/>
                          <a:latin typeface="Calibri"/>
                        </a:rPr>
                        <a:t>Increase capacity for our store Pharmacists by reducing the time it takes them to complete each Target Drug Good Faith Dispensing (TDGFD) checklist by reallocating work to technicians and/or decreases in overall process time.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4122">
                <a:tc>
                  <a:txBody>
                    <a:bodyPr/>
                    <a:lstStyle/>
                    <a:p>
                      <a:pPr algn="l" fontAlgn="t"/>
                      <a:r>
                        <a:rPr lang="en-US" sz="800" b="1" i="0" u="none" strike="noStrike" dirty="0">
                          <a:solidFill>
                            <a:srgbClr val="000000"/>
                          </a:solidFill>
                          <a:effectLst/>
                          <a:latin typeface="Calibri"/>
                        </a:rPr>
                        <a:t>Problem Statement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l" fontAlgn="t"/>
                      <a:r>
                        <a:rPr lang="en-US" sz="800" b="0" i="1" u="none" strike="noStrike" dirty="0">
                          <a:solidFill>
                            <a:srgbClr val="000000"/>
                          </a:solidFill>
                          <a:effectLst/>
                          <a:latin typeface="Calibri"/>
                        </a:rPr>
                        <a:t>Pharmacists and Technicians</a:t>
                      </a:r>
                      <a:r>
                        <a:rPr lang="en-US" sz="800" b="0" i="1" u="none" strike="noStrike" dirty="0">
                          <a:solidFill>
                            <a:srgbClr val="FF0000"/>
                          </a:solidFill>
                          <a:effectLst/>
                          <a:latin typeface="Calibri"/>
                        </a:rPr>
                        <a:t> </a:t>
                      </a:r>
                      <a:r>
                        <a:rPr lang="en-US" sz="800" b="0" i="1" u="none" strike="noStrike" dirty="0">
                          <a:solidFill>
                            <a:srgbClr val="000000"/>
                          </a:solidFill>
                          <a:effectLst/>
                          <a:latin typeface="Calibri"/>
                        </a:rPr>
                        <a:t>must comply to completing our (TDGFD) checklist when dispensing prescriptions for Target Drugs. Currently Pharmacists spend approximately 5 minutes completing each checklist equating to an average of 150 hours/store per year.  For every 10% reduction in this time commitment, the organization could save between $1.5 million and $8 million per year across approximately 7900 stores.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96480">
                <a:tc>
                  <a:txBody>
                    <a:bodyPr/>
                    <a:lstStyle/>
                    <a:p>
                      <a:pPr algn="l" fontAlgn="t"/>
                      <a:r>
                        <a:rPr lang="en-US" sz="800" b="1" i="0" u="none" strike="noStrike">
                          <a:solidFill>
                            <a:srgbClr val="000000"/>
                          </a:solidFill>
                          <a:effectLst/>
                          <a:latin typeface="Calibri"/>
                        </a:rPr>
                        <a:t>Business Case (Estimated Project Benefits):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l" fontAlgn="t"/>
                      <a:r>
                        <a:rPr lang="en-US" sz="800" b="0" i="1" u="none" strike="noStrike">
                          <a:solidFill>
                            <a:srgbClr val="000000"/>
                          </a:solidFill>
                          <a:effectLst/>
                          <a:latin typeface="Calibri"/>
                        </a:rPr>
                        <a:t>Reducing Pharmacist process time to complete the TDGFD checklist by 10% would save the organization between $1.5 million and $8 million per year by reallocating Rph work to Technicians and/or decreasing overall process time.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10965">
                <a:tc rowSpan="2">
                  <a:txBody>
                    <a:bodyPr/>
                    <a:lstStyle/>
                    <a:p>
                      <a:pPr algn="ctr" fontAlgn="t"/>
                      <a:r>
                        <a:rPr lang="en-US" sz="800" b="1" i="0" u="none" strike="noStrike">
                          <a:solidFill>
                            <a:srgbClr val="000000"/>
                          </a:solidFill>
                          <a:effectLst/>
                          <a:latin typeface="Calibri"/>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t"/>
                      <a:r>
                        <a:rPr lang="en-US" sz="800" b="1" i="0" u="none" strike="noStrike">
                          <a:solidFill>
                            <a:srgbClr val="000000"/>
                          </a:solidFill>
                          <a:effectLst/>
                          <a:latin typeface="Calibri"/>
                        </a:rPr>
                        <a:t>Benefit Category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t"/>
                      <a:r>
                        <a:rPr lang="en-US" sz="800" b="1" i="0" u="none" strike="noStrike">
                          <a:solidFill>
                            <a:srgbClr val="000000"/>
                          </a:solidFill>
                          <a:effectLst/>
                          <a:latin typeface="Calibri"/>
                        </a:rPr>
                        <a:t>Benefit Sub-type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310965">
                <a:tc vMerge="1">
                  <a:txBody>
                    <a:bodyPr/>
                    <a:lstStyle/>
                    <a:p>
                      <a:endParaRPr lang="en-US"/>
                    </a:p>
                  </a:txBody>
                  <a:tcPr/>
                </a:tc>
                <a:tc gridSpan="3">
                  <a:txBody>
                    <a:bodyPr/>
                    <a:lstStyle/>
                    <a:p>
                      <a:pPr algn="ctr" fontAlgn="t"/>
                      <a:r>
                        <a:rPr lang="en-US" sz="800" b="0" i="0" u="none" strike="noStrike">
                          <a:solidFill>
                            <a:srgbClr val="000000"/>
                          </a:solidFill>
                          <a:effectLst/>
                          <a:latin typeface="Calibri"/>
                        </a:rPr>
                        <a:t>Direct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t"/>
                      <a:r>
                        <a:rPr lang="en-US" sz="800" b="0" i="0" u="none" strike="noStrike">
                          <a:solidFill>
                            <a:srgbClr val="000000"/>
                          </a:solidFill>
                          <a:effectLst/>
                          <a:latin typeface="Calibri"/>
                        </a:rPr>
                        <a:t>EBIT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435351">
                <a:tc rowSpan="3">
                  <a:txBody>
                    <a:bodyPr/>
                    <a:lstStyle/>
                    <a:p>
                      <a:pPr algn="l" fontAlgn="t"/>
                      <a:r>
                        <a:rPr lang="en-US" sz="800" b="1" i="0" u="none" strike="noStrike">
                          <a:solidFill>
                            <a:srgbClr val="000000"/>
                          </a:solidFill>
                          <a:effectLst/>
                          <a:latin typeface="Calibri"/>
                        </a:rPr>
                        <a:t>Project Scope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1" i="0" u="none" strike="noStrike">
                          <a:solidFill>
                            <a:srgbClr val="000000"/>
                          </a:solidFill>
                          <a:effectLst/>
                          <a:latin typeface="Calibri"/>
                        </a:rPr>
                        <a:t>First Process step in SIPOC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en-US" sz="800" b="0" i="1" u="none" strike="noStrike">
                          <a:solidFill>
                            <a:srgbClr val="000000"/>
                          </a:solidFill>
                          <a:effectLst/>
                          <a:latin typeface="Calibri"/>
                        </a:rPr>
                        <a:t>Technician indicates the prescription is a target drug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800" b="1" i="0" u="none" strike="noStrike">
                          <a:solidFill>
                            <a:srgbClr val="000000"/>
                          </a:solidFill>
                          <a:effectLst/>
                          <a:latin typeface="Calibri"/>
                        </a:rPr>
                        <a:t>Last Process step in SIPOC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Calibri"/>
                        </a:rPr>
                        <a:t>Pharmacist files the TDGFD checklist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3092">
                <a:tc vMerge="1">
                  <a:txBody>
                    <a:bodyPr/>
                    <a:lstStyle/>
                    <a:p>
                      <a:endParaRPr lang="en-US"/>
                    </a:p>
                  </a:txBody>
                  <a:tcPr/>
                </a:tc>
                <a:tc>
                  <a:txBody>
                    <a:bodyPr/>
                    <a:lstStyle/>
                    <a:p>
                      <a:pPr algn="l" fontAlgn="t"/>
                      <a:r>
                        <a:rPr lang="en-US" sz="800" b="1" i="0" u="none" strike="noStrike">
                          <a:solidFill>
                            <a:srgbClr val="000000"/>
                          </a:solidFill>
                          <a:effectLst/>
                          <a:latin typeface="Calibri"/>
                        </a:rPr>
                        <a:t>Includes: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t"/>
                      <a:r>
                        <a:rPr lang="en-US" sz="800" b="0" i="1" u="none" strike="noStrike">
                          <a:solidFill>
                            <a:srgbClr val="000000"/>
                          </a:solidFill>
                          <a:effectLst/>
                          <a:latin typeface="Calibri"/>
                        </a:rPr>
                        <a:t>All pharmacies, Target Drug Good Faith Dispensing Checklist, Target Drugs - Oxycodone, Hydromorphone, Methadone, District Specific Drugs (Tablets/Capsules only).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47380">
                <a:tc vMerge="1">
                  <a:txBody>
                    <a:bodyPr/>
                    <a:lstStyle/>
                    <a:p>
                      <a:endParaRPr lang="en-US"/>
                    </a:p>
                  </a:txBody>
                  <a:tcPr/>
                </a:tc>
                <a:tc>
                  <a:txBody>
                    <a:bodyPr/>
                    <a:lstStyle/>
                    <a:p>
                      <a:pPr algn="l" fontAlgn="t"/>
                      <a:r>
                        <a:rPr lang="en-US" sz="800" b="1" i="0" u="none" strike="noStrike">
                          <a:solidFill>
                            <a:srgbClr val="000000"/>
                          </a:solidFill>
                          <a:effectLst/>
                          <a:latin typeface="Calibri"/>
                        </a:rPr>
                        <a:t>Excludes: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t"/>
                      <a:r>
                        <a:rPr lang="en-US" sz="800" b="0" i="1" u="none" strike="noStrike" dirty="0">
                          <a:solidFill>
                            <a:srgbClr val="000000"/>
                          </a:solidFill>
                          <a:effectLst/>
                          <a:latin typeface="Calibri"/>
                        </a:rPr>
                        <a:t>Changes to the drugs currently on the TDGFD list and changes to the requirements to check the PDMP. Changes to customer interaction and prescriber call portions of the checklist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3158">
                <a:tc>
                  <a:txBody>
                    <a:bodyPr/>
                    <a:lstStyle/>
                    <a:p>
                      <a:pPr algn="l" fontAlgn="t"/>
                      <a:r>
                        <a:rPr lang="en-US" sz="800" b="1" i="0" u="none" strike="noStrike">
                          <a:solidFill>
                            <a:srgbClr val="000000"/>
                          </a:solidFill>
                          <a:effectLst/>
                          <a:latin typeface="Calibri"/>
                        </a:rPr>
                        <a:t>Project Goals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800" b="1" i="0" u="none" strike="noStrike">
                          <a:solidFill>
                            <a:srgbClr val="000000"/>
                          </a:solidFill>
                          <a:effectLst/>
                          <a:latin typeface="Calibri"/>
                        </a:rPr>
                        <a:t>Metric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t"/>
                      <a:r>
                        <a:rPr lang="en-US" sz="800" b="1" i="0" u="none" strike="noStrike">
                          <a:solidFill>
                            <a:srgbClr val="000000"/>
                          </a:solidFill>
                          <a:effectLst/>
                          <a:latin typeface="Calibri"/>
                        </a:rPr>
                        <a:t>Baseline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t"/>
                      <a:r>
                        <a:rPr lang="en-US" sz="800" b="1" i="0" u="none" strike="noStrike">
                          <a:solidFill>
                            <a:srgbClr val="000000"/>
                          </a:solidFill>
                          <a:effectLst/>
                          <a:latin typeface="Calibri"/>
                        </a:rPr>
                        <a:t>Goal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73158">
                <a:tc>
                  <a:txBody>
                    <a:bodyPr/>
                    <a:lstStyle/>
                    <a:p>
                      <a:pPr algn="l" fontAlgn="t"/>
                      <a:r>
                        <a:rPr lang="en-US" sz="800" b="0" i="0" u="none" strike="noStrike">
                          <a:solidFill>
                            <a:srgbClr val="000000"/>
                          </a:solidFill>
                          <a:effectLst/>
                          <a:latin typeface="Calibri"/>
                        </a:rPr>
                        <a:t>  Primary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800" b="0" i="1" u="none" strike="noStrike">
                          <a:solidFill>
                            <a:srgbClr val="000000"/>
                          </a:solidFill>
                          <a:effectLst/>
                          <a:latin typeface="Calibri"/>
                        </a:rPr>
                        <a:t>Process time to complete a single TDGFD checklist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t"/>
                      <a:r>
                        <a:rPr lang="en-US" sz="800" b="0" i="1" u="none" strike="noStrike">
                          <a:solidFill>
                            <a:srgbClr val="000000"/>
                          </a:solidFill>
                          <a:effectLst/>
                          <a:latin typeface="Calibri"/>
                        </a:rPr>
                        <a:t>7.2 minutes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800" b="0" i="1" u="none" strike="noStrike">
                          <a:solidFill>
                            <a:srgbClr val="000000"/>
                          </a:solidFill>
                          <a:effectLst/>
                          <a:latin typeface="Calibri"/>
                        </a:rPr>
                        <a:t>6.5 minutes (10% reduction)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2062">
                <a:tc>
                  <a:txBody>
                    <a:bodyPr/>
                    <a:lstStyle/>
                    <a:p>
                      <a:pPr algn="l" fontAlgn="t"/>
                      <a:r>
                        <a:rPr lang="en-US" sz="800" b="0" i="0" u="none" strike="noStrike">
                          <a:solidFill>
                            <a:srgbClr val="000000"/>
                          </a:solidFill>
                          <a:effectLst/>
                          <a:latin typeface="Calibri"/>
                        </a:rPr>
                        <a:t>  Secondary (if applicable)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en-US" sz="800" b="0" i="1" u="none" strike="noStrike">
                          <a:solidFill>
                            <a:srgbClr val="000000"/>
                          </a:solidFill>
                          <a:effectLst/>
                          <a:latin typeface="Calibri"/>
                        </a:rPr>
                        <a:t> - Correct follow-up decisions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t"/>
                      <a:r>
                        <a:rPr lang="en-US" sz="800" b="0" i="1" u="none" strike="noStrike">
                          <a:solidFill>
                            <a:srgbClr val="000000"/>
                          </a:solidFill>
                          <a:effectLst/>
                          <a:latin typeface="Calibri"/>
                        </a:rPr>
                        <a:t>Needs to be measured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800" b="0" i="1" u="none" strike="noStrike" dirty="0">
                          <a:solidFill>
                            <a:srgbClr val="000000"/>
                          </a:solidFill>
                          <a:effectLst/>
                          <a:latin typeface="Calibri"/>
                        </a:rPr>
                        <a:t> - No negative affect on decisions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792964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1034207" y="180753"/>
            <a:ext cx="6226011" cy="861934"/>
          </a:xfrm>
        </p:spPr>
        <p:txBody>
          <a:bodyPr/>
          <a:lstStyle/>
          <a:p>
            <a:r>
              <a:rPr altLang="en-US" dirty="0">
                <a:latin typeface="Arial" pitchFamily="34" charset="0"/>
                <a:cs typeface="Arial" pitchFamily="34" charset="0"/>
              </a:rPr>
              <a:t>SIPOC</a:t>
            </a:r>
            <a:endParaRPr altLang="en-US" sz="2400" dirty="0">
              <a:latin typeface="Arial" pitchFamily="34" charset="0"/>
              <a:cs typeface="Arial" pitchFamily="34" charset="0"/>
            </a:endParaRPr>
          </a:p>
        </p:txBody>
      </p:sp>
      <p:sp>
        <p:nvSpPr>
          <p:cNvPr id="5" name="Rounded Rectangle 4"/>
          <p:cNvSpPr/>
          <p:nvPr/>
        </p:nvSpPr>
        <p:spPr>
          <a:xfrm>
            <a:off x="243217" y="1555649"/>
            <a:ext cx="1600200" cy="333308"/>
          </a:xfrm>
          <a:prstGeom prst="roundRect">
            <a:avLst/>
          </a:prstGeom>
          <a:solidFill>
            <a:schemeClr val="accent1"/>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0" hangingPunct="0">
              <a:defRPr/>
            </a:pPr>
            <a:r>
              <a:rPr lang="en-US" sz="1600" b="1" dirty="0">
                <a:solidFill>
                  <a:srgbClr val="FFFFFF"/>
                </a:solidFill>
                <a:cs typeface="Calibri" pitchFamily="34" charset="0"/>
              </a:rPr>
              <a:t>Supplier</a:t>
            </a:r>
          </a:p>
        </p:txBody>
      </p:sp>
      <p:sp>
        <p:nvSpPr>
          <p:cNvPr id="6" name="Rounded Rectangle 5"/>
          <p:cNvSpPr/>
          <p:nvPr/>
        </p:nvSpPr>
        <p:spPr>
          <a:xfrm>
            <a:off x="2053823" y="1563586"/>
            <a:ext cx="1600200" cy="325371"/>
          </a:xfrm>
          <a:prstGeom prst="roundRect">
            <a:avLst/>
          </a:prstGeom>
          <a:solidFill>
            <a:schemeClr val="accent1"/>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0" hangingPunct="0">
              <a:defRPr/>
            </a:pPr>
            <a:r>
              <a:rPr lang="en-US" sz="1600" b="1" dirty="0">
                <a:solidFill>
                  <a:srgbClr val="FFFFFF"/>
                </a:solidFill>
                <a:cs typeface="Calibri" pitchFamily="34" charset="0"/>
              </a:rPr>
              <a:t>Input</a:t>
            </a:r>
          </a:p>
        </p:txBody>
      </p:sp>
      <p:sp>
        <p:nvSpPr>
          <p:cNvPr id="7" name="Rounded Rectangle 6"/>
          <p:cNvSpPr/>
          <p:nvPr/>
        </p:nvSpPr>
        <p:spPr>
          <a:xfrm>
            <a:off x="7260218" y="1555649"/>
            <a:ext cx="1600200" cy="333308"/>
          </a:xfrm>
          <a:prstGeom prst="roundRect">
            <a:avLst/>
          </a:prstGeom>
          <a:solidFill>
            <a:schemeClr val="accent1"/>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0" hangingPunct="0">
              <a:defRPr/>
            </a:pPr>
            <a:r>
              <a:rPr lang="en-US" sz="1600" b="1" dirty="0">
                <a:solidFill>
                  <a:srgbClr val="FFFFFF"/>
                </a:solidFill>
                <a:cs typeface="Calibri" pitchFamily="34" charset="0"/>
              </a:rPr>
              <a:t>Customer</a:t>
            </a:r>
          </a:p>
        </p:txBody>
      </p:sp>
      <p:sp>
        <p:nvSpPr>
          <p:cNvPr id="8" name="Rounded Rectangle 7"/>
          <p:cNvSpPr/>
          <p:nvPr/>
        </p:nvSpPr>
        <p:spPr>
          <a:xfrm>
            <a:off x="5449611" y="1563586"/>
            <a:ext cx="1600200" cy="325371"/>
          </a:xfrm>
          <a:prstGeom prst="roundRect">
            <a:avLst/>
          </a:prstGeom>
          <a:solidFill>
            <a:schemeClr val="accent1"/>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0" hangingPunct="0">
              <a:defRPr/>
            </a:pPr>
            <a:r>
              <a:rPr lang="en-US" sz="1600" b="1" dirty="0">
                <a:solidFill>
                  <a:srgbClr val="FFFFFF"/>
                </a:solidFill>
                <a:cs typeface="Calibri" pitchFamily="34" charset="0"/>
              </a:rPr>
              <a:t>Output</a:t>
            </a:r>
          </a:p>
        </p:txBody>
      </p:sp>
      <p:sp>
        <p:nvSpPr>
          <p:cNvPr id="9" name="Rounded Rectangle 8"/>
          <p:cNvSpPr/>
          <p:nvPr/>
        </p:nvSpPr>
        <p:spPr>
          <a:xfrm>
            <a:off x="3864429" y="1555648"/>
            <a:ext cx="1374776" cy="333309"/>
          </a:xfrm>
          <a:prstGeom prst="roundRect">
            <a:avLst/>
          </a:prstGeom>
          <a:solidFill>
            <a:schemeClr val="accent1"/>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eaLnBrk="0" hangingPunct="0">
              <a:defRPr/>
            </a:pPr>
            <a:r>
              <a:rPr lang="en-US" sz="1600" b="1" dirty="0">
                <a:solidFill>
                  <a:srgbClr val="FFFFFF"/>
                </a:solidFill>
                <a:cs typeface="Calibri" pitchFamily="34" charset="0"/>
              </a:rPr>
              <a:t>Process</a:t>
            </a:r>
          </a:p>
        </p:txBody>
      </p:sp>
      <p:sp>
        <p:nvSpPr>
          <p:cNvPr id="14" name="Rounded Rectangle 13"/>
          <p:cNvSpPr/>
          <p:nvPr/>
        </p:nvSpPr>
        <p:spPr>
          <a:xfrm>
            <a:off x="231186" y="1961136"/>
            <a:ext cx="1612231" cy="2001276"/>
          </a:xfrm>
          <a:prstGeom prst="round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112713" indent="-112713" eaLnBrk="0" hangingPunct="0">
              <a:buClr>
                <a:srgbClr val="64A0C8"/>
              </a:buClr>
              <a:buSzPct val="120000"/>
              <a:buFont typeface="Arial" pitchFamily="34" charset="0"/>
              <a:buChar char="•"/>
              <a:defRPr/>
            </a:pPr>
            <a:r>
              <a:rPr lang="en-US" sz="1100" dirty="0">
                <a:solidFill>
                  <a:srgbClr val="58595B"/>
                </a:solidFill>
                <a:cs typeface="Calibri" pitchFamily="34" charset="0"/>
              </a:rPr>
              <a:t>Customer</a:t>
            </a:r>
          </a:p>
          <a:p>
            <a:pPr marL="112713" indent="-112713" eaLnBrk="0" hangingPunct="0">
              <a:buClr>
                <a:srgbClr val="64A0C8"/>
              </a:buClr>
              <a:buSzPct val="120000"/>
              <a:buFont typeface="Arial" pitchFamily="34" charset="0"/>
              <a:buChar char="•"/>
              <a:defRPr/>
            </a:pPr>
            <a:r>
              <a:rPr lang="en-US" sz="1100" dirty="0">
                <a:solidFill>
                  <a:srgbClr val="58595B"/>
                </a:solidFill>
                <a:cs typeface="Calibri" pitchFamily="34" charset="0"/>
              </a:rPr>
              <a:t>Pharmacists</a:t>
            </a:r>
          </a:p>
          <a:p>
            <a:pPr marL="112713" indent="-112713" eaLnBrk="0" hangingPunct="0">
              <a:buClr>
                <a:srgbClr val="64A0C8"/>
              </a:buClr>
              <a:buSzPct val="120000"/>
              <a:buFont typeface="Arial" pitchFamily="34" charset="0"/>
              <a:buChar char="•"/>
              <a:defRPr/>
            </a:pPr>
            <a:r>
              <a:rPr lang="en-US" sz="1100" dirty="0">
                <a:solidFill>
                  <a:srgbClr val="58595B"/>
                </a:solidFill>
                <a:cs typeface="Calibri" pitchFamily="34" charset="0"/>
              </a:rPr>
              <a:t>Technicians</a:t>
            </a:r>
          </a:p>
          <a:p>
            <a:pPr marL="112713" indent="-112713" eaLnBrk="0" hangingPunct="0">
              <a:buClr>
                <a:srgbClr val="64A0C8"/>
              </a:buClr>
              <a:buSzPct val="120000"/>
              <a:buFont typeface="Arial" pitchFamily="34" charset="0"/>
              <a:buChar char="•"/>
              <a:defRPr/>
            </a:pPr>
            <a:r>
              <a:rPr lang="en-US" sz="1100" dirty="0">
                <a:solidFill>
                  <a:srgbClr val="58595B"/>
                </a:solidFill>
                <a:cs typeface="Calibri" pitchFamily="34" charset="0"/>
              </a:rPr>
              <a:t>Compliance Execution Team</a:t>
            </a:r>
          </a:p>
          <a:p>
            <a:pPr marL="112713" indent="-112713" eaLnBrk="0" hangingPunct="0">
              <a:buClr>
                <a:srgbClr val="64A0C8"/>
              </a:buClr>
              <a:buSzPct val="120000"/>
              <a:buFont typeface="Arial" pitchFamily="34" charset="0"/>
              <a:buChar char="•"/>
              <a:defRPr/>
            </a:pPr>
            <a:endParaRPr lang="en-US" sz="1100" dirty="0">
              <a:solidFill>
                <a:srgbClr val="58595B"/>
              </a:solidFill>
              <a:cs typeface="Calibri" pitchFamily="34" charset="0"/>
            </a:endParaRPr>
          </a:p>
          <a:p>
            <a:pPr eaLnBrk="0" hangingPunct="0">
              <a:buClr>
                <a:srgbClr val="64A0C8"/>
              </a:buClr>
              <a:buSzPct val="120000"/>
              <a:defRPr/>
            </a:pPr>
            <a:endParaRPr lang="en-US" sz="1400" dirty="0">
              <a:solidFill>
                <a:srgbClr val="58595B"/>
              </a:solidFill>
              <a:cs typeface="Calibri" pitchFamily="34" charset="0"/>
            </a:endParaRPr>
          </a:p>
        </p:txBody>
      </p:sp>
      <p:sp>
        <p:nvSpPr>
          <p:cNvPr id="15" name="Rounded Rectangle 14"/>
          <p:cNvSpPr/>
          <p:nvPr/>
        </p:nvSpPr>
        <p:spPr>
          <a:xfrm>
            <a:off x="7254531" y="1946340"/>
            <a:ext cx="1585913" cy="2001275"/>
          </a:xfrm>
          <a:prstGeom prst="round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112713" lvl="1" indent="-112713" eaLnBrk="0" hangingPunct="0">
              <a:spcAft>
                <a:spcPts val="1200"/>
              </a:spcAft>
              <a:buClr>
                <a:srgbClr val="64A0C8"/>
              </a:buClr>
              <a:buSzPct val="120000"/>
              <a:buFont typeface="Arial" pitchFamily="34" charset="0"/>
              <a:buChar char="•"/>
              <a:defRPr/>
            </a:pPr>
            <a:r>
              <a:rPr lang="en-US" sz="1100" dirty="0">
                <a:solidFill>
                  <a:srgbClr val="58595B"/>
                </a:solidFill>
                <a:cs typeface="Calibri" pitchFamily="34" charset="0"/>
              </a:rPr>
              <a:t>Customer</a:t>
            </a:r>
          </a:p>
          <a:p>
            <a:pPr marL="112713" lvl="1" indent="-112713" eaLnBrk="0" hangingPunct="0">
              <a:spcAft>
                <a:spcPts val="1200"/>
              </a:spcAft>
              <a:buClr>
                <a:srgbClr val="64A0C8"/>
              </a:buClr>
              <a:buSzPct val="120000"/>
              <a:buFont typeface="Arial" pitchFamily="34" charset="0"/>
              <a:buChar char="•"/>
              <a:defRPr/>
            </a:pPr>
            <a:r>
              <a:rPr lang="en-US" sz="1100" dirty="0">
                <a:solidFill>
                  <a:srgbClr val="58595B"/>
                </a:solidFill>
                <a:cs typeface="Calibri" pitchFamily="34" charset="0"/>
              </a:rPr>
              <a:t>Pharmacy Team Members</a:t>
            </a:r>
          </a:p>
          <a:p>
            <a:pPr marL="112713" lvl="1" indent="-112713" eaLnBrk="0" hangingPunct="0">
              <a:spcAft>
                <a:spcPts val="1200"/>
              </a:spcAft>
              <a:buClr>
                <a:srgbClr val="64A0C8"/>
              </a:buClr>
              <a:buSzPct val="120000"/>
              <a:buFont typeface="Arial" pitchFamily="34" charset="0"/>
              <a:buChar char="•"/>
              <a:defRPr/>
            </a:pPr>
            <a:r>
              <a:rPr lang="en-US" sz="1100" dirty="0">
                <a:solidFill>
                  <a:srgbClr val="58595B"/>
                </a:solidFill>
                <a:cs typeface="Calibri" pitchFamily="34" charset="0"/>
              </a:rPr>
              <a:t>Compliance Execution Team</a:t>
            </a:r>
          </a:p>
        </p:txBody>
      </p:sp>
      <p:sp>
        <p:nvSpPr>
          <p:cNvPr id="16" name="Rounded Rectangle 15"/>
          <p:cNvSpPr/>
          <p:nvPr/>
        </p:nvSpPr>
        <p:spPr>
          <a:xfrm>
            <a:off x="5449611" y="1961136"/>
            <a:ext cx="1600200" cy="2001275"/>
          </a:xfrm>
          <a:prstGeom prst="round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112713" lvl="1" indent="-112713" eaLnBrk="0" hangingPunct="0">
              <a:spcAft>
                <a:spcPts val="1200"/>
              </a:spcAft>
              <a:buClr>
                <a:srgbClr val="64A0C8"/>
              </a:buClr>
              <a:buSzPct val="120000"/>
              <a:buFont typeface="Arial" pitchFamily="34" charset="0"/>
              <a:buChar char="•"/>
              <a:defRPr/>
            </a:pPr>
            <a:r>
              <a:rPr lang="en-US" sz="1100" dirty="0">
                <a:solidFill>
                  <a:srgbClr val="58595B"/>
                </a:solidFill>
                <a:cs typeface="Calibri" pitchFamily="34" charset="0"/>
              </a:rPr>
              <a:t>Completed TDGFD Checklist</a:t>
            </a:r>
          </a:p>
          <a:p>
            <a:pPr marL="112713" lvl="1" indent="-112713" eaLnBrk="0" hangingPunct="0">
              <a:spcAft>
                <a:spcPts val="1200"/>
              </a:spcAft>
              <a:buClr>
                <a:srgbClr val="64A0C8"/>
              </a:buClr>
              <a:buSzPct val="120000"/>
              <a:buFont typeface="Arial" pitchFamily="34" charset="0"/>
              <a:buChar char="•"/>
              <a:defRPr/>
            </a:pPr>
            <a:r>
              <a:rPr lang="en-US" sz="1100" dirty="0">
                <a:solidFill>
                  <a:srgbClr val="58595B"/>
                </a:solidFill>
                <a:cs typeface="Calibri" pitchFamily="34" charset="0"/>
              </a:rPr>
              <a:t>Decision to dispense</a:t>
            </a:r>
          </a:p>
          <a:p>
            <a:pPr marL="112713" lvl="1" indent="-112713" eaLnBrk="0" hangingPunct="0">
              <a:spcAft>
                <a:spcPts val="1200"/>
              </a:spcAft>
              <a:buClr>
                <a:srgbClr val="64A0C8"/>
              </a:buClr>
              <a:buSzPct val="120000"/>
              <a:buFont typeface="Arial" pitchFamily="34" charset="0"/>
              <a:buChar char="•"/>
              <a:defRPr/>
            </a:pPr>
            <a:endParaRPr lang="en-US" sz="1100" dirty="0">
              <a:solidFill>
                <a:srgbClr val="58595B"/>
              </a:solidFill>
              <a:cs typeface="Calibri" pitchFamily="34" charset="0"/>
            </a:endParaRPr>
          </a:p>
        </p:txBody>
      </p:sp>
      <p:sp>
        <p:nvSpPr>
          <p:cNvPr id="17" name="Rounded Rectangle 16"/>
          <p:cNvSpPr/>
          <p:nvPr/>
        </p:nvSpPr>
        <p:spPr>
          <a:xfrm>
            <a:off x="2043551" y="1961125"/>
            <a:ext cx="1600199" cy="2001275"/>
          </a:xfrm>
          <a:prstGeom prst="roundRect">
            <a:avLst/>
          </a:prstGeom>
          <a:solidFill>
            <a:schemeClr val="bg1"/>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lstStyle/>
          <a:p>
            <a:pPr marL="112713" indent="-112713" eaLnBrk="0" fontAlgn="base" hangingPunct="0">
              <a:spcBef>
                <a:spcPct val="0"/>
              </a:spcBef>
              <a:spcAft>
                <a:spcPct val="0"/>
              </a:spcAft>
              <a:buClr>
                <a:srgbClr val="64A0C8"/>
              </a:buClr>
              <a:buSzPct val="120000"/>
              <a:buFont typeface="Arial" pitchFamily="34" charset="0"/>
              <a:buChar char="•"/>
            </a:pPr>
            <a:r>
              <a:rPr lang="en-US" sz="1100" dirty="0">
                <a:solidFill>
                  <a:srgbClr val="58595B"/>
                </a:solidFill>
                <a:cs typeface="Calibri" pitchFamily="34" charset="0"/>
              </a:rPr>
              <a:t>Prescription from customer</a:t>
            </a:r>
          </a:p>
          <a:p>
            <a:pPr marL="112713" indent="-112713" eaLnBrk="0" fontAlgn="base" hangingPunct="0">
              <a:spcBef>
                <a:spcPct val="0"/>
              </a:spcBef>
              <a:spcAft>
                <a:spcPct val="0"/>
              </a:spcAft>
              <a:buClr>
                <a:srgbClr val="64A0C8"/>
              </a:buClr>
              <a:buSzPct val="120000"/>
              <a:buFont typeface="Arial" pitchFamily="34" charset="0"/>
              <a:buChar char="•"/>
            </a:pPr>
            <a:r>
              <a:rPr lang="en-US" sz="1100" dirty="0">
                <a:solidFill>
                  <a:srgbClr val="58595B"/>
                </a:solidFill>
                <a:cs typeface="Calibri" pitchFamily="34" charset="0"/>
              </a:rPr>
              <a:t>IC+ Information</a:t>
            </a:r>
          </a:p>
          <a:p>
            <a:pPr marL="112713" indent="-112713" eaLnBrk="0" fontAlgn="base" hangingPunct="0">
              <a:spcBef>
                <a:spcPct val="0"/>
              </a:spcBef>
              <a:spcAft>
                <a:spcPct val="0"/>
              </a:spcAft>
              <a:buClr>
                <a:srgbClr val="64A0C8"/>
              </a:buClr>
              <a:buSzPct val="120000"/>
              <a:buFont typeface="Arial" pitchFamily="34" charset="0"/>
              <a:buChar char="•"/>
            </a:pPr>
            <a:r>
              <a:rPr lang="en-US" sz="1100" dirty="0">
                <a:solidFill>
                  <a:srgbClr val="58595B"/>
                </a:solidFill>
                <a:cs typeface="Calibri" pitchFamily="34" charset="0"/>
              </a:rPr>
              <a:t>Visual appearance of customer</a:t>
            </a:r>
          </a:p>
          <a:p>
            <a:pPr marL="112713" indent="-112713" eaLnBrk="0" fontAlgn="base" hangingPunct="0">
              <a:spcBef>
                <a:spcPct val="0"/>
              </a:spcBef>
              <a:spcAft>
                <a:spcPct val="0"/>
              </a:spcAft>
              <a:buClr>
                <a:srgbClr val="64A0C8"/>
              </a:buClr>
              <a:buSzPct val="120000"/>
              <a:buFont typeface="Arial" pitchFamily="34" charset="0"/>
              <a:buChar char="•"/>
            </a:pPr>
            <a:r>
              <a:rPr lang="en-US" sz="1100" dirty="0">
                <a:solidFill>
                  <a:srgbClr val="58595B"/>
                </a:solidFill>
                <a:cs typeface="Calibri" pitchFamily="34" charset="0"/>
              </a:rPr>
              <a:t>PDMP Database information</a:t>
            </a:r>
          </a:p>
          <a:p>
            <a:pPr marL="112713" indent="-112713" eaLnBrk="0" fontAlgn="base" hangingPunct="0">
              <a:spcBef>
                <a:spcPct val="0"/>
              </a:spcBef>
              <a:spcAft>
                <a:spcPct val="0"/>
              </a:spcAft>
              <a:buClr>
                <a:srgbClr val="64A0C8"/>
              </a:buClr>
              <a:buSzPct val="120000"/>
              <a:buFont typeface="Arial" pitchFamily="34" charset="0"/>
              <a:buChar char="•"/>
            </a:pPr>
            <a:r>
              <a:rPr lang="en-US" sz="1100" dirty="0">
                <a:solidFill>
                  <a:srgbClr val="58595B"/>
                </a:solidFill>
                <a:cs typeface="Calibri" pitchFamily="34" charset="0"/>
              </a:rPr>
              <a:t>Blank TDGFD Checklist</a:t>
            </a:r>
          </a:p>
          <a:p>
            <a:pPr marL="112713" indent="-112713" eaLnBrk="0" fontAlgn="base" hangingPunct="0">
              <a:spcBef>
                <a:spcPct val="0"/>
              </a:spcBef>
              <a:spcAft>
                <a:spcPct val="0"/>
              </a:spcAft>
              <a:buClr>
                <a:srgbClr val="64A0C8"/>
              </a:buClr>
              <a:buSzPct val="120000"/>
              <a:buFont typeface="Arial" pitchFamily="34" charset="0"/>
              <a:buChar char="•"/>
            </a:pPr>
            <a:r>
              <a:rPr lang="en-US" sz="1100" dirty="0">
                <a:solidFill>
                  <a:srgbClr val="58595B"/>
                </a:solidFill>
                <a:cs typeface="Calibri" pitchFamily="34" charset="0"/>
              </a:rPr>
              <a:t>TDGFD Policy</a:t>
            </a:r>
          </a:p>
        </p:txBody>
      </p:sp>
      <p:cxnSp>
        <p:nvCxnSpPr>
          <p:cNvPr id="18" name="Straight Arrow Connector 17"/>
          <p:cNvCxnSpPr/>
          <p:nvPr/>
        </p:nvCxnSpPr>
        <p:spPr>
          <a:xfrm>
            <a:off x="4535779" y="2045357"/>
            <a:ext cx="6209" cy="2125398"/>
          </a:xfrm>
          <a:prstGeom prst="straightConnector1">
            <a:avLst/>
          </a:prstGeom>
          <a:ln w="63500">
            <a:solidFill>
              <a:srgbClr val="58595B"/>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485102" y="4367128"/>
            <a:ext cx="1212850" cy="9144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r>
              <a:rPr lang="en-US" sz="1050" b="1" dirty="0">
                <a:solidFill>
                  <a:srgbClr val="FFFFFF"/>
                </a:solidFill>
                <a:cs typeface="Calibri" pitchFamily="34" charset="0"/>
              </a:rPr>
              <a:t>Pharmacist retrieves TDGFD Checklist</a:t>
            </a:r>
          </a:p>
        </p:txBody>
      </p:sp>
      <p:sp>
        <p:nvSpPr>
          <p:cNvPr id="20" name="Rounded Rectangle 19"/>
          <p:cNvSpPr/>
          <p:nvPr/>
        </p:nvSpPr>
        <p:spPr>
          <a:xfrm>
            <a:off x="3927703" y="4359190"/>
            <a:ext cx="1216152" cy="9144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r>
              <a:rPr lang="en-US" sz="1050" b="1" dirty="0">
                <a:solidFill>
                  <a:srgbClr val="FFFFFF"/>
                </a:solidFill>
                <a:cs typeface="Calibri" pitchFamily="34" charset="0"/>
              </a:rPr>
              <a:t>Pharmacist and technician fill out form </a:t>
            </a:r>
          </a:p>
        </p:txBody>
      </p:sp>
      <p:sp>
        <p:nvSpPr>
          <p:cNvPr id="21" name="Rounded Rectangle 20"/>
          <p:cNvSpPr/>
          <p:nvPr/>
        </p:nvSpPr>
        <p:spPr>
          <a:xfrm>
            <a:off x="5373606" y="4363285"/>
            <a:ext cx="1216152" cy="9144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r>
              <a:rPr lang="en-US" sz="1050" b="1" dirty="0">
                <a:solidFill>
                  <a:srgbClr val="FFFFFF"/>
                </a:solidFill>
                <a:cs typeface="Calibri" pitchFamily="34" charset="0"/>
              </a:rPr>
              <a:t>Pharmacist decides if Rx should be dispensed</a:t>
            </a:r>
          </a:p>
        </p:txBody>
      </p:sp>
      <p:sp>
        <p:nvSpPr>
          <p:cNvPr id="18454" name="TextBox 27"/>
          <p:cNvSpPr txBox="1">
            <a:spLocks noChangeArrowheads="1"/>
          </p:cNvSpPr>
          <p:nvPr/>
        </p:nvSpPr>
        <p:spPr bwMode="auto">
          <a:xfrm>
            <a:off x="1530841" y="1126536"/>
            <a:ext cx="60823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0" fontAlgn="base" hangingPunct="0">
              <a:spcBef>
                <a:spcPct val="0"/>
              </a:spcBef>
              <a:spcAft>
                <a:spcPct val="0"/>
              </a:spcAft>
              <a:defRPr/>
            </a:pPr>
            <a:r>
              <a:rPr lang="en-US" altLang="en-US" sz="1600" b="1" dirty="0">
                <a:solidFill>
                  <a:srgbClr val="58595B"/>
                </a:solidFill>
                <a:latin typeface="Arial"/>
              </a:rPr>
              <a:t>Target Drug Good Faith Dispensing Process Time Reduction</a:t>
            </a:r>
          </a:p>
        </p:txBody>
      </p:sp>
      <p:cxnSp>
        <p:nvCxnSpPr>
          <p:cNvPr id="34" name="Straight Arrow Connector 33"/>
          <p:cNvCxnSpPr/>
          <p:nvPr/>
        </p:nvCxnSpPr>
        <p:spPr>
          <a:xfrm>
            <a:off x="3722851" y="4833624"/>
            <a:ext cx="185737" cy="11424"/>
          </a:xfrm>
          <a:prstGeom prst="straightConnector1">
            <a:avLst/>
          </a:prstGeom>
          <a:ln w="25400">
            <a:solidFill>
              <a:srgbClr val="58595B"/>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184000" y="4793216"/>
            <a:ext cx="185737" cy="11424"/>
          </a:xfrm>
          <a:prstGeom prst="straightConnector1">
            <a:avLst/>
          </a:prstGeom>
          <a:ln w="25400">
            <a:solidFill>
              <a:srgbClr val="58595B"/>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035340" y="4367128"/>
            <a:ext cx="1212850" cy="9144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r>
              <a:rPr lang="en-US" sz="1050" b="1" dirty="0">
                <a:solidFill>
                  <a:srgbClr val="FFFFFF"/>
                </a:solidFill>
                <a:cs typeface="Calibri" pitchFamily="34" charset="0"/>
              </a:rPr>
              <a:t>Technician identifies prescription as a Target Drug</a:t>
            </a:r>
          </a:p>
        </p:txBody>
      </p:sp>
      <p:cxnSp>
        <p:nvCxnSpPr>
          <p:cNvPr id="25" name="Straight Arrow Connector 24"/>
          <p:cNvCxnSpPr/>
          <p:nvPr/>
        </p:nvCxnSpPr>
        <p:spPr>
          <a:xfrm>
            <a:off x="2273089" y="4833624"/>
            <a:ext cx="185737" cy="11424"/>
          </a:xfrm>
          <a:prstGeom prst="straightConnector1">
            <a:avLst/>
          </a:prstGeom>
          <a:ln w="25400">
            <a:solidFill>
              <a:srgbClr val="58595B"/>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805104" y="4363285"/>
            <a:ext cx="1216152" cy="914400"/>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r>
              <a:rPr lang="en-US" sz="1050" b="1" dirty="0">
                <a:solidFill>
                  <a:srgbClr val="FFFFFF"/>
                </a:solidFill>
                <a:cs typeface="Calibri" pitchFamily="34" charset="0"/>
              </a:rPr>
              <a:t>Pharmacist files the TDGFD Checklist</a:t>
            </a:r>
          </a:p>
        </p:txBody>
      </p:sp>
      <p:cxnSp>
        <p:nvCxnSpPr>
          <p:cNvPr id="27" name="Straight Arrow Connector 26"/>
          <p:cNvCxnSpPr/>
          <p:nvPr/>
        </p:nvCxnSpPr>
        <p:spPr>
          <a:xfrm>
            <a:off x="6615498" y="4793216"/>
            <a:ext cx="185737" cy="11424"/>
          </a:xfrm>
          <a:prstGeom prst="straightConnector1">
            <a:avLst/>
          </a:prstGeom>
          <a:ln w="25400">
            <a:solidFill>
              <a:srgbClr val="58595B"/>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5800" y="6096000"/>
            <a:ext cx="2395039" cy="381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Tree>
    <p:extLst>
      <p:ext uri="{BB962C8B-B14F-4D97-AF65-F5344CB8AC3E}">
        <p14:creationId xmlns:p14="http://schemas.microsoft.com/office/powerpoint/2010/main" val="17977172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838200" y="1828800"/>
            <a:ext cx="7543800" cy="2661799"/>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defRPr/>
            </a:pPr>
            <a:r>
              <a:rPr lang="en-US" altLang="en-US" sz="3200" dirty="0">
                <a:latin typeface="Arial" pitchFamily="34" charset="0"/>
                <a:cs typeface="Arial" pitchFamily="34" charset="0"/>
              </a:rPr>
              <a:t> </a:t>
            </a:r>
          </a:p>
          <a:p>
            <a:pPr marL="0" lvl="1" indent="0" algn="ctr">
              <a:buNone/>
              <a:defRPr/>
            </a:pPr>
            <a:r>
              <a:rPr lang="en-US" altLang="en-US" sz="4000" dirty="0">
                <a:latin typeface="Arial" pitchFamily="34" charset="0"/>
                <a:cs typeface="Arial" pitchFamily="34" charset="0"/>
              </a:rPr>
              <a:t>Voice of the Customer</a:t>
            </a:r>
          </a:p>
        </p:txBody>
      </p:sp>
    </p:spTree>
    <p:extLst>
      <p:ext uri="{BB962C8B-B14F-4D97-AF65-F5344CB8AC3E}">
        <p14:creationId xmlns:p14="http://schemas.microsoft.com/office/powerpoint/2010/main" val="388484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8053"/>
            <a:ext cx="7700962" cy="861934"/>
          </a:xfrm>
        </p:spPr>
        <p:txBody>
          <a:bodyPr/>
          <a:lstStyle/>
          <a:p>
            <a:r>
              <a:rPr lang="en-US" b="0" i="0" dirty="0"/>
              <a:t>What is the Voice of the Customer?</a:t>
            </a:r>
          </a:p>
        </p:txBody>
      </p:sp>
      <p:sp>
        <p:nvSpPr>
          <p:cNvPr id="4" name="Rectangle 43"/>
          <p:cNvSpPr txBox="1">
            <a:spLocks noChangeArrowheads="1"/>
          </p:cNvSpPr>
          <p:nvPr/>
        </p:nvSpPr>
        <p:spPr>
          <a:xfrm>
            <a:off x="499872" y="1271974"/>
            <a:ext cx="5372100" cy="4706938"/>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b="1" dirty="0">
                <a:latin typeface="Arial" panose="020B0604020202020204" pitchFamily="34" charset="0"/>
                <a:cs typeface="Arial" panose="020B0604020202020204" pitchFamily="34" charset="0"/>
              </a:rPr>
              <a:t>Voice of the Customer (VOC): </a:t>
            </a:r>
          </a:p>
          <a:p>
            <a:r>
              <a:rPr lang="en-US" altLang="en-US" dirty="0">
                <a:solidFill>
                  <a:srgbClr val="857776"/>
                </a:solidFill>
                <a:latin typeface="Arial" panose="020B0604020202020204" pitchFamily="34" charset="0"/>
                <a:cs typeface="Arial" panose="020B0604020202020204" pitchFamily="34" charset="0"/>
              </a:rPr>
              <a:t>What the customer needs and how well the product/process meets those needs from the point of view of the customer</a:t>
            </a:r>
          </a:p>
        </p:txBody>
      </p:sp>
      <p:pic>
        <p:nvPicPr>
          <p:cNvPr id="5" name="Picture 4" descr="megaphone.jpg"/>
          <p:cNvPicPr>
            <a:picLocks noChangeAspect="1"/>
          </p:cNvPicPr>
          <p:nvPr/>
        </p:nvPicPr>
        <p:blipFill>
          <a:blip r:embed="rId2" cstate="print"/>
          <a:stretch>
            <a:fillRect/>
          </a:stretch>
        </p:blipFill>
        <p:spPr>
          <a:xfrm>
            <a:off x="6705600" y="1219200"/>
            <a:ext cx="2082800" cy="3629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3"/>
          <p:cNvSpPr txBox="1">
            <a:spLocks noChangeArrowheads="1"/>
          </p:cNvSpPr>
          <p:nvPr/>
        </p:nvSpPr>
        <p:spPr bwMode="auto">
          <a:xfrm>
            <a:off x="499872" y="2842012"/>
            <a:ext cx="8153400" cy="3136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ts val="525"/>
              </a:spcBef>
              <a:spcAft>
                <a:spcPct val="0"/>
              </a:spcAft>
              <a:buFont typeface="Arial" charset="0"/>
              <a:defRPr lang="en-US" sz="2200" kern="1200">
                <a:solidFill>
                  <a:srgbClr val="58595B"/>
                </a:solidFill>
                <a:latin typeface="Arial"/>
                <a:ea typeface="+mn-ea"/>
                <a:cs typeface="Arial"/>
              </a:defRPr>
            </a:lvl1pPr>
            <a:lvl2pPr marL="228600" indent="-228600" algn="l" rtl="0" eaLnBrk="0" fontAlgn="base" hangingPunct="0">
              <a:lnSpc>
                <a:spcPts val="2600"/>
              </a:lnSpc>
              <a:spcBef>
                <a:spcPts val="525"/>
              </a:spcBef>
              <a:spcAft>
                <a:spcPct val="0"/>
              </a:spcAft>
              <a:buFont typeface="Arial" charset="0"/>
              <a:buChar char="•"/>
              <a:defRPr lang="en-US" sz="2200" kern="1200">
                <a:solidFill>
                  <a:schemeClr val="tx2"/>
                </a:solidFill>
                <a:latin typeface="Arial"/>
                <a:ea typeface="+mn-ea"/>
                <a:cs typeface="Arial"/>
              </a:defRPr>
            </a:lvl2pPr>
            <a:lvl3pPr marL="547688" indent="-182563" algn="l" rtl="0" eaLnBrk="0" fontAlgn="base" hangingPunct="0">
              <a:lnSpc>
                <a:spcPts val="2400"/>
              </a:lnSpc>
              <a:spcBef>
                <a:spcPts val="525"/>
              </a:spcBef>
              <a:spcAft>
                <a:spcPct val="0"/>
              </a:spcAft>
              <a:buFont typeface="Arial" charset="0"/>
              <a:buChar char="̶"/>
              <a:defRPr lang="en-US" sz="2000" kern="1200">
                <a:solidFill>
                  <a:schemeClr val="tx2"/>
                </a:solidFill>
                <a:latin typeface="Arial"/>
                <a:ea typeface="+mn-ea"/>
                <a:cs typeface="Arial"/>
              </a:defRPr>
            </a:lvl3pPr>
            <a:lvl4pPr marL="730250" indent="-182563" algn="l" rtl="0" eaLnBrk="0" fontAlgn="base" hangingPunct="0">
              <a:lnSpc>
                <a:spcPts val="2200"/>
              </a:lnSpc>
              <a:spcBef>
                <a:spcPts val="525"/>
              </a:spcBef>
              <a:spcAft>
                <a:spcPct val="0"/>
              </a:spcAft>
              <a:buFont typeface="Lucida Grande"/>
              <a:buChar char="»"/>
              <a:defRPr lang="en-US" kern="1200">
                <a:solidFill>
                  <a:schemeClr val="tx2"/>
                </a:solidFill>
                <a:latin typeface="Arial"/>
                <a:ea typeface="+mn-ea"/>
                <a:cs typeface="Arial"/>
              </a:defRPr>
            </a:lvl4pPr>
            <a:lvl5pPr marL="958850" indent="-228600" algn="l" rtl="0" eaLnBrk="0" fontAlgn="base" hangingPunct="0">
              <a:lnSpc>
                <a:spcPts val="2000"/>
              </a:lnSpc>
              <a:spcBef>
                <a:spcPts val="525"/>
              </a:spcBef>
              <a:spcAft>
                <a:spcPct val="0"/>
              </a:spcAft>
              <a:buFont typeface="Arial" charset="0"/>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1" hangingPunct="1">
              <a:buFont typeface="Arial" charset="0"/>
              <a:buNone/>
            </a:pPr>
            <a:r>
              <a:rPr altLang="en-US" dirty="0">
                <a:solidFill>
                  <a:srgbClr val="857776"/>
                </a:solidFill>
                <a:latin typeface="Arial" panose="020B0604020202020204" pitchFamily="34" charset="0"/>
                <a:cs typeface="Arial" panose="020B0604020202020204" pitchFamily="34" charset="0"/>
              </a:rPr>
              <a:t>VOC Process</a:t>
            </a:r>
          </a:p>
          <a:p>
            <a:pPr lvl="1" eaLnBrk="1" hangingPunct="1"/>
            <a:r>
              <a:rPr altLang="en-US" dirty="0">
                <a:solidFill>
                  <a:srgbClr val="857776"/>
                </a:solidFill>
                <a:latin typeface="Arial" panose="020B0604020202020204" pitchFamily="34" charset="0"/>
                <a:cs typeface="Arial" panose="020B0604020202020204" pitchFamily="34" charset="0"/>
              </a:rPr>
              <a:t>Identify Customers.</a:t>
            </a:r>
          </a:p>
          <a:p>
            <a:pPr lvl="1" eaLnBrk="1" hangingPunct="1"/>
            <a:r>
              <a:rPr altLang="en-US" dirty="0">
                <a:solidFill>
                  <a:srgbClr val="857776"/>
                </a:solidFill>
                <a:latin typeface="Arial" panose="020B0604020202020204" pitchFamily="34" charset="0"/>
                <a:cs typeface="Arial" panose="020B0604020202020204" pitchFamily="34" charset="0"/>
              </a:rPr>
              <a:t>Collect and analyze customer data.</a:t>
            </a:r>
          </a:p>
          <a:p>
            <a:pPr lvl="1" eaLnBrk="1" hangingPunct="1"/>
            <a:r>
              <a:rPr altLang="en-US" dirty="0">
                <a:solidFill>
                  <a:srgbClr val="857776"/>
                </a:solidFill>
                <a:latin typeface="Arial" panose="020B0604020202020204" pitchFamily="34" charset="0"/>
                <a:cs typeface="Arial" panose="020B0604020202020204" pitchFamily="34" charset="0"/>
              </a:rPr>
              <a:t>State customer needs in their own words</a:t>
            </a:r>
            <a:r>
              <a:rPr altLang="en-US" dirty="0">
                <a:solidFill>
                  <a:srgbClr val="6A737B"/>
                </a:solidFill>
                <a:latin typeface="Arial" panose="020B0604020202020204" pitchFamily="34" charset="0"/>
                <a:cs typeface="Arial" panose="020B0604020202020204" pitchFamily="34" charset="0"/>
              </a:rPr>
              <a:t>.</a:t>
            </a:r>
          </a:p>
          <a:p>
            <a:pPr lvl="1" eaLnBrk="1" hangingPunct="1"/>
            <a:endParaRPr altLang="en-US" dirty="0">
              <a:solidFill>
                <a:srgbClr val="6A737B"/>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altLang="en-US" dirty="0">
              <a:latin typeface="Arial" panose="020B0604020202020204" pitchFamily="34" charset="0"/>
              <a:cs typeface="Arial" panose="020B0604020202020204" pitchFamily="34" charset="0"/>
            </a:endParaRPr>
          </a:p>
        </p:txBody>
      </p:sp>
      <p:sp>
        <p:nvSpPr>
          <p:cNvPr id="7" name="Rounded Rectangle 6"/>
          <p:cNvSpPr/>
          <p:nvPr/>
        </p:nvSpPr>
        <p:spPr>
          <a:xfrm>
            <a:off x="401638" y="4876800"/>
            <a:ext cx="6380162" cy="1487488"/>
          </a:xfrm>
          <a:prstGeom prst="roundRect">
            <a:avLst/>
          </a:prstGeom>
          <a:solidFill>
            <a:srgbClr val="F99D31"/>
          </a:solidFill>
          <a:ln>
            <a:solidFill>
              <a:srgbClr val="F99D3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en-US" sz="900" dirty="0">
              <a:solidFill>
                <a:srgbClr val="000000"/>
              </a:solidFill>
            </a:endParaRPr>
          </a:p>
        </p:txBody>
      </p:sp>
      <p:sp>
        <p:nvSpPr>
          <p:cNvPr id="8" name="TextBox 5"/>
          <p:cNvSpPr txBox="1">
            <a:spLocks noChangeArrowheads="1"/>
          </p:cNvSpPr>
          <p:nvPr/>
        </p:nvSpPr>
        <p:spPr bwMode="auto">
          <a:xfrm>
            <a:off x="584200" y="5029200"/>
            <a:ext cx="683577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Times New Roman" panose="02020603050405020304" pitchFamily="18" charset="0"/>
              </a:defRPr>
            </a:lvl1pPr>
            <a:lvl2pPr marL="228600" indent="-22860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fontAlgn="base">
              <a:spcBef>
                <a:spcPts val="525"/>
              </a:spcBef>
              <a:spcAft>
                <a:spcPct val="0"/>
              </a:spcAft>
              <a:buFont typeface="Arial" panose="020B0604020202020204" pitchFamily="34" charset="0"/>
              <a:buNone/>
            </a:pPr>
            <a:r>
              <a:rPr lang="en-US" altLang="en-US" sz="2200" dirty="0">
                <a:solidFill>
                  <a:srgbClr val="FFFFFF"/>
                </a:solidFill>
                <a:latin typeface="Arial" panose="020B0604020202020204" pitchFamily="34" charset="0"/>
                <a:cs typeface="Arial" panose="020B0604020202020204" pitchFamily="34" charset="0"/>
              </a:rPr>
              <a:t>Outcomes</a:t>
            </a:r>
          </a:p>
          <a:p>
            <a:pPr lvl="1" fontAlgn="base">
              <a:spcBef>
                <a:spcPts val="525"/>
              </a:spcBef>
              <a:spcAft>
                <a:spcPts val="300"/>
              </a:spcAft>
              <a:buClr>
                <a:srgbClr val="FFFFFF"/>
              </a:buClr>
              <a:buSzPct val="120000"/>
              <a:buFont typeface="Arial" panose="020B0604020202020204" pitchFamily="34" charset="0"/>
              <a:buChar char="•"/>
            </a:pPr>
            <a:r>
              <a:rPr lang="en-US" altLang="en-US" sz="2200" dirty="0">
                <a:solidFill>
                  <a:srgbClr val="FFFFFF"/>
                </a:solidFill>
                <a:latin typeface="Arial" panose="020B0604020202020204" pitchFamily="34" charset="0"/>
                <a:cs typeface="Arial" panose="020B0604020202020204" pitchFamily="34" charset="0"/>
              </a:rPr>
              <a:t>Defined Critical to Quality requirements (CTQ)</a:t>
            </a:r>
          </a:p>
          <a:p>
            <a:pPr lvl="1" fontAlgn="base">
              <a:spcBef>
                <a:spcPts val="525"/>
              </a:spcBef>
              <a:spcAft>
                <a:spcPts val="300"/>
              </a:spcAft>
              <a:buClr>
                <a:srgbClr val="FFFFFF"/>
              </a:buClr>
              <a:buSzPct val="120000"/>
              <a:buFont typeface="Arial" panose="020B0604020202020204" pitchFamily="34" charset="0"/>
              <a:buChar char="•"/>
            </a:pPr>
            <a:r>
              <a:rPr lang="en-US" altLang="en-US" sz="2200" dirty="0">
                <a:solidFill>
                  <a:srgbClr val="FFFFFF"/>
                </a:solidFill>
                <a:latin typeface="Arial" panose="020B0604020202020204" pitchFamily="34" charset="0"/>
                <a:cs typeface="Arial" panose="020B0604020202020204" pitchFamily="34" charset="0"/>
              </a:rPr>
              <a:t>Specifications for each CTQ</a:t>
            </a:r>
            <a:endParaRPr lang="en-US" altLang="en-US" dirty="0">
              <a:solidFill>
                <a:srgbClr val="000000"/>
              </a:solidFill>
              <a:cs typeface="Arial" charset="0"/>
            </a:endParaRP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33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4208" y="180753"/>
            <a:ext cx="7255549" cy="861934"/>
          </a:xfrm>
        </p:spPr>
        <p:txBody>
          <a:bodyPr>
            <a:noAutofit/>
          </a:bodyPr>
          <a:lstStyle/>
          <a:p>
            <a:r>
              <a:rPr lang="en-US" dirty="0"/>
              <a:t>VOC Data Collection Plan</a:t>
            </a:r>
            <a:br>
              <a:rPr lang="en-US" dirty="0"/>
            </a:br>
            <a:r>
              <a:rPr lang="en-US" dirty="0"/>
              <a:t>Who is the customer and what data is needed?</a:t>
            </a:r>
          </a:p>
        </p:txBody>
      </p:sp>
      <p:sp>
        <p:nvSpPr>
          <p:cNvPr id="5" name="Slide Number Placeholder 4"/>
          <p:cNvSpPr>
            <a:spLocks noGrp="1"/>
          </p:cNvSpPr>
          <p:nvPr>
            <p:ph type="sldNum" sz="quarter" idx="10"/>
          </p:nvPr>
        </p:nvSpPr>
        <p:spPr/>
        <p:txBody>
          <a:bodyPr/>
          <a:lstStyle/>
          <a:p>
            <a:fld id="{8A07D7EB-B95B-47A3-8CDC-AE8320CF0B88}" type="slidenum">
              <a:rPr lang="en-US" altLang="en-US" smtClean="0">
                <a:solidFill>
                  <a:srgbClr val="6A737B"/>
                </a:solidFill>
              </a:rPr>
              <a:pPr/>
              <a:t>16</a:t>
            </a:fld>
            <a:endParaRPr lang="en-US" altLang="en-US">
              <a:solidFill>
                <a:srgbClr val="6A737B"/>
              </a:solidFill>
            </a:endParaRPr>
          </a:p>
        </p:txBody>
      </p:sp>
      <p:sp>
        <p:nvSpPr>
          <p:cNvPr id="19" name="Text Box 22"/>
          <p:cNvSpPr txBox="1">
            <a:spLocks noChangeArrowheads="1"/>
          </p:cNvSpPr>
          <p:nvPr/>
        </p:nvSpPr>
        <p:spPr bwMode="auto">
          <a:xfrm>
            <a:off x="570691" y="1841444"/>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b="1">
                <a:solidFill>
                  <a:srgbClr val="64A0C8"/>
                </a:solidFill>
              </a:rPr>
              <a:t>Who? </a:t>
            </a:r>
            <a:endParaRPr lang="en-US" altLang="en-US" sz="1600" b="1">
              <a:solidFill>
                <a:srgbClr val="64A0C8"/>
              </a:solidFill>
            </a:endParaRPr>
          </a:p>
        </p:txBody>
      </p:sp>
      <p:sp>
        <p:nvSpPr>
          <p:cNvPr id="20" name="Text Box 23"/>
          <p:cNvSpPr txBox="1">
            <a:spLocks noChangeArrowheads="1"/>
          </p:cNvSpPr>
          <p:nvPr/>
        </p:nvSpPr>
        <p:spPr bwMode="auto">
          <a:xfrm>
            <a:off x="630521" y="3898844"/>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b="1" dirty="0">
                <a:solidFill>
                  <a:srgbClr val="64A0C8"/>
                </a:solidFill>
              </a:rPr>
              <a:t>What?</a:t>
            </a:r>
            <a:endParaRPr lang="en-US" altLang="en-US" sz="1600" b="1" u="sng" dirty="0">
              <a:solidFill>
                <a:srgbClr val="64A0C8"/>
              </a:solidFill>
            </a:endParaRPr>
          </a:p>
        </p:txBody>
      </p:sp>
      <p:sp>
        <p:nvSpPr>
          <p:cNvPr id="23" name="Text Box 26"/>
          <p:cNvSpPr txBox="1">
            <a:spLocks noChangeArrowheads="1"/>
          </p:cNvSpPr>
          <p:nvPr/>
        </p:nvSpPr>
        <p:spPr bwMode="auto">
          <a:xfrm>
            <a:off x="418291" y="1384244"/>
            <a:ext cx="387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dirty="0">
                <a:solidFill>
                  <a:srgbClr val="64A0C8"/>
                </a:solidFill>
              </a:rPr>
              <a:t>VOC Data Collection Plan</a:t>
            </a:r>
            <a:endParaRPr lang="en-US" altLang="en-US" sz="2400" b="1" dirty="0">
              <a:solidFill>
                <a:srgbClr val="64A0C8"/>
              </a:solidFill>
              <a:latin typeface="Baskerville" pitchFamily="18" charset="0"/>
            </a:endParaRPr>
          </a:p>
        </p:txBody>
      </p:sp>
      <p:sp>
        <p:nvSpPr>
          <p:cNvPr id="24" name="Text Box 28"/>
          <p:cNvSpPr txBox="1">
            <a:spLocks noChangeArrowheads="1"/>
          </p:cNvSpPr>
          <p:nvPr/>
        </p:nvSpPr>
        <p:spPr bwMode="auto">
          <a:xfrm>
            <a:off x="5142691" y="1841444"/>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b="1" dirty="0">
                <a:solidFill>
                  <a:srgbClr val="64A0C8"/>
                </a:solidFill>
              </a:rPr>
              <a:t>How?</a:t>
            </a:r>
            <a:endParaRPr lang="en-US" altLang="en-US" sz="1600" b="1" dirty="0">
              <a:solidFill>
                <a:srgbClr val="64A0C8"/>
              </a:solidFill>
            </a:endParaRPr>
          </a:p>
        </p:txBody>
      </p:sp>
      <p:sp>
        <p:nvSpPr>
          <p:cNvPr id="25" name="Text Box 29"/>
          <p:cNvSpPr txBox="1">
            <a:spLocks noChangeArrowheads="1"/>
          </p:cNvSpPr>
          <p:nvPr/>
        </p:nvSpPr>
        <p:spPr bwMode="auto">
          <a:xfrm>
            <a:off x="5142691" y="3898844"/>
            <a:ext cx="381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b="1">
                <a:solidFill>
                  <a:srgbClr val="64A0C8"/>
                </a:solidFill>
              </a:rPr>
              <a:t>When?</a:t>
            </a:r>
            <a:endParaRPr lang="en-US" altLang="en-US" sz="1600" b="1" u="sng">
              <a:solidFill>
                <a:srgbClr val="64A0C8"/>
              </a:solidFill>
            </a:endParaRPr>
          </a:p>
        </p:txBody>
      </p:sp>
      <p:sp>
        <p:nvSpPr>
          <p:cNvPr id="26" name="Text Box 30"/>
          <p:cNvSpPr txBox="1">
            <a:spLocks noChangeArrowheads="1"/>
          </p:cNvSpPr>
          <p:nvPr/>
        </p:nvSpPr>
        <p:spPr bwMode="auto">
          <a:xfrm>
            <a:off x="570691" y="2146244"/>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fontAlgn="base" hangingPunct="0">
              <a:spcBef>
                <a:spcPct val="0"/>
              </a:spcBef>
              <a:spcAft>
                <a:spcPct val="0"/>
              </a:spcAft>
              <a:buClr>
                <a:srgbClr val="56A0D3"/>
              </a:buClr>
              <a:buFont typeface="Arial" panose="020B0604020202020204" pitchFamily="34" charset="0"/>
              <a:buChar char="•"/>
            </a:pPr>
            <a:r>
              <a:rPr lang="en-US" altLang="en-US" sz="1600" dirty="0">
                <a:solidFill>
                  <a:srgbClr val="58595B"/>
                </a:solidFill>
              </a:rPr>
              <a:t>Pharmacy Team Members</a:t>
            </a:r>
          </a:p>
          <a:p>
            <a:pPr marL="285750" indent="-285750" eaLnBrk="0" fontAlgn="base" hangingPunct="0">
              <a:spcBef>
                <a:spcPct val="0"/>
              </a:spcBef>
              <a:spcAft>
                <a:spcPct val="0"/>
              </a:spcAft>
              <a:buClr>
                <a:srgbClr val="56A0D3"/>
              </a:buClr>
              <a:buFont typeface="Arial" panose="020B0604020202020204" pitchFamily="34" charset="0"/>
              <a:buChar char="•"/>
            </a:pPr>
            <a:r>
              <a:rPr lang="en-US" altLang="en-US" sz="1600" dirty="0">
                <a:solidFill>
                  <a:srgbClr val="58595B"/>
                </a:solidFill>
              </a:rPr>
              <a:t>Compliance Execution Team</a:t>
            </a:r>
          </a:p>
          <a:p>
            <a:pPr marL="285750" indent="-285750" eaLnBrk="0" fontAlgn="base" hangingPunct="0">
              <a:spcBef>
                <a:spcPct val="0"/>
              </a:spcBef>
              <a:spcAft>
                <a:spcPct val="0"/>
              </a:spcAft>
              <a:buClr>
                <a:srgbClr val="56A0D3"/>
              </a:buClr>
              <a:buFont typeface="Arial" panose="020B0604020202020204" pitchFamily="34" charset="0"/>
              <a:buChar char="•"/>
            </a:pPr>
            <a:r>
              <a:rPr lang="en-US" altLang="en-US" sz="1600" dirty="0">
                <a:solidFill>
                  <a:srgbClr val="58595B"/>
                </a:solidFill>
              </a:rPr>
              <a:t>Customers</a:t>
            </a:r>
          </a:p>
        </p:txBody>
      </p:sp>
      <p:sp>
        <p:nvSpPr>
          <p:cNvPr id="27" name="Text Box 31"/>
          <p:cNvSpPr txBox="1">
            <a:spLocks noChangeArrowheads="1"/>
          </p:cNvSpPr>
          <p:nvPr/>
        </p:nvSpPr>
        <p:spPr bwMode="auto">
          <a:xfrm>
            <a:off x="630521" y="4203644"/>
            <a:ext cx="3810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fontAlgn="base" hangingPunct="0">
              <a:spcBef>
                <a:spcPct val="0"/>
              </a:spcBef>
              <a:spcAft>
                <a:spcPct val="0"/>
              </a:spcAft>
              <a:buClr>
                <a:srgbClr val="56A0D3"/>
              </a:buClr>
              <a:buFont typeface="Arial" panose="020B0604020202020204" pitchFamily="34" charset="0"/>
              <a:buChar char="•"/>
            </a:pPr>
            <a:r>
              <a:rPr lang="en-US" altLang="en-US" sz="1600" dirty="0">
                <a:solidFill>
                  <a:srgbClr val="58595B"/>
                </a:solidFill>
              </a:rPr>
              <a:t>What can we improve about the TDGFD Checklist?</a:t>
            </a:r>
          </a:p>
          <a:p>
            <a:pPr marL="285750" indent="-285750" eaLnBrk="0" fontAlgn="base" hangingPunct="0">
              <a:spcBef>
                <a:spcPct val="0"/>
              </a:spcBef>
              <a:spcAft>
                <a:spcPct val="0"/>
              </a:spcAft>
              <a:buClr>
                <a:srgbClr val="56A0D3"/>
              </a:buClr>
              <a:buFont typeface="Arial" panose="020B0604020202020204" pitchFamily="34" charset="0"/>
              <a:buChar char="•"/>
            </a:pPr>
            <a:r>
              <a:rPr lang="en-US" altLang="en-US" sz="1600" dirty="0">
                <a:solidFill>
                  <a:srgbClr val="58595B"/>
                </a:solidFill>
              </a:rPr>
              <a:t>Are there any changes that you would be opposed to?</a:t>
            </a:r>
          </a:p>
          <a:p>
            <a:pPr marL="285750" indent="-285750" eaLnBrk="0" fontAlgn="base" hangingPunct="0">
              <a:spcBef>
                <a:spcPct val="0"/>
              </a:spcBef>
              <a:spcAft>
                <a:spcPct val="0"/>
              </a:spcAft>
              <a:buClr>
                <a:srgbClr val="56A0D3"/>
              </a:buClr>
              <a:buFont typeface="Arial" panose="020B0604020202020204" pitchFamily="34" charset="0"/>
              <a:buChar char="•"/>
            </a:pPr>
            <a:r>
              <a:rPr lang="en-US" altLang="en-US" sz="1600" dirty="0">
                <a:solidFill>
                  <a:srgbClr val="58595B"/>
                </a:solidFill>
              </a:rPr>
              <a:t>What parts do you like about the checklist and/or are easy for you to use?</a:t>
            </a:r>
          </a:p>
          <a:p>
            <a:pPr marL="285750" indent="-285750" eaLnBrk="0" fontAlgn="base" hangingPunct="0">
              <a:spcBef>
                <a:spcPct val="0"/>
              </a:spcBef>
              <a:spcAft>
                <a:spcPct val="0"/>
              </a:spcAft>
              <a:buClr>
                <a:srgbClr val="56A0D3"/>
              </a:buClr>
              <a:buFont typeface="Arial" panose="020B0604020202020204" pitchFamily="34" charset="0"/>
              <a:buChar char="•"/>
            </a:pPr>
            <a:endParaRPr lang="en-US" altLang="en-US" sz="1600" dirty="0">
              <a:solidFill>
                <a:srgbClr val="58595B"/>
              </a:solidFill>
            </a:endParaRPr>
          </a:p>
          <a:p>
            <a:pPr marL="285750" indent="-285750" eaLnBrk="0" fontAlgn="base" hangingPunct="0">
              <a:spcBef>
                <a:spcPct val="0"/>
              </a:spcBef>
              <a:spcAft>
                <a:spcPct val="0"/>
              </a:spcAft>
              <a:buClr>
                <a:srgbClr val="56A0D3"/>
              </a:buClr>
              <a:buFont typeface="Arial" panose="020B0604020202020204" pitchFamily="34" charset="0"/>
              <a:buChar char="•"/>
            </a:pPr>
            <a:endParaRPr lang="en-US" altLang="en-US" sz="1600" dirty="0">
              <a:solidFill>
                <a:srgbClr val="58595B"/>
              </a:solidFill>
            </a:endParaRPr>
          </a:p>
          <a:p>
            <a:pPr marL="285750" indent="-285750" eaLnBrk="0" fontAlgn="base" hangingPunct="0">
              <a:spcBef>
                <a:spcPct val="0"/>
              </a:spcBef>
              <a:spcAft>
                <a:spcPct val="0"/>
              </a:spcAft>
              <a:buClr>
                <a:srgbClr val="56A0D3"/>
              </a:buClr>
              <a:buFont typeface="Arial" panose="020B0604020202020204" pitchFamily="34" charset="0"/>
              <a:buChar char="•"/>
            </a:pPr>
            <a:endParaRPr lang="en-US" altLang="en-US" sz="1600" dirty="0">
              <a:solidFill>
                <a:srgbClr val="58595B"/>
              </a:solidFill>
            </a:endParaRPr>
          </a:p>
        </p:txBody>
      </p:sp>
      <p:sp>
        <p:nvSpPr>
          <p:cNvPr id="28" name="Text Box 32"/>
          <p:cNvSpPr txBox="1">
            <a:spLocks noChangeArrowheads="1"/>
          </p:cNvSpPr>
          <p:nvPr/>
        </p:nvSpPr>
        <p:spPr bwMode="auto">
          <a:xfrm>
            <a:off x="5142691" y="2146244"/>
            <a:ext cx="3810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fontAlgn="base" hangingPunct="0">
              <a:spcBef>
                <a:spcPct val="0"/>
              </a:spcBef>
              <a:spcAft>
                <a:spcPct val="0"/>
              </a:spcAft>
              <a:buFont typeface="Arial" panose="020B0604020202020204" pitchFamily="34" charset="0"/>
              <a:buChar char="•"/>
            </a:pPr>
            <a:r>
              <a:rPr lang="en-US" altLang="en-US" sz="1600" dirty="0">
                <a:solidFill>
                  <a:srgbClr val="58595B"/>
                </a:solidFill>
              </a:rPr>
              <a:t>Phone calls to stores, in person interviews, and a survey if necessary</a:t>
            </a:r>
          </a:p>
          <a:p>
            <a:pPr marL="285750" indent="-285750" eaLnBrk="0" fontAlgn="base" hangingPunct="0">
              <a:spcBef>
                <a:spcPct val="0"/>
              </a:spcBef>
              <a:spcAft>
                <a:spcPct val="0"/>
              </a:spcAft>
              <a:buFont typeface="Arial" panose="020B0604020202020204" pitchFamily="34" charset="0"/>
              <a:buChar char="•"/>
            </a:pPr>
            <a:r>
              <a:rPr lang="en-US" altLang="en-US" sz="1600" dirty="0">
                <a:solidFill>
                  <a:srgbClr val="58595B"/>
                </a:solidFill>
              </a:rPr>
              <a:t>Will call stores of varying volumes from various regions</a:t>
            </a:r>
          </a:p>
          <a:p>
            <a:pPr marL="285750" indent="-285750" eaLnBrk="0" fontAlgn="base" hangingPunct="0">
              <a:spcBef>
                <a:spcPct val="0"/>
              </a:spcBef>
              <a:spcAft>
                <a:spcPct val="0"/>
              </a:spcAft>
              <a:buFont typeface="Arial" panose="020B0604020202020204" pitchFamily="34" charset="0"/>
              <a:buChar char="•"/>
            </a:pPr>
            <a:r>
              <a:rPr lang="en-US" altLang="en-US" sz="1600" dirty="0">
                <a:solidFill>
                  <a:srgbClr val="58595B"/>
                </a:solidFill>
              </a:rPr>
              <a:t>I will handle the VOC data collection</a:t>
            </a:r>
          </a:p>
        </p:txBody>
      </p:sp>
      <p:sp>
        <p:nvSpPr>
          <p:cNvPr id="29" name="Text Box 33"/>
          <p:cNvSpPr txBox="1">
            <a:spLocks noChangeArrowheads="1"/>
          </p:cNvSpPr>
          <p:nvPr/>
        </p:nvSpPr>
        <p:spPr bwMode="auto">
          <a:xfrm>
            <a:off x="5142691" y="4203644"/>
            <a:ext cx="381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fontAlgn="base" hangingPunct="0">
              <a:spcBef>
                <a:spcPct val="0"/>
              </a:spcBef>
              <a:spcAft>
                <a:spcPct val="0"/>
              </a:spcAft>
              <a:buFont typeface="Arial" panose="020B0604020202020204" pitchFamily="34" charset="0"/>
              <a:buChar char="•"/>
            </a:pPr>
            <a:r>
              <a:rPr lang="en-US" altLang="en-US" sz="1600" dirty="0">
                <a:solidFill>
                  <a:srgbClr val="58595B"/>
                </a:solidFill>
              </a:rPr>
              <a:t>In Define Phase, Feb/March</a:t>
            </a:r>
          </a:p>
        </p:txBody>
      </p:sp>
      <p:sp>
        <p:nvSpPr>
          <p:cNvPr id="13" name="Rectangle 12"/>
          <p:cNvSpPr/>
          <p:nvPr/>
        </p:nvSpPr>
        <p:spPr>
          <a:xfrm>
            <a:off x="685800" y="6096000"/>
            <a:ext cx="2395039" cy="381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Tree>
    <p:extLst>
      <p:ext uri="{BB962C8B-B14F-4D97-AF65-F5344CB8AC3E}">
        <p14:creationId xmlns:p14="http://schemas.microsoft.com/office/powerpoint/2010/main" val="34186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838200" y="1828800"/>
            <a:ext cx="7543800" cy="2661799"/>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defRPr/>
            </a:pPr>
            <a:r>
              <a:rPr lang="en-US" altLang="en-US" sz="3200" dirty="0">
                <a:latin typeface="Arial" pitchFamily="34" charset="0"/>
                <a:cs typeface="Arial" pitchFamily="34" charset="0"/>
              </a:rPr>
              <a:t> </a:t>
            </a:r>
          </a:p>
          <a:p>
            <a:pPr marL="0" lvl="1" indent="0" algn="ctr">
              <a:buNone/>
              <a:defRPr/>
            </a:pPr>
            <a:r>
              <a:rPr lang="en-US" altLang="en-US" sz="4000" dirty="0">
                <a:latin typeface="Arial" pitchFamily="34" charset="0"/>
                <a:cs typeface="Arial" pitchFamily="34" charset="0"/>
              </a:rPr>
              <a:t>Communication Plan</a:t>
            </a:r>
          </a:p>
          <a:p>
            <a:pPr marL="0" lvl="1" indent="0" algn="ctr">
              <a:buNone/>
              <a:defRPr/>
            </a:pPr>
            <a:endParaRPr lang="en-US" altLang="en-US" sz="4000" dirty="0">
              <a:latin typeface="Arial" pitchFamily="34" charset="0"/>
              <a:cs typeface="Arial" pitchFamily="34" charset="0"/>
            </a:endParaRPr>
          </a:p>
          <a:p>
            <a:pPr marL="0" lvl="1" indent="0" algn="ctr">
              <a:buNone/>
              <a:defRPr/>
            </a:pPr>
            <a:endParaRPr lang="en-US" altLang="en-US" sz="4000" dirty="0">
              <a:latin typeface="Arial" pitchFamily="34" charset="0"/>
              <a:cs typeface="Arial" pitchFamily="34" charset="0"/>
            </a:endParaRPr>
          </a:p>
        </p:txBody>
      </p:sp>
    </p:spTree>
    <p:extLst>
      <p:ext uri="{BB962C8B-B14F-4D97-AF65-F5344CB8AC3E}">
        <p14:creationId xmlns:p14="http://schemas.microsoft.com/office/powerpoint/2010/main" val="31021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bwMode="auto">
          <a:xfrm>
            <a:off x="7975600" y="6370638"/>
            <a:ext cx="719138" cy="220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C31B21A7-A3C3-4DB9-B4F5-F7E2D3D34F48}" type="slidenum">
              <a:rPr lang="en-US" altLang="en-US" sz="1200">
                <a:solidFill>
                  <a:srgbClr val="58595B"/>
                </a:solidFill>
                <a:latin typeface="Arial"/>
                <a:cs typeface="Times New Roman" pitchFamily="18" charset="0"/>
              </a:rPr>
              <a:pPr/>
              <a:t>18</a:t>
            </a:fld>
            <a:endParaRPr lang="en-US" altLang="en-US" sz="1200" dirty="0">
              <a:solidFill>
                <a:srgbClr val="58595B"/>
              </a:solidFill>
              <a:latin typeface="Arial"/>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2484645"/>
              </p:ext>
            </p:extLst>
          </p:nvPr>
        </p:nvGraphicFramePr>
        <p:xfrm>
          <a:off x="217488" y="1295400"/>
          <a:ext cx="8728075" cy="4813981"/>
        </p:xfrm>
        <a:graphic>
          <a:graphicData uri="http://schemas.openxmlformats.org/drawingml/2006/table">
            <a:tbl>
              <a:tblPr firstRow="1" bandRow="1">
                <a:tableStyleId>{5C22544A-7EE6-4342-B048-85BDC9FD1C3A}</a:tableStyleId>
              </a:tblPr>
              <a:tblGrid>
                <a:gridCol w="1246868">
                  <a:extLst>
                    <a:ext uri="{9D8B030D-6E8A-4147-A177-3AD203B41FA5}">
                      <a16:colId xmlns:a16="http://schemas.microsoft.com/office/drawing/2014/main" val="20000"/>
                    </a:ext>
                  </a:extLst>
                </a:gridCol>
                <a:gridCol w="1246868">
                  <a:extLst>
                    <a:ext uri="{9D8B030D-6E8A-4147-A177-3AD203B41FA5}">
                      <a16:colId xmlns:a16="http://schemas.microsoft.com/office/drawing/2014/main" val="20001"/>
                    </a:ext>
                  </a:extLst>
                </a:gridCol>
                <a:gridCol w="1018565">
                  <a:extLst>
                    <a:ext uri="{9D8B030D-6E8A-4147-A177-3AD203B41FA5}">
                      <a16:colId xmlns:a16="http://schemas.microsoft.com/office/drawing/2014/main" val="20002"/>
                    </a:ext>
                  </a:extLst>
                </a:gridCol>
                <a:gridCol w="1816769">
                  <a:extLst>
                    <a:ext uri="{9D8B030D-6E8A-4147-A177-3AD203B41FA5}">
                      <a16:colId xmlns:a16="http://schemas.microsoft.com/office/drawing/2014/main" val="20003"/>
                    </a:ext>
                  </a:extLst>
                </a:gridCol>
                <a:gridCol w="905269">
                  <a:extLst>
                    <a:ext uri="{9D8B030D-6E8A-4147-A177-3AD203B41FA5}">
                      <a16:colId xmlns:a16="http://schemas.microsoft.com/office/drawing/2014/main" val="20004"/>
                    </a:ext>
                  </a:extLst>
                </a:gridCol>
                <a:gridCol w="1246868">
                  <a:extLst>
                    <a:ext uri="{9D8B030D-6E8A-4147-A177-3AD203B41FA5}">
                      <a16:colId xmlns:a16="http://schemas.microsoft.com/office/drawing/2014/main" val="20005"/>
                    </a:ext>
                  </a:extLst>
                </a:gridCol>
                <a:gridCol w="1246868">
                  <a:extLst>
                    <a:ext uri="{9D8B030D-6E8A-4147-A177-3AD203B41FA5}">
                      <a16:colId xmlns:a16="http://schemas.microsoft.com/office/drawing/2014/main" val="20006"/>
                    </a:ext>
                  </a:extLst>
                </a:gridCol>
              </a:tblGrid>
              <a:tr h="798095">
                <a:tc>
                  <a:txBody>
                    <a:bodyPr/>
                    <a:lstStyle/>
                    <a:p>
                      <a:pPr algn="ctr"/>
                      <a:r>
                        <a:rPr lang="en-US" sz="1500" dirty="0"/>
                        <a:t>Audience</a:t>
                      </a:r>
                    </a:p>
                  </a:txBody>
                  <a:tcPr marL="91438" marR="91438" marT="45713" marB="45713" anchor="ctr"/>
                </a:tc>
                <a:tc>
                  <a:txBody>
                    <a:bodyPr/>
                    <a:lstStyle/>
                    <a:p>
                      <a:pPr algn="ctr"/>
                      <a:r>
                        <a:rPr lang="en-US" sz="1500" dirty="0"/>
                        <a:t>Media</a:t>
                      </a:r>
                    </a:p>
                  </a:txBody>
                  <a:tcPr marL="91438" marR="91438" marT="45713" marB="45713" anchor="ctr"/>
                </a:tc>
                <a:tc>
                  <a:txBody>
                    <a:bodyPr/>
                    <a:lstStyle/>
                    <a:p>
                      <a:pPr algn="ctr"/>
                      <a:r>
                        <a:rPr lang="en-US" sz="1500" dirty="0"/>
                        <a:t>Purpose</a:t>
                      </a:r>
                    </a:p>
                  </a:txBody>
                  <a:tcPr marL="91438" marR="91438" marT="45713" marB="45713" anchor="ctr"/>
                </a:tc>
                <a:tc>
                  <a:txBody>
                    <a:bodyPr/>
                    <a:lstStyle/>
                    <a:p>
                      <a:pPr algn="ctr"/>
                      <a:r>
                        <a:rPr lang="en-US" sz="1500" dirty="0"/>
                        <a:t>Topics of Discussion / Key Messages</a:t>
                      </a:r>
                    </a:p>
                  </a:txBody>
                  <a:tcPr marL="91438" marR="91438" marT="45713" marB="45713" anchor="ctr"/>
                </a:tc>
                <a:tc>
                  <a:txBody>
                    <a:bodyPr/>
                    <a:lstStyle/>
                    <a:p>
                      <a:pPr algn="ctr"/>
                      <a:r>
                        <a:rPr lang="en-US" sz="1500" dirty="0"/>
                        <a:t>Owner</a:t>
                      </a:r>
                    </a:p>
                  </a:txBody>
                  <a:tcPr marL="91438" marR="91438" marT="45713" marB="45713" anchor="ctr"/>
                </a:tc>
                <a:tc>
                  <a:txBody>
                    <a:bodyPr/>
                    <a:lstStyle/>
                    <a:p>
                      <a:pPr algn="ctr"/>
                      <a:r>
                        <a:rPr lang="en-US" sz="1500" dirty="0"/>
                        <a:t>Frequency</a:t>
                      </a:r>
                    </a:p>
                  </a:txBody>
                  <a:tcPr marL="91438" marR="91438" marT="45713" marB="45713" anchor="ctr"/>
                </a:tc>
                <a:tc>
                  <a:txBody>
                    <a:bodyPr/>
                    <a:lstStyle/>
                    <a:p>
                      <a:pPr algn="ctr"/>
                      <a:r>
                        <a:rPr lang="en-US" sz="1500" dirty="0"/>
                        <a:t>Notes / Status</a:t>
                      </a:r>
                    </a:p>
                  </a:txBody>
                  <a:tcPr marL="91438" marR="91438" marT="45713" marB="45713" anchor="ctr"/>
                </a:tc>
                <a:extLst>
                  <a:ext uri="{0D108BD9-81ED-4DB2-BD59-A6C34878D82A}">
                    <a16:rowId xmlns:a16="http://schemas.microsoft.com/office/drawing/2014/main" val="10000"/>
                  </a:ext>
                </a:extLst>
              </a:tr>
              <a:tr h="910677">
                <a:tc>
                  <a:txBody>
                    <a:bodyPr/>
                    <a:lstStyle/>
                    <a:p>
                      <a:r>
                        <a:rPr lang="en-US" sz="1200" dirty="0"/>
                        <a:t>Core</a:t>
                      </a:r>
                      <a:r>
                        <a:rPr lang="en-US" sz="1200" baseline="0" dirty="0"/>
                        <a:t> Team </a:t>
                      </a:r>
                      <a:endParaRPr lang="en-US" sz="1200" dirty="0"/>
                    </a:p>
                  </a:txBody>
                  <a:tcPr marL="91438" marR="91438" marT="45713" marB="45713"/>
                </a:tc>
                <a:tc>
                  <a:txBody>
                    <a:bodyPr/>
                    <a:lstStyle/>
                    <a:p>
                      <a:r>
                        <a:rPr lang="en-US" sz="1200" baseline="0" dirty="0"/>
                        <a:t>50 min i</a:t>
                      </a:r>
                      <a:r>
                        <a:rPr lang="en-US" sz="1200" dirty="0"/>
                        <a:t>n</a:t>
                      </a:r>
                      <a:r>
                        <a:rPr lang="en-US" sz="1200" baseline="0" dirty="0"/>
                        <a:t> person or virtual meeting (for those not in Deerfield)</a:t>
                      </a:r>
                      <a:endParaRPr lang="en-US" sz="1200" dirty="0"/>
                    </a:p>
                  </a:txBody>
                  <a:tcPr marL="91438" marR="91438" marT="45713" marB="45713"/>
                </a:tc>
                <a:tc>
                  <a:txBody>
                    <a:bodyPr/>
                    <a:lstStyle/>
                    <a:p>
                      <a:r>
                        <a:rPr lang="en-US" sz="1200" dirty="0"/>
                        <a:t>Keep team up to date and move</a:t>
                      </a:r>
                      <a:r>
                        <a:rPr lang="en-US" sz="1200" baseline="0" dirty="0"/>
                        <a:t> project forward</a:t>
                      </a:r>
                      <a:endParaRPr lang="en-US" sz="1200" dirty="0"/>
                    </a:p>
                  </a:txBody>
                  <a:tcPr marL="91438" marR="91438" marT="45713" marB="45713"/>
                </a:tc>
                <a:tc>
                  <a:txBody>
                    <a:bodyPr/>
                    <a:lstStyle/>
                    <a:p>
                      <a:pPr marL="171450" indent="-171450">
                        <a:buFont typeface="Arial" panose="020B0604020202020204" pitchFamily="34" charset="0"/>
                        <a:buChar char="•"/>
                      </a:pPr>
                      <a:r>
                        <a:rPr lang="en-US" sz="1200" dirty="0"/>
                        <a:t>Current</a:t>
                      </a:r>
                      <a:r>
                        <a:rPr lang="en-US" sz="1200" baseline="0" dirty="0"/>
                        <a:t> status</a:t>
                      </a:r>
                    </a:p>
                    <a:p>
                      <a:pPr marL="171450" indent="-171450">
                        <a:buFont typeface="Arial" panose="020B0604020202020204" pitchFamily="34" charset="0"/>
                        <a:buChar char="•"/>
                      </a:pPr>
                      <a:r>
                        <a:rPr lang="en-US" sz="1200" baseline="0" dirty="0"/>
                        <a:t>Decision making</a:t>
                      </a:r>
                    </a:p>
                    <a:p>
                      <a:pPr marL="171450" indent="-171450">
                        <a:buFont typeface="Arial" panose="020B0604020202020204" pitchFamily="34" charset="0"/>
                        <a:buChar char="•"/>
                      </a:pPr>
                      <a:r>
                        <a:rPr lang="en-US" sz="1200" baseline="0" dirty="0"/>
                        <a:t>Next Steps</a:t>
                      </a:r>
                    </a:p>
                    <a:p>
                      <a:pPr marL="171450" indent="-171450">
                        <a:buFont typeface="Arial" panose="020B0604020202020204" pitchFamily="34" charset="0"/>
                        <a:buChar char="•"/>
                      </a:pPr>
                      <a:r>
                        <a:rPr lang="en-US" sz="1200" baseline="0" dirty="0"/>
                        <a:t>Timeline</a:t>
                      </a:r>
                      <a:endParaRPr lang="en-US" sz="1200" dirty="0"/>
                    </a:p>
                  </a:txBody>
                  <a:tcPr marL="91438" marR="91438" marT="45713" marB="45713"/>
                </a:tc>
                <a:tc>
                  <a:txBody>
                    <a:bodyPr/>
                    <a:lstStyle/>
                    <a:p>
                      <a:r>
                        <a:rPr lang="en-US" sz="1200" dirty="0"/>
                        <a:t>Matt</a:t>
                      </a:r>
                    </a:p>
                  </a:txBody>
                  <a:tcPr marL="91438" marR="91438" marT="45713" marB="45713"/>
                </a:tc>
                <a:tc>
                  <a:txBody>
                    <a:bodyPr/>
                    <a:lstStyle/>
                    <a:p>
                      <a:r>
                        <a:rPr lang="en-US" sz="1200" dirty="0"/>
                        <a:t>Weekly</a:t>
                      </a:r>
                    </a:p>
                  </a:txBody>
                  <a:tcPr marL="91438" marR="91438" marT="45713" marB="45713"/>
                </a:tc>
                <a:tc>
                  <a:txBody>
                    <a:bodyPr/>
                    <a:lstStyle/>
                    <a:p>
                      <a:endParaRPr lang="en-US" sz="1200" baseline="0" dirty="0"/>
                    </a:p>
                  </a:txBody>
                  <a:tcPr marL="91438" marR="91438" marT="45713" marB="45713"/>
                </a:tc>
                <a:extLst>
                  <a:ext uri="{0D108BD9-81ED-4DB2-BD59-A6C34878D82A}">
                    <a16:rowId xmlns:a16="http://schemas.microsoft.com/office/drawing/2014/main" val="10001"/>
                  </a:ext>
                </a:extLst>
              </a:tr>
              <a:tr h="910677">
                <a:tc>
                  <a:txBody>
                    <a:bodyPr/>
                    <a:lstStyle/>
                    <a:p>
                      <a:r>
                        <a:rPr lang="en-US" sz="1200" dirty="0"/>
                        <a:t>Champion</a:t>
                      </a:r>
                      <a:r>
                        <a:rPr lang="en-US" sz="1200" baseline="0" dirty="0"/>
                        <a:t> Meetings</a:t>
                      </a:r>
                      <a:endParaRPr lang="en-US" sz="1200" dirty="0"/>
                    </a:p>
                  </a:txBody>
                  <a:tcPr marL="91438" marR="91438" marT="45713" marB="45713"/>
                </a:tc>
                <a:tc>
                  <a:txBody>
                    <a:bodyPr/>
                    <a:lstStyle/>
                    <a:p>
                      <a:pPr marL="0" algn="l" defTabSz="914400" rtl="0" eaLnBrk="1" latinLnBrk="0" hangingPunct="1"/>
                      <a:r>
                        <a:rPr lang="en-US" sz="1200" kern="1200" dirty="0">
                          <a:solidFill>
                            <a:schemeClr val="dk1"/>
                          </a:solidFill>
                          <a:latin typeface="+mn-lt"/>
                          <a:ea typeface="+mn-ea"/>
                          <a:cs typeface="+mn-cs"/>
                        </a:rPr>
                        <a:t>In person 30 min meeting</a:t>
                      </a:r>
                    </a:p>
                  </a:txBody>
                  <a:tcPr marL="91438" marR="91438" marT="45713" marB="45713"/>
                </a:tc>
                <a:tc>
                  <a:txBody>
                    <a:bodyPr/>
                    <a:lstStyle/>
                    <a:p>
                      <a:pPr marL="0" algn="l" defTabSz="914400" rtl="0" eaLnBrk="1" latinLnBrk="0" hangingPunct="1"/>
                      <a:r>
                        <a:rPr lang="en-US" sz="1200" kern="1200" dirty="0">
                          <a:solidFill>
                            <a:schemeClr val="dk1"/>
                          </a:solidFill>
                          <a:latin typeface="+mn-lt"/>
                          <a:ea typeface="+mn-ea"/>
                          <a:cs typeface="+mn-cs"/>
                        </a:rPr>
                        <a:t>Update champion on project status</a:t>
                      </a:r>
                    </a:p>
                  </a:txBody>
                  <a:tcPr marL="91438" marR="91438" marT="45713" marB="45713"/>
                </a:tc>
                <a:tc>
                  <a:txBody>
                    <a:bodyPr/>
                    <a:lstStyle/>
                    <a:p>
                      <a:pPr marL="171450" indent="-171450"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Key milestones </a:t>
                      </a:r>
                    </a:p>
                  </a:txBody>
                  <a:tcPr marL="91438" marR="91438" marT="45713" marB="45713"/>
                </a:tc>
                <a:tc>
                  <a:txBody>
                    <a:bodyPr/>
                    <a:lstStyle/>
                    <a:p>
                      <a:r>
                        <a:rPr lang="en-US" sz="1200" dirty="0"/>
                        <a:t>Matt</a:t>
                      </a:r>
                    </a:p>
                  </a:txBody>
                  <a:tcPr marL="91438" marR="91438" marT="45713" marB="45713"/>
                </a:tc>
                <a:tc>
                  <a:txBody>
                    <a:bodyPr/>
                    <a:lstStyle/>
                    <a:p>
                      <a:pPr marL="0" algn="l" defTabSz="914400" rtl="0" eaLnBrk="1" latinLnBrk="0" hangingPunct="1"/>
                      <a:r>
                        <a:rPr lang="en-US" sz="1200" kern="1200" dirty="0">
                          <a:solidFill>
                            <a:schemeClr val="dk1"/>
                          </a:solidFill>
                          <a:latin typeface="+mn-lt"/>
                          <a:ea typeface="+mn-ea"/>
                          <a:cs typeface="+mn-cs"/>
                        </a:rPr>
                        <a:t>Weekly</a:t>
                      </a:r>
                    </a:p>
                  </a:txBody>
                  <a:tcPr marL="91438" marR="91438" marT="45713" marB="45713"/>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91438" marR="91438" marT="45713" marB="45713"/>
                </a:tc>
                <a:extLst>
                  <a:ext uri="{0D108BD9-81ED-4DB2-BD59-A6C34878D82A}">
                    <a16:rowId xmlns:a16="http://schemas.microsoft.com/office/drawing/2014/main" val="10002"/>
                  </a:ext>
                </a:extLst>
              </a:tr>
              <a:tr h="910677">
                <a:tc>
                  <a:txBody>
                    <a:bodyPr/>
                    <a:lstStyle/>
                    <a:p>
                      <a:r>
                        <a:rPr lang="en-US" sz="1200" dirty="0"/>
                        <a:t>Tollgate Meetings</a:t>
                      </a:r>
                    </a:p>
                  </a:txBody>
                  <a:tcPr marL="91438" marR="91438" marT="45713" marB="45713"/>
                </a:tc>
                <a:tc>
                  <a:txBody>
                    <a:bodyPr/>
                    <a:lstStyle/>
                    <a:p>
                      <a:r>
                        <a:rPr lang="en-US" sz="1200" dirty="0"/>
                        <a:t>In</a:t>
                      </a:r>
                      <a:r>
                        <a:rPr lang="en-US" sz="1200" baseline="0" dirty="0"/>
                        <a:t> person – via phone when necessary</a:t>
                      </a:r>
                      <a:endParaRPr lang="en-US" sz="1200" dirty="0"/>
                    </a:p>
                  </a:txBody>
                  <a:tcPr marL="91438" marR="91438" marT="45713" marB="45713"/>
                </a:tc>
                <a:tc>
                  <a:txBody>
                    <a:bodyPr/>
                    <a:lstStyle/>
                    <a:p>
                      <a:r>
                        <a:rPr lang="en-US" sz="1200" dirty="0"/>
                        <a:t>Ensure</a:t>
                      </a:r>
                      <a:r>
                        <a:rPr lang="en-US" sz="1200" baseline="0" dirty="0"/>
                        <a:t> alignment after each phase of the DMAIC process</a:t>
                      </a:r>
                      <a:endParaRPr lang="en-US" sz="1200" dirty="0"/>
                    </a:p>
                  </a:txBody>
                  <a:tcPr marL="91438" marR="91438" marT="45713" marB="45713"/>
                </a:tc>
                <a:tc>
                  <a:txBody>
                    <a:bodyPr/>
                    <a:lstStyle/>
                    <a:p>
                      <a:pPr marL="171450" indent="-171450">
                        <a:buFont typeface="Arial" panose="020B0604020202020204" pitchFamily="34" charset="0"/>
                        <a:buChar char="•"/>
                      </a:pPr>
                      <a:r>
                        <a:rPr lang="en-US" sz="1200" dirty="0"/>
                        <a:t>Phase</a:t>
                      </a:r>
                      <a:r>
                        <a:rPr lang="en-US" sz="1200" baseline="0" dirty="0"/>
                        <a:t> specific</a:t>
                      </a:r>
                      <a:endParaRPr lang="en-US" sz="1200" dirty="0"/>
                    </a:p>
                  </a:txBody>
                  <a:tcPr marL="91438" marR="91438" marT="45713" marB="45713"/>
                </a:tc>
                <a:tc>
                  <a:txBody>
                    <a:bodyPr/>
                    <a:lstStyle/>
                    <a:p>
                      <a:r>
                        <a:rPr lang="en-US" sz="1200" dirty="0"/>
                        <a:t>Matt</a:t>
                      </a:r>
                    </a:p>
                  </a:txBody>
                  <a:tcPr marL="91438" marR="91438" marT="45713" marB="45713"/>
                </a:tc>
                <a:tc>
                  <a:txBody>
                    <a:bodyPr/>
                    <a:lstStyle/>
                    <a:p>
                      <a:r>
                        <a:rPr lang="en-US" sz="1200" dirty="0"/>
                        <a:t>~</a:t>
                      </a:r>
                      <a:r>
                        <a:rPr lang="en-US" sz="1200" baseline="0" dirty="0"/>
                        <a:t> Once per month or as we move through the phases</a:t>
                      </a:r>
                      <a:endParaRPr lang="en-US" sz="1200" dirty="0"/>
                    </a:p>
                  </a:txBody>
                  <a:tcPr marL="91438" marR="91438" marT="45713" marB="45713"/>
                </a:tc>
                <a:tc>
                  <a:txBody>
                    <a:bodyPr/>
                    <a:lstStyle/>
                    <a:p>
                      <a:endParaRPr lang="en-US" sz="1200" dirty="0"/>
                    </a:p>
                  </a:txBody>
                  <a:tcPr marL="91438" marR="91438" marT="45713" marB="45713"/>
                </a:tc>
                <a:extLst>
                  <a:ext uri="{0D108BD9-81ED-4DB2-BD59-A6C34878D82A}">
                    <a16:rowId xmlns:a16="http://schemas.microsoft.com/office/drawing/2014/main" val="10003"/>
                  </a:ext>
                </a:extLst>
              </a:tr>
              <a:tr h="910677">
                <a:tc>
                  <a:txBody>
                    <a:bodyPr/>
                    <a:lstStyle/>
                    <a:p>
                      <a:r>
                        <a:rPr lang="en-US" sz="1200" dirty="0"/>
                        <a:t>SME engagement</a:t>
                      </a:r>
                    </a:p>
                  </a:txBody>
                  <a:tcPr marL="91438" marR="91438" marT="45713" marB="45713"/>
                </a:tc>
                <a:tc>
                  <a:txBody>
                    <a:bodyPr/>
                    <a:lstStyle/>
                    <a:p>
                      <a:r>
                        <a:rPr lang="en-US" sz="1200" dirty="0"/>
                        <a:t>In person meetings</a:t>
                      </a:r>
                      <a:r>
                        <a:rPr lang="en-US" sz="1200" baseline="0" dirty="0"/>
                        <a:t> or via phone if remote</a:t>
                      </a:r>
                      <a:endParaRPr lang="en-US" sz="1200" dirty="0"/>
                    </a:p>
                  </a:txBody>
                  <a:tcPr marL="91438" marR="91438" marT="45713" marB="45713"/>
                </a:tc>
                <a:tc>
                  <a:txBody>
                    <a:bodyPr/>
                    <a:lstStyle/>
                    <a:p>
                      <a:r>
                        <a:rPr lang="en-US" sz="1200" dirty="0"/>
                        <a:t>Gather</a:t>
                      </a:r>
                      <a:r>
                        <a:rPr lang="en-US" sz="1200" baseline="0" dirty="0"/>
                        <a:t> information needed for the project</a:t>
                      </a:r>
                      <a:endParaRPr lang="en-US" sz="1200" dirty="0"/>
                    </a:p>
                  </a:txBody>
                  <a:tcPr marL="91438" marR="91438" marT="45713" marB="45713"/>
                </a:tc>
                <a:tc>
                  <a:txBody>
                    <a:bodyPr/>
                    <a:lstStyle/>
                    <a:p>
                      <a:pPr marL="171450" indent="-171450">
                        <a:buFont typeface="Arial" panose="020B0604020202020204" pitchFamily="34" charset="0"/>
                        <a:buChar char="•"/>
                      </a:pPr>
                      <a:r>
                        <a:rPr lang="en-US" sz="1200" dirty="0"/>
                        <a:t>Data</a:t>
                      </a:r>
                    </a:p>
                  </a:txBody>
                  <a:tcPr marL="91438" marR="91438" marT="45713" marB="45713"/>
                </a:tc>
                <a:tc>
                  <a:txBody>
                    <a:bodyPr/>
                    <a:lstStyle/>
                    <a:p>
                      <a:r>
                        <a:rPr lang="en-US" sz="1200" dirty="0"/>
                        <a:t>Matt</a:t>
                      </a:r>
                    </a:p>
                  </a:txBody>
                  <a:tcPr marL="91438" marR="91438" marT="45713" marB="45713"/>
                </a:tc>
                <a:tc>
                  <a:txBody>
                    <a:bodyPr/>
                    <a:lstStyle/>
                    <a:p>
                      <a:r>
                        <a:rPr lang="en-US" sz="1200" dirty="0"/>
                        <a:t>As needed</a:t>
                      </a:r>
                    </a:p>
                  </a:txBody>
                  <a:tcPr marL="91438" marR="91438" marT="45713" marB="45713"/>
                </a:tc>
                <a:tc>
                  <a:txBody>
                    <a:bodyPr/>
                    <a:lstStyle/>
                    <a:p>
                      <a:endParaRPr lang="en-US" sz="1200" dirty="0"/>
                    </a:p>
                  </a:txBody>
                  <a:tcPr marL="91438" marR="91438" marT="45713" marB="45713"/>
                </a:tc>
                <a:extLst>
                  <a:ext uri="{0D108BD9-81ED-4DB2-BD59-A6C34878D82A}">
                    <a16:rowId xmlns:a16="http://schemas.microsoft.com/office/drawing/2014/main" val="10004"/>
                  </a:ext>
                </a:extLst>
              </a:tr>
            </a:tbl>
          </a:graphicData>
        </a:graphic>
      </p:graphicFrame>
      <p:sp>
        <p:nvSpPr>
          <p:cNvPr id="26677" name="Title 4"/>
          <p:cNvSpPr>
            <a:spLocks noGrp="1"/>
          </p:cNvSpPr>
          <p:nvPr>
            <p:ph type="title"/>
          </p:nvPr>
        </p:nvSpPr>
        <p:spPr>
          <a:xfrm>
            <a:off x="1033463" y="180975"/>
            <a:ext cx="7702550" cy="862013"/>
          </a:xfrm>
        </p:spPr>
        <p:txBody>
          <a:bodyPr>
            <a:normAutofit/>
          </a:bodyPr>
          <a:lstStyle/>
          <a:p>
            <a:r>
              <a:rPr altLang="en-US" dirty="0">
                <a:latin typeface="Arial" pitchFamily="34" charset="0"/>
                <a:cs typeface="Arial" pitchFamily="34" charset="0"/>
              </a:rPr>
              <a:t>Communication plan:</a:t>
            </a:r>
            <a:br>
              <a:rPr altLang="en-US" dirty="0">
                <a:latin typeface="Arial" pitchFamily="34" charset="0"/>
                <a:cs typeface="Arial" pitchFamily="34" charset="0"/>
              </a:rPr>
            </a:br>
            <a:r>
              <a:rPr lang="en-US" altLang="en-US" dirty="0">
                <a:latin typeface="Arial" pitchFamily="34" charset="0"/>
                <a:cs typeface="Arial" pitchFamily="34" charset="0"/>
              </a:rPr>
              <a:t>How are we ensuring stakeholder alignment?</a:t>
            </a:r>
            <a:endParaRPr altLang="en-US" dirty="0">
              <a:latin typeface="Arial" pitchFamily="34" charset="0"/>
              <a:cs typeface="Arial" pitchFamily="34" charset="0"/>
            </a:endParaRPr>
          </a:p>
        </p:txBody>
      </p:sp>
    </p:spTree>
    <p:extLst>
      <p:ext uri="{BB962C8B-B14F-4D97-AF65-F5344CB8AC3E}">
        <p14:creationId xmlns:p14="http://schemas.microsoft.com/office/powerpoint/2010/main" val="401649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838200" y="1828800"/>
            <a:ext cx="7543800" cy="2661799"/>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Font typeface="Arial"/>
              <a:buNone/>
              <a:defRPr/>
            </a:pPr>
            <a:r>
              <a:rPr altLang="en-US" sz="3200" dirty="0">
                <a:solidFill>
                  <a:srgbClr val="6A737B"/>
                </a:solidFill>
                <a:latin typeface="Arial" pitchFamily="34" charset="0"/>
                <a:cs typeface="Arial" pitchFamily="34" charset="0"/>
              </a:rPr>
              <a:t> </a:t>
            </a:r>
          </a:p>
          <a:p>
            <a:pPr marL="0" lvl="1" indent="0" algn="ctr">
              <a:buFont typeface="Arial"/>
              <a:buNone/>
              <a:defRPr/>
            </a:pPr>
            <a:r>
              <a:rPr altLang="en-US" sz="4000" dirty="0">
                <a:solidFill>
                  <a:srgbClr val="6A737B"/>
                </a:solidFill>
                <a:latin typeface="Arial" pitchFamily="34" charset="0"/>
                <a:cs typeface="Arial" pitchFamily="34" charset="0"/>
              </a:rPr>
              <a:t>Process Map</a:t>
            </a:r>
          </a:p>
          <a:p>
            <a:pPr marL="0" lvl="1" indent="0" algn="ctr">
              <a:buFont typeface="Arial"/>
              <a:buNone/>
              <a:defRPr/>
            </a:pPr>
            <a:endParaRPr altLang="en-US" sz="4000" dirty="0">
              <a:solidFill>
                <a:srgbClr val="6A737B"/>
              </a:solidFill>
              <a:latin typeface="Arial" pitchFamily="34" charset="0"/>
              <a:cs typeface="Arial" pitchFamily="34" charset="0"/>
            </a:endParaRPr>
          </a:p>
          <a:p>
            <a:pPr marL="0" lvl="1" indent="0" algn="ctr">
              <a:buFont typeface="Arial"/>
              <a:buNone/>
              <a:defRPr/>
            </a:pPr>
            <a:endParaRPr altLang="en-US" sz="4000" dirty="0">
              <a:solidFill>
                <a:srgbClr val="6A737B"/>
              </a:solidFill>
              <a:latin typeface="Arial" pitchFamily="34" charset="0"/>
              <a:cs typeface="Arial" pitchFamily="34" charset="0"/>
            </a:endParaRPr>
          </a:p>
        </p:txBody>
      </p:sp>
    </p:spTree>
    <p:extLst>
      <p:ext uri="{BB962C8B-B14F-4D97-AF65-F5344CB8AC3E}">
        <p14:creationId xmlns:p14="http://schemas.microsoft.com/office/powerpoint/2010/main" val="4597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8053"/>
            <a:ext cx="7620000" cy="861934"/>
          </a:xfrm>
        </p:spPr>
        <p:txBody>
          <a:bodyPr/>
          <a:lstStyle/>
          <a:p>
            <a:r>
              <a:rPr lang="en-US" b="0" i="0" dirty="0"/>
              <a:t>Agenda</a:t>
            </a:r>
          </a:p>
        </p:txBody>
      </p:sp>
      <p:sp>
        <p:nvSpPr>
          <p:cNvPr id="3" name="Content Placeholder 2"/>
          <p:cNvSpPr>
            <a:spLocks noGrp="1"/>
          </p:cNvSpPr>
          <p:nvPr>
            <p:ph idx="1"/>
          </p:nvPr>
        </p:nvSpPr>
        <p:spPr/>
        <p:txBody>
          <a:bodyPr>
            <a:normAutofit lnSpcReduction="10000"/>
          </a:bodyPr>
          <a:lstStyle/>
          <a:p>
            <a:pPr marL="457200" lvl="0" indent="-457200">
              <a:lnSpc>
                <a:spcPct val="100000"/>
              </a:lnSpc>
              <a:spcBef>
                <a:spcPts val="1200"/>
              </a:spcBef>
              <a:spcAft>
                <a:spcPts val="600"/>
              </a:spcAft>
              <a:buAutoNum type="arabicPeriod"/>
            </a:pPr>
            <a:r>
              <a:rPr lang="en-US" dirty="0"/>
              <a:t>What is WLSS and the Define Phase deliverables</a:t>
            </a:r>
          </a:p>
          <a:p>
            <a:pPr marL="457200" lvl="0" indent="-457200">
              <a:lnSpc>
                <a:spcPct val="100000"/>
              </a:lnSpc>
              <a:spcBef>
                <a:spcPts val="1200"/>
              </a:spcBef>
              <a:spcAft>
                <a:spcPts val="600"/>
              </a:spcAft>
              <a:buFont typeface="Arial" pitchFamily="34" charset="0"/>
              <a:buAutoNum type="arabicPeriod"/>
            </a:pPr>
            <a:r>
              <a:rPr lang="en-US" dirty="0"/>
              <a:t>Team structure, ground rules and norms</a:t>
            </a:r>
          </a:p>
          <a:p>
            <a:pPr marL="457200" indent="-457200">
              <a:lnSpc>
                <a:spcPct val="100000"/>
              </a:lnSpc>
              <a:spcBef>
                <a:spcPts val="1200"/>
              </a:spcBef>
              <a:spcAft>
                <a:spcPts val="600"/>
              </a:spcAft>
              <a:buAutoNum type="arabicPeriod"/>
            </a:pPr>
            <a:r>
              <a:rPr lang="en-US" dirty="0"/>
              <a:t>Begin working on a few early project deliverables</a:t>
            </a:r>
          </a:p>
          <a:p>
            <a:pPr marL="1266825" lvl="1" indent="-457200">
              <a:lnSpc>
                <a:spcPct val="100000"/>
              </a:lnSpc>
              <a:spcBef>
                <a:spcPts val="1200"/>
              </a:spcBef>
              <a:spcAft>
                <a:spcPts val="600"/>
              </a:spcAft>
              <a:buFont typeface="+mj-lt"/>
              <a:buAutoNum type="alphaLcPeriod"/>
            </a:pPr>
            <a:r>
              <a:rPr lang="en-US" dirty="0"/>
              <a:t>Charter</a:t>
            </a:r>
          </a:p>
          <a:p>
            <a:pPr marL="1266825" lvl="1" indent="-457200">
              <a:lnSpc>
                <a:spcPct val="100000"/>
              </a:lnSpc>
              <a:spcBef>
                <a:spcPts val="1200"/>
              </a:spcBef>
              <a:spcAft>
                <a:spcPts val="600"/>
              </a:spcAft>
              <a:buFont typeface="+mj-lt"/>
              <a:buAutoNum type="alphaLcPeriod"/>
            </a:pPr>
            <a:r>
              <a:rPr lang="en-US" dirty="0"/>
              <a:t>SIPOC</a:t>
            </a:r>
          </a:p>
          <a:p>
            <a:pPr marL="1266825" lvl="1" indent="-457200">
              <a:lnSpc>
                <a:spcPct val="100000"/>
              </a:lnSpc>
              <a:spcBef>
                <a:spcPts val="1200"/>
              </a:spcBef>
              <a:spcAft>
                <a:spcPts val="600"/>
              </a:spcAft>
              <a:buFont typeface="+mj-lt"/>
              <a:buAutoNum type="alphaLcPeriod"/>
            </a:pPr>
            <a:r>
              <a:rPr lang="en-US" dirty="0"/>
              <a:t>Process Map</a:t>
            </a:r>
          </a:p>
          <a:p>
            <a:pPr marL="457200" indent="-457200">
              <a:lnSpc>
                <a:spcPct val="100000"/>
              </a:lnSpc>
              <a:spcBef>
                <a:spcPts val="1200"/>
              </a:spcBef>
              <a:spcAft>
                <a:spcPts val="600"/>
              </a:spcAft>
              <a:buFont typeface="Arial" pitchFamily="34" charset="0"/>
              <a:buAutoNum type="arabicPeriod"/>
            </a:pPr>
            <a:r>
              <a:rPr lang="en-US" dirty="0"/>
              <a:t>Discuss how to collect the “voice of our customers”</a:t>
            </a:r>
          </a:p>
          <a:p>
            <a:pPr marL="457200" indent="-457200">
              <a:lnSpc>
                <a:spcPct val="100000"/>
              </a:lnSpc>
              <a:spcBef>
                <a:spcPts val="1200"/>
              </a:spcBef>
              <a:spcAft>
                <a:spcPts val="600"/>
              </a:spcAft>
              <a:buFont typeface="Arial" pitchFamily="34" charset="0"/>
              <a:buAutoNum type="arabicPeriod"/>
            </a:pPr>
            <a:r>
              <a:rPr lang="en-US" dirty="0"/>
              <a:t>Tailor a Communication Plan for our needs</a:t>
            </a:r>
          </a:p>
          <a:p>
            <a:pPr marL="457200" indent="-457200">
              <a:lnSpc>
                <a:spcPct val="100000"/>
              </a:lnSpc>
              <a:spcBef>
                <a:spcPts val="1200"/>
              </a:spcBef>
              <a:spcAft>
                <a:spcPts val="600"/>
              </a:spcAft>
              <a:buAutoNum type="arabicPeriod"/>
            </a:pPr>
            <a:r>
              <a:rPr lang="en-US" dirty="0"/>
              <a:t>Next Steps</a:t>
            </a:r>
          </a:p>
          <a:p>
            <a:pPr>
              <a:spcBef>
                <a:spcPts val="1200"/>
              </a:spcBef>
            </a:pP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99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G:\Education Department\Visuals Library\Diagram (hand drawing).jpg"/>
          <p:cNvPicPr>
            <a:picLocks noChangeAspect="1" noChangeArrowheads="1"/>
          </p:cNvPicPr>
          <p:nvPr/>
        </p:nvPicPr>
        <p:blipFill>
          <a:blip r:embed="rId3" cstate="print"/>
          <a:srcRect/>
          <a:stretch>
            <a:fillRect/>
          </a:stretch>
        </p:blipFill>
        <p:spPr bwMode="auto">
          <a:xfrm>
            <a:off x="5690586" y="4002292"/>
            <a:ext cx="3453414" cy="2855708"/>
          </a:xfrm>
          <a:prstGeom prst="rect">
            <a:avLst/>
          </a:prstGeom>
          <a:noFill/>
          <a:ln w="9525">
            <a:noFill/>
            <a:miter lim="800000"/>
            <a:headEnd/>
            <a:tailEnd/>
          </a:ln>
        </p:spPr>
      </p:pic>
      <p:sp>
        <p:nvSpPr>
          <p:cNvPr id="10242" name="Rectangle 2"/>
          <p:cNvSpPr>
            <a:spLocks noGrp="1" noChangeArrowheads="1"/>
          </p:cNvSpPr>
          <p:nvPr>
            <p:ph type="title"/>
          </p:nvPr>
        </p:nvSpPr>
        <p:spPr/>
        <p:txBody>
          <a:bodyPr/>
          <a:lstStyle/>
          <a:p>
            <a:r>
              <a:rPr lang="en-US" altLang="en-US" dirty="0"/>
              <a:t>Developing a process map</a:t>
            </a:r>
          </a:p>
        </p:txBody>
      </p:sp>
      <p:sp>
        <p:nvSpPr>
          <p:cNvPr id="10243" name="Rectangle 34"/>
          <p:cNvSpPr>
            <a:spLocks noGrp="1" noChangeArrowheads="1"/>
          </p:cNvSpPr>
          <p:nvPr>
            <p:ph idx="1"/>
          </p:nvPr>
        </p:nvSpPr>
        <p:spPr>
          <a:xfrm>
            <a:off x="532699" y="1409706"/>
            <a:ext cx="8611301" cy="4706614"/>
          </a:xfrm>
        </p:spPr>
        <p:txBody>
          <a:bodyPr>
            <a:normAutofit/>
          </a:bodyPr>
          <a:lstStyle/>
          <a:p>
            <a:pPr lvl="1"/>
            <a:r>
              <a:rPr lang="en-US" altLang="en-US" dirty="0"/>
              <a:t>Brainstorm process steps</a:t>
            </a:r>
          </a:p>
          <a:p>
            <a:pPr lvl="2"/>
            <a:r>
              <a:rPr lang="en-US" altLang="en-US" dirty="0"/>
              <a:t>Write on self-stick notes or a flipchart</a:t>
            </a:r>
          </a:p>
          <a:p>
            <a:pPr lvl="2"/>
            <a:r>
              <a:rPr lang="en-US" altLang="en-US" dirty="0"/>
              <a:t>Capture what really happens rather than what is supposed </a:t>
            </a:r>
            <a:br>
              <a:rPr lang="en-US" altLang="en-US" dirty="0"/>
            </a:br>
            <a:r>
              <a:rPr lang="en-US" altLang="en-US" dirty="0"/>
              <a:t>to happen</a:t>
            </a:r>
          </a:p>
          <a:p>
            <a:pPr lvl="1"/>
            <a:r>
              <a:rPr lang="en-US" altLang="en-US" dirty="0"/>
              <a:t>Arrange the steps in sequence</a:t>
            </a:r>
          </a:p>
          <a:p>
            <a:pPr lvl="1"/>
            <a:r>
              <a:rPr lang="en-US" altLang="en-US" dirty="0"/>
              <a:t>Check for missing steps or decisions</a:t>
            </a:r>
          </a:p>
          <a:p>
            <a:pPr lvl="1"/>
            <a:r>
              <a:rPr lang="en-US" altLang="en-US" dirty="0"/>
              <a:t>Number the steps</a:t>
            </a:r>
          </a:p>
          <a:p>
            <a:pPr lvl="1"/>
            <a:r>
              <a:rPr lang="en-US" altLang="en-US" dirty="0"/>
              <a:t>Identify inputs and outputs for each step</a:t>
            </a:r>
          </a:p>
          <a:p>
            <a:pPr lvl="1"/>
            <a:r>
              <a:rPr lang="en-US" altLang="en-US" dirty="0"/>
              <a:t>Identify key metrics for each step</a:t>
            </a:r>
          </a:p>
          <a:p>
            <a:endParaRPr lang="en-US" altLang="en-US" dirty="0"/>
          </a:p>
        </p:txBody>
      </p:sp>
      <p:sp>
        <p:nvSpPr>
          <p:cNvPr id="2" name="Slide Number Placeholder 1"/>
          <p:cNvSpPr>
            <a:spLocks noGrp="1"/>
          </p:cNvSpPr>
          <p:nvPr>
            <p:ph type="sldNum" sz="quarter" idx="4294967295"/>
          </p:nvPr>
        </p:nvSpPr>
        <p:spPr>
          <a:xfrm>
            <a:off x="7975153" y="6371424"/>
            <a:ext cx="719118" cy="220289"/>
          </a:xfrm>
          <a:prstGeom prst="rect">
            <a:avLst/>
          </a:prstGeom>
        </p:spPr>
        <p:txBody>
          <a:bodyPr/>
          <a:lstStyle/>
          <a:p>
            <a:fld id="{E75118D1-FA0D-5842-8422-48729606DBE3}" type="slidenum">
              <a:rPr lang="en-US" smtClean="0">
                <a:solidFill>
                  <a:srgbClr val="FFFFFF"/>
                </a:solidFill>
              </a:rPr>
              <a:pPr/>
              <a:t>20</a:t>
            </a:fld>
            <a:endParaRPr lang="en-US" dirty="0">
              <a:solidFill>
                <a:srgbClr val="FFFFFF"/>
              </a:solidFill>
            </a:endParaRPr>
          </a:p>
        </p:txBody>
      </p:sp>
      <p:sp>
        <p:nvSpPr>
          <p:cNvPr id="6" name="Rectangle 5"/>
          <p:cNvSpPr/>
          <p:nvPr/>
        </p:nvSpPr>
        <p:spPr>
          <a:xfrm>
            <a:off x="685800" y="6192145"/>
            <a:ext cx="2552270" cy="2848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Tree>
    <p:extLst>
      <p:ext uri="{BB962C8B-B14F-4D97-AF65-F5344CB8AC3E}">
        <p14:creationId xmlns:p14="http://schemas.microsoft.com/office/powerpoint/2010/main" val="319826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8778" y="180753"/>
            <a:ext cx="6262407" cy="861934"/>
          </a:xfrm>
        </p:spPr>
        <p:txBody>
          <a:bodyPr>
            <a:normAutofit/>
          </a:bodyPr>
          <a:lstStyle/>
          <a:p>
            <a:r>
              <a:rPr lang="en-US" altLang="en-US" sz="3000" dirty="0"/>
              <a:t>Let’s choose between these formats</a:t>
            </a:r>
            <a:endParaRPr lang="en-US" altLang="en-US" dirty="0"/>
          </a:p>
        </p:txBody>
      </p:sp>
      <p:cxnSp>
        <p:nvCxnSpPr>
          <p:cNvPr id="14340" name="AutoShape 161"/>
          <p:cNvCxnSpPr>
            <a:cxnSpLocks noChangeShapeType="1"/>
          </p:cNvCxnSpPr>
          <p:nvPr/>
        </p:nvCxnSpPr>
        <p:spPr bwMode="gray">
          <a:xfrm flipV="1">
            <a:off x="7131843" y="1336675"/>
            <a:ext cx="425450" cy="95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cxnSp>
      <p:sp>
        <p:nvSpPr>
          <p:cNvPr id="14370" name="Line 119"/>
          <p:cNvSpPr>
            <a:spLocks noChangeShapeType="1"/>
          </p:cNvSpPr>
          <p:nvPr/>
        </p:nvSpPr>
        <p:spPr bwMode="gray">
          <a:xfrm flipV="1">
            <a:off x="7429073" y="2641640"/>
            <a:ext cx="1659" cy="3314910"/>
          </a:xfrm>
          <a:prstGeom prst="line">
            <a:avLst/>
          </a:prstGeom>
          <a:noFill/>
          <a:ln w="11113">
            <a:solidFill>
              <a:srgbClr val="80808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374" name="Line 124"/>
          <p:cNvSpPr>
            <a:spLocks noChangeShapeType="1"/>
          </p:cNvSpPr>
          <p:nvPr/>
        </p:nvSpPr>
        <p:spPr bwMode="gray">
          <a:xfrm>
            <a:off x="5263929" y="2917053"/>
            <a:ext cx="3339796"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377" name="Line 127"/>
          <p:cNvSpPr>
            <a:spLocks noChangeShapeType="1"/>
          </p:cNvSpPr>
          <p:nvPr/>
        </p:nvSpPr>
        <p:spPr bwMode="gray">
          <a:xfrm>
            <a:off x="5982325" y="2641640"/>
            <a:ext cx="8296" cy="3331501"/>
          </a:xfrm>
          <a:prstGeom prst="line">
            <a:avLst/>
          </a:prstGeom>
          <a:noFill/>
          <a:ln w="11113">
            <a:solidFill>
              <a:srgbClr val="80808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378" name="Rectangle 128"/>
          <p:cNvSpPr>
            <a:spLocks noChangeArrowheads="1"/>
          </p:cNvSpPr>
          <p:nvPr/>
        </p:nvSpPr>
        <p:spPr bwMode="gray">
          <a:xfrm>
            <a:off x="5285498" y="2667000"/>
            <a:ext cx="6686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Person or Function</a:t>
            </a:r>
          </a:p>
        </p:txBody>
      </p:sp>
      <p:sp>
        <p:nvSpPr>
          <p:cNvPr id="14380" name="Line 130"/>
          <p:cNvSpPr>
            <a:spLocks noChangeShapeType="1"/>
          </p:cNvSpPr>
          <p:nvPr/>
        </p:nvSpPr>
        <p:spPr bwMode="gray">
          <a:xfrm>
            <a:off x="5058199" y="6192145"/>
            <a:ext cx="3733006" cy="1659"/>
          </a:xfrm>
          <a:prstGeom prst="line">
            <a:avLst/>
          </a:prstGeom>
          <a:noFill/>
          <a:ln w="936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381" name="Rectangle 131"/>
          <p:cNvSpPr>
            <a:spLocks noChangeArrowheads="1"/>
          </p:cNvSpPr>
          <p:nvPr/>
        </p:nvSpPr>
        <p:spPr bwMode="gray">
          <a:xfrm>
            <a:off x="7477187" y="5372542"/>
            <a:ext cx="615531" cy="379937"/>
          </a:xfrm>
          <a:prstGeom prst="rect">
            <a:avLst/>
          </a:prstGeom>
          <a:solidFill>
            <a:schemeClr val="hlink"/>
          </a:solidFill>
          <a:ln w="11176">
            <a:solidFill>
              <a:srgbClr val="000000"/>
            </a:solidFill>
            <a:miter lim="800000"/>
            <a:headEnd/>
            <a:tailEnd/>
          </a:ln>
        </p:spPr>
        <p:txBody>
          <a:bodyPr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Activity</a:t>
            </a:r>
            <a:endParaRPr lang="en-US" altLang="en-US" sz="800" dirty="0">
              <a:solidFill>
                <a:srgbClr val="000000">
                  <a:lumMod val="65000"/>
                  <a:lumOff val="35000"/>
                </a:srgbClr>
              </a:solidFill>
            </a:endParaRPr>
          </a:p>
        </p:txBody>
      </p:sp>
      <p:sp>
        <p:nvSpPr>
          <p:cNvPr id="14383" name="Rectangle 133"/>
          <p:cNvSpPr>
            <a:spLocks noChangeArrowheads="1"/>
          </p:cNvSpPr>
          <p:nvPr/>
        </p:nvSpPr>
        <p:spPr bwMode="gray">
          <a:xfrm>
            <a:off x="7799055" y="5042379"/>
            <a:ext cx="14932" cy="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400" dirty="0">
                <a:solidFill>
                  <a:srgbClr val="000000">
                    <a:lumMod val="65000"/>
                    <a:lumOff val="35000"/>
                  </a:srgbClr>
                </a:solidFill>
                <a:latin typeface="Arial" charset="0"/>
              </a:rPr>
              <a:t> </a:t>
            </a:r>
            <a:endParaRPr lang="en-US" altLang="en-US" sz="1800" dirty="0">
              <a:solidFill>
                <a:srgbClr val="000000">
                  <a:lumMod val="65000"/>
                  <a:lumOff val="35000"/>
                </a:srgbClr>
              </a:solidFill>
              <a:latin typeface="Arial" charset="0"/>
            </a:endParaRPr>
          </a:p>
        </p:txBody>
      </p:sp>
      <p:sp>
        <p:nvSpPr>
          <p:cNvPr id="14384" name="Rectangle 134"/>
          <p:cNvSpPr>
            <a:spLocks noChangeArrowheads="1"/>
          </p:cNvSpPr>
          <p:nvPr/>
        </p:nvSpPr>
        <p:spPr bwMode="gray">
          <a:xfrm>
            <a:off x="7429073" y="4552940"/>
            <a:ext cx="625486" cy="414779"/>
          </a:xfrm>
          <a:prstGeom prst="rect">
            <a:avLst/>
          </a:prstGeom>
          <a:solidFill>
            <a:schemeClr val="hlink"/>
          </a:solidFill>
          <a:ln w="11176">
            <a:solidFill>
              <a:srgbClr val="000000"/>
            </a:solidFill>
            <a:miter lim="800000"/>
            <a:headEnd/>
            <a:tailEnd/>
          </a:ln>
        </p:spPr>
        <p:txBody>
          <a:bodyPr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Activity</a:t>
            </a:r>
            <a:endParaRPr lang="en-US" altLang="en-US" sz="800" dirty="0">
              <a:solidFill>
                <a:srgbClr val="000000">
                  <a:lumMod val="65000"/>
                  <a:lumOff val="35000"/>
                </a:srgbClr>
              </a:solidFill>
            </a:endParaRPr>
          </a:p>
        </p:txBody>
      </p:sp>
      <p:sp>
        <p:nvSpPr>
          <p:cNvPr id="14386" name="Rectangle 136"/>
          <p:cNvSpPr>
            <a:spLocks noChangeArrowheads="1"/>
          </p:cNvSpPr>
          <p:nvPr/>
        </p:nvSpPr>
        <p:spPr bwMode="gray">
          <a:xfrm>
            <a:off x="7750941" y="4549622"/>
            <a:ext cx="14932" cy="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400" dirty="0">
                <a:solidFill>
                  <a:srgbClr val="000000">
                    <a:lumMod val="65000"/>
                    <a:lumOff val="35000"/>
                  </a:srgbClr>
                </a:solidFill>
                <a:latin typeface="Arial" charset="0"/>
              </a:rPr>
              <a:t> </a:t>
            </a:r>
            <a:endParaRPr lang="en-US" altLang="en-US" sz="1800" dirty="0">
              <a:solidFill>
                <a:srgbClr val="000000">
                  <a:lumMod val="65000"/>
                  <a:lumOff val="35000"/>
                </a:srgbClr>
              </a:solidFill>
              <a:latin typeface="Arial" charset="0"/>
            </a:endParaRPr>
          </a:p>
        </p:txBody>
      </p:sp>
      <p:sp>
        <p:nvSpPr>
          <p:cNvPr id="14387" name="Rectangle 137"/>
          <p:cNvSpPr>
            <a:spLocks noChangeArrowheads="1"/>
          </p:cNvSpPr>
          <p:nvPr/>
        </p:nvSpPr>
        <p:spPr bwMode="gray">
          <a:xfrm>
            <a:off x="6035417" y="4128207"/>
            <a:ext cx="613872" cy="368323"/>
          </a:xfrm>
          <a:prstGeom prst="rect">
            <a:avLst/>
          </a:prstGeom>
          <a:solidFill>
            <a:schemeClr val="hlink"/>
          </a:solidFill>
          <a:ln w="11176">
            <a:solidFill>
              <a:srgbClr val="000000"/>
            </a:solidFill>
            <a:miter lim="800000"/>
            <a:headEnd/>
            <a:tailEnd/>
          </a:ln>
        </p:spPr>
        <p:txBody>
          <a:bodyPr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Activity</a:t>
            </a:r>
            <a:endParaRPr lang="en-US" altLang="en-US" sz="800" dirty="0">
              <a:solidFill>
                <a:srgbClr val="000000">
                  <a:lumMod val="65000"/>
                  <a:lumOff val="35000"/>
                </a:srgbClr>
              </a:solidFill>
            </a:endParaRPr>
          </a:p>
        </p:txBody>
      </p:sp>
      <p:sp>
        <p:nvSpPr>
          <p:cNvPr id="14389" name="Rectangle 139"/>
          <p:cNvSpPr>
            <a:spLocks noChangeArrowheads="1"/>
          </p:cNvSpPr>
          <p:nvPr/>
        </p:nvSpPr>
        <p:spPr bwMode="gray">
          <a:xfrm>
            <a:off x="6357285" y="3872703"/>
            <a:ext cx="39819" cy="14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900" dirty="0">
                <a:solidFill>
                  <a:srgbClr val="000000">
                    <a:lumMod val="65000"/>
                    <a:lumOff val="35000"/>
                  </a:srgbClr>
                </a:solidFill>
                <a:latin typeface="Arial Black" pitchFamily="34" charset="0"/>
              </a:rPr>
              <a:t> </a:t>
            </a:r>
          </a:p>
        </p:txBody>
      </p:sp>
      <p:sp>
        <p:nvSpPr>
          <p:cNvPr id="14390" name="Rectangle 140"/>
          <p:cNvSpPr>
            <a:spLocks noChangeArrowheads="1"/>
          </p:cNvSpPr>
          <p:nvPr/>
        </p:nvSpPr>
        <p:spPr bwMode="gray">
          <a:xfrm>
            <a:off x="6720631" y="5107084"/>
            <a:ext cx="613872" cy="237253"/>
          </a:xfrm>
          <a:prstGeom prst="rect">
            <a:avLst/>
          </a:prstGeom>
          <a:solidFill>
            <a:schemeClr val="hlink"/>
          </a:solidFill>
          <a:ln w="11176">
            <a:solidFill>
              <a:srgbClr val="000000"/>
            </a:solidFill>
            <a:miter lim="800000"/>
            <a:headEnd/>
            <a:tailEnd/>
          </a:ln>
        </p:spPr>
        <p:txBody>
          <a:bodyPr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Activity</a:t>
            </a:r>
            <a:endParaRPr lang="en-US" altLang="en-US" sz="800" dirty="0">
              <a:solidFill>
                <a:srgbClr val="000000">
                  <a:lumMod val="65000"/>
                  <a:lumOff val="35000"/>
                </a:srgbClr>
              </a:solidFill>
            </a:endParaRPr>
          </a:p>
        </p:txBody>
      </p:sp>
      <p:sp>
        <p:nvSpPr>
          <p:cNvPr id="14392" name="Rectangle 142"/>
          <p:cNvSpPr>
            <a:spLocks noChangeArrowheads="1"/>
          </p:cNvSpPr>
          <p:nvPr/>
        </p:nvSpPr>
        <p:spPr bwMode="gray">
          <a:xfrm>
            <a:off x="7485482" y="3514335"/>
            <a:ext cx="615531" cy="406483"/>
          </a:xfrm>
          <a:prstGeom prst="rect">
            <a:avLst/>
          </a:prstGeom>
          <a:solidFill>
            <a:schemeClr val="hlink"/>
          </a:solidFill>
          <a:ln w="11176">
            <a:solidFill>
              <a:srgbClr val="000000"/>
            </a:solidFill>
            <a:miter lim="800000"/>
            <a:headEnd/>
            <a:tailEnd/>
          </a:ln>
        </p:spPr>
        <p:txBody>
          <a:bodyPr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Activity</a:t>
            </a:r>
            <a:endParaRPr lang="en-US" altLang="en-US" sz="800" dirty="0">
              <a:solidFill>
                <a:srgbClr val="000000">
                  <a:lumMod val="65000"/>
                  <a:lumOff val="35000"/>
                </a:srgbClr>
              </a:solidFill>
            </a:endParaRPr>
          </a:p>
        </p:txBody>
      </p:sp>
      <p:sp>
        <p:nvSpPr>
          <p:cNvPr id="14394" name="Rectangle 144"/>
          <p:cNvSpPr>
            <a:spLocks noChangeArrowheads="1"/>
          </p:cNvSpPr>
          <p:nvPr/>
        </p:nvSpPr>
        <p:spPr bwMode="gray">
          <a:xfrm>
            <a:off x="5313703" y="3165921"/>
            <a:ext cx="615531" cy="308595"/>
          </a:xfrm>
          <a:prstGeom prst="rect">
            <a:avLst/>
          </a:prstGeom>
          <a:solidFill>
            <a:schemeClr val="hlink"/>
          </a:solidFill>
          <a:ln w="11176">
            <a:solidFill>
              <a:srgbClr val="000000"/>
            </a:solidFill>
            <a:miter lim="800000"/>
            <a:headEnd/>
            <a:tailEnd/>
          </a:ln>
        </p:spPr>
        <p:txBody>
          <a:bodyPr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 Activity</a:t>
            </a:r>
            <a:endParaRPr lang="en-US" altLang="en-US" dirty="0">
              <a:solidFill>
                <a:srgbClr val="000000">
                  <a:lumMod val="65000"/>
                  <a:lumOff val="35000"/>
                </a:srgbClr>
              </a:solidFill>
            </a:endParaRPr>
          </a:p>
        </p:txBody>
      </p:sp>
      <p:sp>
        <p:nvSpPr>
          <p:cNvPr id="14396" name="Rectangle 146"/>
          <p:cNvSpPr>
            <a:spLocks noChangeArrowheads="1"/>
          </p:cNvSpPr>
          <p:nvPr/>
        </p:nvSpPr>
        <p:spPr bwMode="gray">
          <a:xfrm>
            <a:off x="5628934" y="3341787"/>
            <a:ext cx="14932" cy="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400" dirty="0">
                <a:solidFill>
                  <a:srgbClr val="000000">
                    <a:lumMod val="65000"/>
                    <a:lumOff val="35000"/>
                  </a:srgbClr>
                </a:solidFill>
                <a:latin typeface="Arial" charset="0"/>
              </a:rPr>
              <a:t> </a:t>
            </a:r>
            <a:endParaRPr lang="en-US" altLang="en-US" sz="1800" dirty="0">
              <a:solidFill>
                <a:srgbClr val="000000">
                  <a:lumMod val="65000"/>
                  <a:lumOff val="35000"/>
                </a:srgbClr>
              </a:solidFill>
              <a:latin typeface="Arial" charset="0"/>
            </a:endParaRPr>
          </a:p>
        </p:txBody>
      </p:sp>
      <p:sp>
        <p:nvSpPr>
          <p:cNvPr id="14397" name="Line 147"/>
          <p:cNvSpPr>
            <a:spLocks noChangeShapeType="1"/>
          </p:cNvSpPr>
          <p:nvPr/>
        </p:nvSpPr>
        <p:spPr bwMode="gray">
          <a:xfrm>
            <a:off x="8127559" y="2641640"/>
            <a:ext cx="1659" cy="3306615"/>
          </a:xfrm>
          <a:prstGeom prst="line">
            <a:avLst/>
          </a:prstGeom>
          <a:noFill/>
          <a:ln w="11113">
            <a:solidFill>
              <a:srgbClr val="80808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398" name="Line 148"/>
          <p:cNvSpPr>
            <a:spLocks noChangeShapeType="1"/>
          </p:cNvSpPr>
          <p:nvPr/>
        </p:nvSpPr>
        <p:spPr bwMode="gray">
          <a:xfrm flipV="1">
            <a:off x="6695744" y="2654913"/>
            <a:ext cx="1659" cy="3356388"/>
          </a:xfrm>
          <a:prstGeom prst="line">
            <a:avLst/>
          </a:prstGeom>
          <a:noFill/>
          <a:ln w="11113">
            <a:solidFill>
              <a:srgbClr val="80808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399" name="Freeform 149"/>
          <p:cNvSpPr>
            <a:spLocks/>
          </p:cNvSpPr>
          <p:nvPr/>
        </p:nvSpPr>
        <p:spPr bwMode="gray">
          <a:xfrm>
            <a:off x="5270566" y="5938300"/>
            <a:ext cx="3241908" cy="127752"/>
          </a:xfrm>
          <a:custGeom>
            <a:avLst/>
            <a:gdLst>
              <a:gd name="T0" fmla="*/ 0 w 3179"/>
              <a:gd name="T1" fmla="*/ 14 h 112"/>
              <a:gd name="T2" fmla="*/ 60 w 3179"/>
              <a:gd name="T3" fmla="*/ 32 h 112"/>
              <a:gd name="T4" fmla="*/ 141 w 3179"/>
              <a:gd name="T5" fmla="*/ 14 h 112"/>
              <a:gd name="T6" fmla="*/ 167 w 3179"/>
              <a:gd name="T7" fmla="*/ 3 h 112"/>
              <a:gd name="T8" fmla="*/ 223 w 3179"/>
              <a:gd name="T9" fmla="*/ 19 h 112"/>
              <a:gd name="T10" fmla="*/ 286 w 3179"/>
              <a:gd name="T11" fmla="*/ 10 h 112"/>
              <a:gd name="T12" fmla="*/ 343 w 3179"/>
              <a:gd name="T13" fmla="*/ 22 h 112"/>
              <a:gd name="T14" fmla="*/ 378 w 3179"/>
              <a:gd name="T15" fmla="*/ 36 h 112"/>
              <a:gd name="T16" fmla="*/ 460 w 3179"/>
              <a:gd name="T17" fmla="*/ 14 h 112"/>
              <a:gd name="T18" fmla="*/ 521 w 3179"/>
              <a:gd name="T19" fmla="*/ 0 h 112"/>
              <a:gd name="T20" fmla="*/ 592 w 3179"/>
              <a:gd name="T21" fmla="*/ 32 h 112"/>
              <a:gd name="T22" fmla="*/ 650 w 3179"/>
              <a:gd name="T23" fmla="*/ 10 h 112"/>
              <a:gd name="T24" fmla="*/ 717 w 3179"/>
              <a:gd name="T25" fmla="*/ 22 h 112"/>
              <a:gd name="T26" fmla="*/ 738 w 3179"/>
              <a:gd name="T27" fmla="*/ 3 h 112"/>
              <a:gd name="T28" fmla="*/ 0 w 3179"/>
              <a:gd name="T29" fmla="*/ 14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9"/>
              <a:gd name="T46" fmla="*/ 0 h 112"/>
              <a:gd name="T47" fmla="*/ 3179 w 3179"/>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9" h="112">
                <a:moveTo>
                  <a:pt x="0" y="45"/>
                </a:moveTo>
                <a:lnTo>
                  <a:pt x="260" y="97"/>
                </a:lnTo>
                <a:lnTo>
                  <a:pt x="609" y="45"/>
                </a:lnTo>
                <a:lnTo>
                  <a:pt x="720" y="8"/>
                </a:lnTo>
                <a:lnTo>
                  <a:pt x="958" y="60"/>
                </a:lnTo>
                <a:lnTo>
                  <a:pt x="1233" y="30"/>
                </a:lnTo>
                <a:lnTo>
                  <a:pt x="1478" y="67"/>
                </a:lnTo>
                <a:lnTo>
                  <a:pt x="1627" y="112"/>
                </a:lnTo>
                <a:lnTo>
                  <a:pt x="1983" y="45"/>
                </a:lnTo>
                <a:lnTo>
                  <a:pt x="2243" y="0"/>
                </a:lnTo>
                <a:lnTo>
                  <a:pt x="2547" y="97"/>
                </a:lnTo>
                <a:lnTo>
                  <a:pt x="2800" y="30"/>
                </a:lnTo>
                <a:lnTo>
                  <a:pt x="3090" y="67"/>
                </a:lnTo>
                <a:lnTo>
                  <a:pt x="3179" y="8"/>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rgbClr val="000000">
                  <a:lumMod val="65000"/>
                  <a:lumOff val="35000"/>
                </a:srgbClr>
              </a:solidFill>
            </a:endParaRPr>
          </a:p>
        </p:txBody>
      </p:sp>
      <p:sp>
        <p:nvSpPr>
          <p:cNvPr id="14400" name="Freeform 150"/>
          <p:cNvSpPr>
            <a:spLocks/>
          </p:cNvSpPr>
          <p:nvPr/>
        </p:nvSpPr>
        <p:spPr bwMode="gray">
          <a:xfrm>
            <a:off x="5270566" y="5938300"/>
            <a:ext cx="3241908" cy="127752"/>
          </a:xfrm>
          <a:custGeom>
            <a:avLst/>
            <a:gdLst>
              <a:gd name="T0" fmla="*/ 0 w 3179"/>
              <a:gd name="T1" fmla="*/ 14 h 112"/>
              <a:gd name="T2" fmla="*/ 60 w 3179"/>
              <a:gd name="T3" fmla="*/ 32 h 112"/>
              <a:gd name="T4" fmla="*/ 141 w 3179"/>
              <a:gd name="T5" fmla="*/ 14 h 112"/>
              <a:gd name="T6" fmla="*/ 167 w 3179"/>
              <a:gd name="T7" fmla="*/ 3 h 112"/>
              <a:gd name="T8" fmla="*/ 223 w 3179"/>
              <a:gd name="T9" fmla="*/ 19 h 112"/>
              <a:gd name="T10" fmla="*/ 286 w 3179"/>
              <a:gd name="T11" fmla="*/ 10 h 112"/>
              <a:gd name="T12" fmla="*/ 343 w 3179"/>
              <a:gd name="T13" fmla="*/ 22 h 112"/>
              <a:gd name="T14" fmla="*/ 378 w 3179"/>
              <a:gd name="T15" fmla="*/ 36 h 112"/>
              <a:gd name="T16" fmla="*/ 460 w 3179"/>
              <a:gd name="T17" fmla="*/ 14 h 112"/>
              <a:gd name="T18" fmla="*/ 521 w 3179"/>
              <a:gd name="T19" fmla="*/ 0 h 112"/>
              <a:gd name="T20" fmla="*/ 592 w 3179"/>
              <a:gd name="T21" fmla="*/ 32 h 112"/>
              <a:gd name="T22" fmla="*/ 650 w 3179"/>
              <a:gd name="T23" fmla="*/ 10 h 112"/>
              <a:gd name="T24" fmla="*/ 717 w 3179"/>
              <a:gd name="T25" fmla="*/ 22 h 112"/>
              <a:gd name="T26" fmla="*/ 738 w 3179"/>
              <a:gd name="T27" fmla="*/ 3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79"/>
              <a:gd name="T43" fmla="*/ 0 h 112"/>
              <a:gd name="T44" fmla="*/ 3179 w 3179"/>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79" h="112">
                <a:moveTo>
                  <a:pt x="0" y="45"/>
                </a:moveTo>
                <a:lnTo>
                  <a:pt x="260" y="97"/>
                </a:lnTo>
                <a:lnTo>
                  <a:pt x="609" y="45"/>
                </a:lnTo>
                <a:lnTo>
                  <a:pt x="720" y="8"/>
                </a:lnTo>
                <a:lnTo>
                  <a:pt x="958" y="60"/>
                </a:lnTo>
                <a:lnTo>
                  <a:pt x="1233" y="30"/>
                </a:lnTo>
                <a:lnTo>
                  <a:pt x="1478" y="67"/>
                </a:lnTo>
                <a:lnTo>
                  <a:pt x="1627" y="112"/>
                </a:lnTo>
                <a:lnTo>
                  <a:pt x="1983" y="45"/>
                </a:lnTo>
                <a:lnTo>
                  <a:pt x="2243" y="0"/>
                </a:lnTo>
                <a:lnTo>
                  <a:pt x="2547" y="97"/>
                </a:lnTo>
                <a:lnTo>
                  <a:pt x="2800" y="30"/>
                </a:lnTo>
                <a:lnTo>
                  <a:pt x="3090" y="67"/>
                </a:lnTo>
                <a:lnTo>
                  <a:pt x="3179" y="8"/>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0000">
                  <a:lumMod val="65000"/>
                  <a:lumOff val="35000"/>
                </a:srgbClr>
              </a:solidFill>
            </a:endParaRPr>
          </a:p>
        </p:txBody>
      </p:sp>
      <p:sp>
        <p:nvSpPr>
          <p:cNvPr id="14401" name="Freeform 151"/>
          <p:cNvSpPr>
            <a:spLocks/>
          </p:cNvSpPr>
          <p:nvPr/>
        </p:nvSpPr>
        <p:spPr bwMode="gray">
          <a:xfrm>
            <a:off x="5270566" y="5938300"/>
            <a:ext cx="3241908" cy="136047"/>
          </a:xfrm>
          <a:custGeom>
            <a:avLst/>
            <a:gdLst>
              <a:gd name="T0" fmla="*/ 0 w 3179"/>
              <a:gd name="T1" fmla="*/ 17 h 119"/>
              <a:gd name="T2" fmla="*/ 60 w 3179"/>
              <a:gd name="T3" fmla="*/ 34 h 119"/>
              <a:gd name="T4" fmla="*/ 141 w 3179"/>
              <a:gd name="T5" fmla="*/ 17 h 119"/>
              <a:gd name="T6" fmla="*/ 169 w 3179"/>
              <a:gd name="T7" fmla="*/ 3 h 119"/>
              <a:gd name="T8" fmla="*/ 224 w 3179"/>
              <a:gd name="T9" fmla="*/ 19 h 119"/>
              <a:gd name="T10" fmla="*/ 286 w 3179"/>
              <a:gd name="T11" fmla="*/ 12 h 119"/>
              <a:gd name="T12" fmla="*/ 345 w 3179"/>
              <a:gd name="T13" fmla="*/ 24 h 119"/>
              <a:gd name="T14" fmla="*/ 379 w 3179"/>
              <a:gd name="T15" fmla="*/ 39 h 119"/>
              <a:gd name="T16" fmla="*/ 460 w 3179"/>
              <a:gd name="T17" fmla="*/ 17 h 119"/>
              <a:gd name="T18" fmla="*/ 522 w 3179"/>
              <a:gd name="T19" fmla="*/ 0 h 119"/>
              <a:gd name="T20" fmla="*/ 593 w 3179"/>
              <a:gd name="T21" fmla="*/ 34 h 119"/>
              <a:gd name="T22" fmla="*/ 650 w 3179"/>
              <a:gd name="T23" fmla="*/ 12 h 119"/>
              <a:gd name="T24" fmla="*/ 719 w 3179"/>
              <a:gd name="T25" fmla="*/ 24 h 119"/>
              <a:gd name="T26" fmla="*/ 738 w 3179"/>
              <a:gd name="T27" fmla="*/ 5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79"/>
              <a:gd name="T43" fmla="*/ 0 h 119"/>
              <a:gd name="T44" fmla="*/ 3179 w 3179"/>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79" h="119">
                <a:moveTo>
                  <a:pt x="0" y="52"/>
                </a:moveTo>
                <a:lnTo>
                  <a:pt x="260" y="104"/>
                </a:lnTo>
                <a:lnTo>
                  <a:pt x="609" y="52"/>
                </a:lnTo>
                <a:lnTo>
                  <a:pt x="728" y="8"/>
                </a:lnTo>
                <a:lnTo>
                  <a:pt x="966" y="60"/>
                </a:lnTo>
                <a:lnTo>
                  <a:pt x="1233" y="37"/>
                </a:lnTo>
                <a:lnTo>
                  <a:pt x="1485" y="74"/>
                </a:lnTo>
                <a:lnTo>
                  <a:pt x="1634" y="119"/>
                </a:lnTo>
                <a:lnTo>
                  <a:pt x="1983" y="52"/>
                </a:lnTo>
                <a:lnTo>
                  <a:pt x="2250" y="0"/>
                </a:lnTo>
                <a:lnTo>
                  <a:pt x="2555" y="104"/>
                </a:lnTo>
                <a:lnTo>
                  <a:pt x="2800" y="37"/>
                </a:lnTo>
                <a:lnTo>
                  <a:pt x="3097" y="74"/>
                </a:lnTo>
                <a:lnTo>
                  <a:pt x="3179" y="15"/>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solidFill>
                <a:srgbClr val="000000">
                  <a:lumMod val="65000"/>
                  <a:lumOff val="35000"/>
                </a:srgbClr>
              </a:solidFill>
            </a:endParaRPr>
          </a:p>
        </p:txBody>
      </p:sp>
      <p:sp>
        <p:nvSpPr>
          <p:cNvPr id="14402" name="Line 152"/>
          <p:cNvSpPr>
            <a:spLocks noChangeShapeType="1"/>
          </p:cNvSpPr>
          <p:nvPr/>
        </p:nvSpPr>
        <p:spPr bwMode="gray">
          <a:xfrm flipV="1">
            <a:off x="5263929" y="2641640"/>
            <a:ext cx="0" cy="333979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403" name="Line 153"/>
          <p:cNvSpPr>
            <a:spLocks noChangeShapeType="1"/>
          </p:cNvSpPr>
          <p:nvPr/>
        </p:nvSpPr>
        <p:spPr bwMode="gray">
          <a:xfrm>
            <a:off x="5263929" y="2641640"/>
            <a:ext cx="331822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404" name="Line 154"/>
          <p:cNvSpPr>
            <a:spLocks noChangeShapeType="1"/>
          </p:cNvSpPr>
          <p:nvPr/>
        </p:nvSpPr>
        <p:spPr bwMode="gray">
          <a:xfrm flipV="1">
            <a:off x="8593770" y="2641640"/>
            <a:ext cx="0" cy="331491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cxnSp>
        <p:nvCxnSpPr>
          <p:cNvPr id="14405" name="AutoShape 155"/>
          <p:cNvCxnSpPr>
            <a:cxnSpLocks noChangeShapeType="1"/>
            <a:stCxn id="14394" idx="2"/>
            <a:endCxn id="14392" idx="1"/>
          </p:cNvCxnSpPr>
          <p:nvPr/>
        </p:nvCxnSpPr>
        <p:spPr bwMode="gray">
          <a:xfrm rot="16200000" flipH="1">
            <a:off x="6431945" y="2664868"/>
            <a:ext cx="243890" cy="186318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4406" name="AutoShape 156"/>
          <p:cNvCxnSpPr>
            <a:cxnSpLocks noChangeShapeType="1"/>
            <a:stCxn id="14392" idx="2"/>
            <a:endCxn id="14387" idx="3"/>
          </p:cNvCxnSpPr>
          <p:nvPr/>
        </p:nvCxnSpPr>
        <p:spPr bwMode="gray">
          <a:xfrm rot="5400000">
            <a:off x="7025908" y="3544199"/>
            <a:ext cx="391551" cy="1144789"/>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4408" name="AutoShape 158"/>
          <p:cNvCxnSpPr>
            <a:cxnSpLocks noChangeShapeType="1"/>
            <a:stCxn id="14387" idx="2"/>
            <a:endCxn id="14384" idx="1"/>
          </p:cNvCxnSpPr>
          <p:nvPr/>
        </p:nvCxnSpPr>
        <p:spPr bwMode="gray">
          <a:xfrm rot="16200000" flipH="1">
            <a:off x="6753813" y="4085070"/>
            <a:ext cx="263799" cy="108672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4411" name="AutoShape 162"/>
          <p:cNvCxnSpPr>
            <a:cxnSpLocks noChangeShapeType="1"/>
            <a:stCxn id="14387" idx="2"/>
            <a:endCxn id="14390" idx="1"/>
          </p:cNvCxnSpPr>
          <p:nvPr/>
        </p:nvCxnSpPr>
        <p:spPr bwMode="gray">
          <a:xfrm rot="16200000" flipH="1">
            <a:off x="6166487" y="4672396"/>
            <a:ext cx="730010" cy="378278"/>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4412" name="Line 163"/>
          <p:cNvSpPr>
            <a:spLocks noChangeShapeType="1"/>
          </p:cNvSpPr>
          <p:nvPr/>
        </p:nvSpPr>
        <p:spPr bwMode="gray">
          <a:xfrm>
            <a:off x="7749282" y="4967719"/>
            <a:ext cx="0" cy="40814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sp>
        <p:nvSpPr>
          <p:cNvPr id="14413" name="Line 164"/>
          <p:cNvSpPr>
            <a:spLocks noChangeShapeType="1"/>
          </p:cNvSpPr>
          <p:nvPr/>
        </p:nvSpPr>
        <p:spPr bwMode="gray">
          <a:xfrm>
            <a:off x="7331185" y="5226540"/>
            <a:ext cx="4180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lumMod val="65000"/>
                  <a:lumOff val="35000"/>
                </a:srgbClr>
              </a:solidFill>
            </a:endParaRPr>
          </a:p>
        </p:txBody>
      </p:sp>
      <p:grpSp>
        <p:nvGrpSpPr>
          <p:cNvPr id="14342" name="Group 165"/>
          <p:cNvGrpSpPr>
            <a:grpSpLocks/>
          </p:cNvGrpSpPr>
          <p:nvPr/>
        </p:nvGrpSpPr>
        <p:grpSpPr bwMode="auto">
          <a:xfrm>
            <a:off x="85443" y="2635004"/>
            <a:ext cx="4790564" cy="2797175"/>
            <a:chOff x="516" y="2364"/>
            <a:chExt cx="2682" cy="1566"/>
          </a:xfrm>
        </p:grpSpPr>
        <p:sp>
          <p:nvSpPr>
            <p:cNvPr id="14345" name="Oval 166"/>
            <p:cNvSpPr>
              <a:spLocks noChangeArrowheads="1"/>
            </p:cNvSpPr>
            <p:nvPr/>
          </p:nvSpPr>
          <p:spPr bwMode="gray">
            <a:xfrm>
              <a:off x="516" y="2406"/>
              <a:ext cx="438" cy="210"/>
            </a:xfrm>
            <a:prstGeom prst="ellipse">
              <a:avLst/>
            </a:prstGeom>
            <a:solidFill>
              <a:srgbClr val="FFFF99"/>
            </a:solidFill>
            <a:ln w="9525">
              <a:solidFill>
                <a:schemeClr val="tx1"/>
              </a:solidFill>
              <a:round/>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Start</a:t>
              </a:r>
            </a:p>
          </p:txBody>
        </p:sp>
        <p:sp>
          <p:nvSpPr>
            <p:cNvPr id="14346" name="Oval 167"/>
            <p:cNvSpPr>
              <a:spLocks noChangeArrowheads="1"/>
            </p:cNvSpPr>
            <p:nvPr/>
          </p:nvSpPr>
          <p:spPr bwMode="gray">
            <a:xfrm>
              <a:off x="2760" y="2964"/>
              <a:ext cx="438" cy="210"/>
            </a:xfrm>
            <a:prstGeom prst="ellipse">
              <a:avLst/>
            </a:prstGeom>
            <a:solidFill>
              <a:srgbClr val="FFFF99"/>
            </a:solidFill>
            <a:ln w="9525">
              <a:solidFill>
                <a:schemeClr val="tx1"/>
              </a:solidFill>
              <a:round/>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End</a:t>
              </a:r>
            </a:p>
          </p:txBody>
        </p:sp>
        <p:sp>
          <p:nvSpPr>
            <p:cNvPr id="14347" name="Rectangle 168"/>
            <p:cNvSpPr>
              <a:spLocks noChangeArrowheads="1"/>
            </p:cNvSpPr>
            <p:nvPr/>
          </p:nvSpPr>
          <p:spPr bwMode="gray">
            <a:xfrm>
              <a:off x="1162" y="2364"/>
              <a:ext cx="486" cy="294"/>
            </a:xfrm>
            <a:prstGeom prst="rect">
              <a:avLst/>
            </a:prstGeom>
            <a:solidFill>
              <a:srgbClr val="FFD699"/>
            </a:solidFill>
            <a:ln w="9525">
              <a:solidFill>
                <a:schemeClr val="tx1"/>
              </a:solidFill>
              <a:miter lim="800000"/>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Step 1</a:t>
              </a:r>
            </a:p>
          </p:txBody>
        </p:sp>
        <p:sp>
          <p:nvSpPr>
            <p:cNvPr id="14348" name="Rectangle 169"/>
            <p:cNvSpPr>
              <a:spLocks noChangeArrowheads="1"/>
            </p:cNvSpPr>
            <p:nvPr/>
          </p:nvSpPr>
          <p:spPr bwMode="gray">
            <a:xfrm>
              <a:off x="1856" y="2364"/>
              <a:ext cx="528" cy="294"/>
            </a:xfrm>
            <a:prstGeom prst="rect">
              <a:avLst/>
            </a:prstGeom>
            <a:solidFill>
              <a:srgbClr val="FFD699"/>
            </a:solidFill>
            <a:ln w="9525">
              <a:solidFill>
                <a:schemeClr val="tx1"/>
              </a:solidFill>
              <a:miter lim="800000"/>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Step 2</a:t>
              </a:r>
            </a:p>
          </p:txBody>
        </p:sp>
        <p:sp>
          <p:nvSpPr>
            <p:cNvPr id="14349" name="Rectangle 170"/>
            <p:cNvSpPr>
              <a:spLocks noChangeArrowheads="1"/>
            </p:cNvSpPr>
            <p:nvPr/>
          </p:nvSpPr>
          <p:spPr bwMode="gray">
            <a:xfrm>
              <a:off x="2592" y="2364"/>
              <a:ext cx="486" cy="294"/>
            </a:xfrm>
            <a:prstGeom prst="rect">
              <a:avLst/>
            </a:prstGeom>
            <a:solidFill>
              <a:srgbClr val="FFD699"/>
            </a:solidFill>
            <a:ln w="9525">
              <a:solidFill>
                <a:schemeClr val="tx1"/>
              </a:solidFill>
              <a:miter lim="800000"/>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Step 3</a:t>
              </a:r>
            </a:p>
          </p:txBody>
        </p:sp>
        <p:cxnSp>
          <p:nvCxnSpPr>
            <p:cNvPr id="14350" name="AutoShape 171"/>
            <p:cNvCxnSpPr>
              <a:cxnSpLocks noChangeShapeType="1"/>
              <a:stCxn id="14345" idx="6"/>
              <a:endCxn id="14347" idx="1"/>
            </p:cNvCxnSpPr>
            <p:nvPr/>
          </p:nvCxnSpPr>
          <p:spPr bwMode="gray">
            <a:xfrm>
              <a:off x="954" y="2511"/>
              <a:ext cx="20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51" name="AutoShape 172"/>
            <p:cNvCxnSpPr>
              <a:cxnSpLocks noChangeShapeType="1"/>
            </p:cNvCxnSpPr>
            <p:nvPr/>
          </p:nvCxnSpPr>
          <p:spPr bwMode="gray">
            <a:xfrm>
              <a:off x="1656" y="2511"/>
              <a:ext cx="20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52" name="AutoShape 173"/>
            <p:cNvCxnSpPr>
              <a:cxnSpLocks noChangeShapeType="1"/>
            </p:cNvCxnSpPr>
            <p:nvPr/>
          </p:nvCxnSpPr>
          <p:spPr bwMode="gray">
            <a:xfrm>
              <a:off x="2388" y="2511"/>
              <a:ext cx="20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53" name="AutoShape 174"/>
            <p:cNvSpPr>
              <a:spLocks noChangeArrowheads="1"/>
            </p:cNvSpPr>
            <p:nvPr/>
          </p:nvSpPr>
          <p:spPr bwMode="gray">
            <a:xfrm>
              <a:off x="732" y="2826"/>
              <a:ext cx="600" cy="486"/>
            </a:xfrm>
            <a:prstGeom prst="diamond">
              <a:avLst/>
            </a:prstGeom>
            <a:solidFill>
              <a:srgbClr val="EAEAEA"/>
            </a:solidFill>
            <a:ln w="9525">
              <a:solidFill>
                <a:schemeClr val="tx1"/>
              </a:solidFill>
              <a:miter lim="800000"/>
              <a:headEnd/>
              <a:tailEnd/>
            </a:ln>
          </p:spPr>
          <p:txBody>
            <a:bodyPr wrap="none"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Decision 1</a:t>
              </a:r>
            </a:p>
          </p:txBody>
        </p:sp>
        <p:sp>
          <p:nvSpPr>
            <p:cNvPr id="14354" name="AutoShape 175"/>
            <p:cNvSpPr>
              <a:spLocks noChangeArrowheads="1"/>
            </p:cNvSpPr>
            <p:nvPr/>
          </p:nvSpPr>
          <p:spPr bwMode="gray">
            <a:xfrm>
              <a:off x="1602" y="3444"/>
              <a:ext cx="600" cy="486"/>
            </a:xfrm>
            <a:prstGeom prst="diamond">
              <a:avLst/>
            </a:prstGeom>
            <a:solidFill>
              <a:srgbClr val="EAEAEA"/>
            </a:solidFill>
            <a:ln w="9525">
              <a:solidFill>
                <a:schemeClr val="tx1"/>
              </a:solidFill>
              <a:miter lim="800000"/>
              <a:headEnd/>
              <a:tailEnd/>
            </a:ln>
          </p:spPr>
          <p:txBody>
            <a:bodyPr wrap="none" lIns="0" tIns="0" rIns="0" bIns="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Decision 2</a:t>
              </a:r>
            </a:p>
          </p:txBody>
        </p:sp>
        <p:sp>
          <p:nvSpPr>
            <p:cNvPr id="14355" name="Rectangle 176"/>
            <p:cNvSpPr>
              <a:spLocks noChangeArrowheads="1"/>
            </p:cNvSpPr>
            <p:nvPr/>
          </p:nvSpPr>
          <p:spPr bwMode="gray">
            <a:xfrm>
              <a:off x="2360" y="3540"/>
              <a:ext cx="528" cy="294"/>
            </a:xfrm>
            <a:prstGeom prst="rect">
              <a:avLst/>
            </a:prstGeom>
            <a:solidFill>
              <a:srgbClr val="FFD699"/>
            </a:solidFill>
            <a:ln w="9525">
              <a:solidFill>
                <a:schemeClr val="tx1"/>
              </a:solidFill>
              <a:miter lim="800000"/>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Step</a:t>
              </a:r>
            </a:p>
          </p:txBody>
        </p:sp>
        <p:sp>
          <p:nvSpPr>
            <p:cNvPr id="14356" name="Rectangle 177"/>
            <p:cNvSpPr>
              <a:spLocks noChangeArrowheads="1"/>
            </p:cNvSpPr>
            <p:nvPr/>
          </p:nvSpPr>
          <p:spPr bwMode="gray">
            <a:xfrm>
              <a:off x="2048" y="2922"/>
              <a:ext cx="528" cy="294"/>
            </a:xfrm>
            <a:prstGeom prst="rect">
              <a:avLst/>
            </a:prstGeom>
            <a:solidFill>
              <a:srgbClr val="FFD699"/>
            </a:solidFill>
            <a:ln w="9525">
              <a:solidFill>
                <a:schemeClr val="tx1"/>
              </a:solidFill>
              <a:miter lim="800000"/>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Step 4</a:t>
              </a:r>
            </a:p>
          </p:txBody>
        </p:sp>
        <p:sp>
          <p:nvSpPr>
            <p:cNvPr id="14357" name="Rectangle 178"/>
            <p:cNvSpPr>
              <a:spLocks noChangeArrowheads="1"/>
            </p:cNvSpPr>
            <p:nvPr/>
          </p:nvSpPr>
          <p:spPr bwMode="gray">
            <a:xfrm>
              <a:off x="768" y="3540"/>
              <a:ext cx="528" cy="294"/>
            </a:xfrm>
            <a:prstGeom prst="rect">
              <a:avLst/>
            </a:prstGeom>
            <a:solidFill>
              <a:srgbClr val="FFD699"/>
            </a:solidFill>
            <a:ln w="9525">
              <a:solidFill>
                <a:schemeClr val="tx1"/>
              </a:solidFill>
              <a:miter lim="800000"/>
              <a:headEnd/>
              <a:tailEnd/>
            </a:ln>
          </p:spPr>
          <p:txBody>
            <a:bodyPr lIns="45720" rIns="45720"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900" dirty="0">
                  <a:solidFill>
                    <a:srgbClr val="000000">
                      <a:lumMod val="65000"/>
                      <a:lumOff val="35000"/>
                    </a:srgbClr>
                  </a:solidFill>
                  <a:latin typeface="Arial" charset="0"/>
                </a:rPr>
                <a:t>Step</a:t>
              </a:r>
            </a:p>
          </p:txBody>
        </p:sp>
        <p:cxnSp>
          <p:nvCxnSpPr>
            <p:cNvPr id="14358" name="AutoShape 179"/>
            <p:cNvCxnSpPr>
              <a:cxnSpLocks noChangeShapeType="1"/>
              <a:stCxn id="14353" idx="3"/>
              <a:endCxn id="14356" idx="1"/>
            </p:cNvCxnSpPr>
            <p:nvPr/>
          </p:nvCxnSpPr>
          <p:spPr bwMode="gray">
            <a:xfrm>
              <a:off x="1332" y="3069"/>
              <a:ext cx="716"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59" name="AutoShape 180"/>
            <p:cNvCxnSpPr>
              <a:cxnSpLocks noChangeShapeType="1"/>
              <a:stCxn id="14356" idx="3"/>
              <a:endCxn id="14346" idx="2"/>
            </p:cNvCxnSpPr>
            <p:nvPr/>
          </p:nvCxnSpPr>
          <p:spPr bwMode="gray">
            <a:xfrm>
              <a:off x="2576" y="3069"/>
              <a:ext cx="18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0" name="AutoShape 181"/>
            <p:cNvCxnSpPr>
              <a:cxnSpLocks noChangeShapeType="1"/>
              <a:stCxn id="14357" idx="3"/>
              <a:endCxn id="14354" idx="1"/>
            </p:cNvCxnSpPr>
            <p:nvPr/>
          </p:nvCxnSpPr>
          <p:spPr bwMode="gray">
            <a:xfrm>
              <a:off x="1296" y="3687"/>
              <a:ext cx="306"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1" name="AutoShape 182"/>
            <p:cNvCxnSpPr>
              <a:cxnSpLocks noChangeShapeType="1"/>
              <a:stCxn id="14354" idx="3"/>
              <a:endCxn id="14355" idx="1"/>
            </p:cNvCxnSpPr>
            <p:nvPr/>
          </p:nvCxnSpPr>
          <p:spPr bwMode="gray">
            <a:xfrm>
              <a:off x="2202" y="3687"/>
              <a:ext cx="15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2" name="AutoShape 183"/>
            <p:cNvCxnSpPr>
              <a:cxnSpLocks noChangeShapeType="1"/>
              <a:stCxn id="14349" idx="3"/>
              <a:endCxn id="14353" idx="1"/>
            </p:cNvCxnSpPr>
            <p:nvPr/>
          </p:nvCxnSpPr>
          <p:spPr bwMode="gray">
            <a:xfrm flipH="1">
              <a:off x="732" y="2511"/>
              <a:ext cx="2346" cy="558"/>
            </a:xfrm>
            <a:prstGeom prst="bentConnector5">
              <a:avLst>
                <a:gd name="adj1" fmla="val -6139"/>
                <a:gd name="adj2" fmla="val 41398"/>
                <a:gd name="adj3" fmla="val 106139"/>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4363" name="AutoShape 184"/>
            <p:cNvCxnSpPr>
              <a:cxnSpLocks noChangeShapeType="1"/>
              <a:stCxn id="14353" idx="2"/>
              <a:endCxn id="14357" idx="0"/>
            </p:cNvCxnSpPr>
            <p:nvPr/>
          </p:nvCxnSpPr>
          <p:spPr bwMode="gray">
            <a:xfrm>
              <a:off x="1032" y="3312"/>
              <a:ext cx="0" cy="2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364" name="AutoShape 185"/>
            <p:cNvCxnSpPr>
              <a:cxnSpLocks noChangeShapeType="1"/>
              <a:stCxn id="14355" idx="3"/>
              <a:endCxn id="14346" idx="4"/>
            </p:cNvCxnSpPr>
            <p:nvPr/>
          </p:nvCxnSpPr>
          <p:spPr bwMode="gray">
            <a:xfrm flipV="1">
              <a:off x="2888" y="3174"/>
              <a:ext cx="91" cy="513"/>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4365" name="AutoShape 186"/>
            <p:cNvCxnSpPr>
              <a:cxnSpLocks noChangeShapeType="1"/>
              <a:stCxn id="14354" idx="3"/>
              <a:endCxn id="14356" idx="2"/>
            </p:cNvCxnSpPr>
            <p:nvPr/>
          </p:nvCxnSpPr>
          <p:spPr bwMode="gray">
            <a:xfrm flipV="1">
              <a:off x="2202" y="3216"/>
              <a:ext cx="110" cy="471"/>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4366" name="Text Box 187"/>
            <p:cNvSpPr txBox="1">
              <a:spLocks noChangeArrowheads="1"/>
            </p:cNvSpPr>
            <p:nvPr/>
          </p:nvSpPr>
          <p:spPr bwMode="gray">
            <a:xfrm>
              <a:off x="2087" y="3489"/>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900" dirty="0">
                  <a:solidFill>
                    <a:srgbClr val="000000">
                      <a:lumMod val="65000"/>
                      <a:lumOff val="35000"/>
                    </a:srgbClr>
                  </a:solidFill>
                  <a:latin typeface="Arial" charset="0"/>
                </a:rPr>
                <a:t>Yes</a:t>
              </a:r>
            </a:p>
          </p:txBody>
        </p:sp>
        <p:sp>
          <p:nvSpPr>
            <p:cNvPr id="14367" name="Text Box 188"/>
            <p:cNvSpPr txBox="1">
              <a:spLocks noChangeArrowheads="1"/>
            </p:cNvSpPr>
            <p:nvPr/>
          </p:nvSpPr>
          <p:spPr bwMode="gray">
            <a:xfrm>
              <a:off x="2127" y="3765"/>
              <a:ext cx="2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900" dirty="0">
                  <a:solidFill>
                    <a:srgbClr val="000000">
                      <a:lumMod val="65000"/>
                      <a:lumOff val="35000"/>
                    </a:srgbClr>
                  </a:solidFill>
                  <a:latin typeface="Arial" charset="0"/>
                </a:rPr>
                <a:t>No</a:t>
              </a:r>
            </a:p>
          </p:txBody>
        </p:sp>
        <p:sp>
          <p:nvSpPr>
            <p:cNvPr id="14368" name="Text Box 189"/>
            <p:cNvSpPr txBox="1">
              <a:spLocks noChangeArrowheads="1"/>
            </p:cNvSpPr>
            <p:nvPr/>
          </p:nvSpPr>
          <p:spPr bwMode="gray">
            <a:xfrm>
              <a:off x="1343" y="2913"/>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900" dirty="0">
                  <a:solidFill>
                    <a:srgbClr val="000000">
                      <a:lumMod val="65000"/>
                      <a:lumOff val="35000"/>
                    </a:srgbClr>
                  </a:solidFill>
                  <a:latin typeface="Arial" charset="0"/>
                </a:rPr>
                <a:t>Yes</a:t>
              </a:r>
            </a:p>
          </p:txBody>
        </p:sp>
        <p:sp>
          <p:nvSpPr>
            <p:cNvPr id="14369" name="Text Box 190"/>
            <p:cNvSpPr txBox="1">
              <a:spLocks noChangeArrowheads="1"/>
            </p:cNvSpPr>
            <p:nvPr/>
          </p:nvSpPr>
          <p:spPr bwMode="gray">
            <a:xfrm>
              <a:off x="1053" y="3339"/>
              <a:ext cx="2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900" dirty="0">
                  <a:solidFill>
                    <a:srgbClr val="000000">
                      <a:lumMod val="65000"/>
                      <a:lumOff val="35000"/>
                    </a:srgbClr>
                  </a:solidFill>
                  <a:latin typeface="Arial" charset="0"/>
                </a:rPr>
                <a:t>No</a:t>
              </a:r>
            </a:p>
          </p:txBody>
        </p:sp>
      </p:grpSp>
      <p:sp>
        <p:nvSpPr>
          <p:cNvPr id="14343" name="Rectangle 191"/>
          <p:cNvSpPr>
            <a:spLocks noChangeArrowheads="1"/>
          </p:cNvSpPr>
          <p:nvPr/>
        </p:nvSpPr>
        <p:spPr bwMode="gray">
          <a:xfrm>
            <a:off x="1299346" y="1336675"/>
            <a:ext cx="2762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000" b="1" dirty="0">
                <a:solidFill>
                  <a:srgbClr val="000000">
                    <a:lumMod val="65000"/>
                    <a:lumOff val="35000"/>
                  </a:srgbClr>
                </a:solidFill>
                <a:latin typeface="Arial" charset="0"/>
              </a:rPr>
              <a:t>Activity Process Map</a:t>
            </a:r>
          </a:p>
        </p:txBody>
      </p:sp>
      <p:sp>
        <p:nvSpPr>
          <p:cNvPr id="14344" name="Rectangle 193"/>
          <p:cNvSpPr>
            <a:spLocks noChangeArrowheads="1"/>
          </p:cNvSpPr>
          <p:nvPr/>
        </p:nvSpPr>
        <p:spPr bwMode="gray">
          <a:xfrm>
            <a:off x="4997181" y="1336675"/>
            <a:ext cx="3305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000" b="1" dirty="0">
                <a:solidFill>
                  <a:srgbClr val="000000">
                    <a:lumMod val="65000"/>
                    <a:lumOff val="35000"/>
                  </a:srgbClr>
                </a:solidFill>
                <a:latin typeface="Arial" charset="0"/>
              </a:rPr>
              <a:t>Deployment Process Map</a:t>
            </a:r>
          </a:p>
        </p:txBody>
      </p:sp>
      <p:sp>
        <p:nvSpPr>
          <p:cNvPr id="2" name="Slide Number Placeholder 1"/>
          <p:cNvSpPr>
            <a:spLocks noGrp="1"/>
          </p:cNvSpPr>
          <p:nvPr>
            <p:ph type="sldNum" sz="quarter" idx="4294967295"/>
          </p:nvPr>
        </p:nvSpPr>
        <p:spPr>
          <a:xfrm>
            <a:off x="7975153" y="6371424"/>
            <a:ext cx="719118" cy="220289"/>
          </a:xfrm>
          <a:prstGeom prst="rect">
            <a:avLst/>
          </a:prstGeom>
        </p:spPr>
        <p:txBody>
          <a:bodyPr/>
          <a:lstStyle/>
          <a:p>
            <a:fld id="{E75118D1-FA0D-5842-8422-48729606DBE3}" type="slidenum">
              <a:rPr lang="en-US" smtClean="0">
                <a:solidFill>
                  <a:srgbClr val="6A737B"/>
                </a:solidFill>
              </a:rPr>
              <a:pPr/>
              <a:t>21</a:t>
            </a:fld>
            <a:endParaRPr lang="en-US" dirty="0">
              <a:solidFill>
                <a:srgbClr val="6A737B"/>
              </a:solidFill>
            </a:endParaRP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8706" y="328930"/>
            <a:ext cx="512064" cy="566101"/>
          </a:xfrm>
          <a:prstGeom prst="rect">
            <a:avLst/>
          </a:prstGeom>
        </p:spPr>
      </p:pic>
      <p:sp>
        <p:nvSpPr>
          <p:cNvPr id="80" name="Rectangle 128"/>
          <p:cNvSpPr>
            <a:spLocks noChangeArrowheads="1"/>
          </p:cNvSpPr>
          <p:nvPr/>
        </p:nvSpPr>
        <p:spPr bwMode="gray">
          <a:xfrm>
            <a:off x="6035417" y="2657019"/>
            <a:ext cx="6686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Person or Function</a:t>
            </a:r>
          </a:p>
        </p:txBody>
      </p:sp>
      <p:sp>
        <p:nvSpPr>
          <p:cNvPr id="81" name="Rectangle 128"/>
          <p:cNvSpPr>
            <a:spLocks noChangeArrowheads="1"/>
          </p:cNvSpPr>
          <p:nvPr/>
        </p:nvSpPr>
        <p:spPr bwMode="gray">
          <a:xfrm>
            <a:off x="6760450" y="2657019"/>
            <a:ext cx="6686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Person or Function</a:t>
            </a:r>
          </a:p>
        </p:txBody>
      </p:sp>
      <p:sp>
        <p:nvSpPr>
          <p:cNvPr id="82" name="Rectangle 128"/>
          <p:cNvSpPr>
            <a:spLocks noChangeArrowheads="1"/>
          </p:cNvSpPr>
          <p:nvPr/>
        </p:nvSpPr>
        <p:spPr bwMode="gray">
          <a:xfrm>
            <a:off x="7450640" y="2657019"/>
            <a:ext cx="6686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ctr"/>
            <a:r>
              <a:rPr lang="en-US" altLang="en-US" sz="800" dirty="0">
                <a:solidFill>
                  <a:srgbClr val="000000">
                    <a:lumMod val="65000"/>
                    <a:lumOff val="35000"/>
                  </a:srgbClr>
                </a:solidFill>
                <a:latin typeface="Arial" charset="0"/>
              </a:rPr>
              <a:t>Person or Function</a:t>
            </a:r>
          </a:p>
        </p:txBody>
      </p:sp>
      <p:sp>
        <p:nvSpPr>
          <p:cNvPr id="3" name="Rectangle 2"/>
          <p:cNvSpPr/>
          <p:nvPr/>
        </p:nvSpPr>
        <p:spPr>
          <a:xfrm>
            <a:off x="685800" y="6192145"/>
            <a:ext cx="2552270" cy="28485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Tree>
    <p:extLst>
      <p:ext uri="{BB962C8B-B14F-4D97-AF65-F5344CB8AC3E}">
        <p14:creationId xmlns:p14="http://schemas.microsoft.com/office/powerpoint/2010/main" val="331780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8053"/>
            <a:ext cx="7620000" cy="861934"/>
          </a:xfrm>
        </p:spPr>
        <p:txBody>
          <a:bodyPr/>
          <a:lstStyle/>
          <a:p>
            <a:r>
              <a:rPr lang="en-US" b="0" i="0" dirty="0"/>
              <a:t>Next Steps	</a:t>
            </a:r>
          </a:p>
        </p:txBody>
      </p:sp>
      <p:sp>
        <p:nvSpPr>
          <p:cNvPr id="3" name="Content Placeholder 2"/>
          <p:cNvSpPr>
            <a:spLocks noGrp="1"/>
          </p:cNvSpPr>
          <p:nvPr>
            <p:ph idx="1"/>
          </p:nvPr>
        </p:nvSpPr>
        <p:spPr>
          <a:xfrm>
            <a:off x="550920" y="1409706"/>
            <a:ext cx="8135880" cy="4838694"/>
          </a:xfrm>
        </p:spPr>
        <p:txBody>
          <a:bodyPr>
            <a:noAutofit/>
          </a:bodyPr>
          <a:lstStyle/>
          <a:p>
            <a:pPr marL="342900" indent="-342900">
              <a:lnSpc>
                <a:spcPct val="110000"/>
              </a:lnSpc>
              <a:buFont typeface="Arial" panose="020B0604020202020204" pitchFamily="34" charset="0"/>
              <a:buChar char="•"/>
            </a:pPr>
            <a:r>
              <a:rPr lang="en-US" sz="2400" dirty="0"/>
              <a:t>Update the charter</a:t>
            </a:r>
          </a:p>
          <a:p>
            <a:pPr marL="342900" indent="-342900">
              <a:lnSpc>
                <a:spcPct val="110000"/>
              </a:lnSpc>
              <a:buFont typeface="Arial" panose="020B0604020202020204" pitchFamily="34" charset="0"/>
              <a:buChar char="•"/>
            </a:pPr>
            <a:r>
              <a:rPr lang="en-US" sz="2400" dirty="0"/>
              <a:t>Update the SIPOC</a:t>
            </a:r>
          </a:p>
          <a:p>
            <a:pPr marL="342900" indent="-342900">
              <a:lnSpc>
                <a:spcPct val="110000"/>
              </a:lnSpc>
              <a:buFont typeface="Arial" panose="020B0604020202020204" pitchFamily="34" charset="0"/>
              <a:buChar char="•"/>
            </a:pPr>
            <a:r>
              <a:rPr lang="en-US" sz="2400" dirty="0"/>
              <a:t>Start drawing the Process Map</a:t>
            </a:r>
          </a:p>
          <a:p>
            <a:pPr marL="571500" lvl="1" indent="-342900">
              <a:lnSpc>
                <a:spcPct val="110000"/>
              </a:lnSpc>
              <a:buFont typeface="Arial" panose="020B0604020202020204" pitchFamily="34" charset="0"/>
              <a:buChar char="•"/>
            </a:pPr>
            <a:r>
              <a:rPr lang="en-US" sz="2000" dirty="0"/>
              <a:t>May take additional team meetings to complete this</a:t>
            </a:r>
          </a:p>
          <a:p>
            <a:pPr marL="342900" indent="-342900">
              <a:lnSpc>
                <a:spcPct val="110000"/>
              </a:lnSpc>
              <a:buFont typeface="Arial" panose="020B0604020202020204" pitchFamily="34" charset="0"/>
              <a:buChar char="•"/>
            </a:pPr>
            <a:r>
              <a:rPr lang="en-US" sz="2400" dirty="0"/>
              <a:t>Put our VOC plan into action</a:t>
            </a:r>
          </a:p>
          <a:p>
            <a:pPr marL="571500" lvl="1" indent="-342900">
              <a:lnSpc>
                <a:spcPct val="110000"/>
              </a:lnSpc>
              <a:buFont typeface="Arial" panose="020B0604020202020204" pitchFamily="34" charset="0"/>
              <a:buChar char="•"/>
            </a:pPr>
            <a:r>
              <a:rPr lang="en-US" sz="2000" dirty="0"/>
              <a:t>Put together a CTQ diagram from this</a:t>
            </a:r>
          </a:p>
          <a:p>
            <a:pPr marL="342900" indent="-342900">
              <a:lnSpc>
                <a:spcPct val="110000"/>
              </a:lnSpc>
              <a:buFont typeface="Arial" panose="020B0604020202020204" pitchFamily="34" charset="0"/>
              <a:buChar char="•"/>
            </a:pPr>
            <a:r>
              <a:rPr lang="en-US" sz="2400" dirty="0"/>
              <a:t>Plan our next meeting agenda</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914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685800" y="2057400"/>
            <a:ext cx="7543800" cy="2661799"/>
          </a:xfrm>
          <a:prstGeom prst="rect">
            <a:avLst/>
          </a:prstGeom>
        </p:spPr>
        <p:txBody>
          <a:bodyPr vert="horz" lIns="0" tIns="0" rIns="0" bIns="0" rtlCol="0">
            <a:normAutofit/>
          </a:bodyPr>
          <a:lstStyle>
            <a:lvl1pPr marL="0" indent="0" algn="l" defTabSz="914400" rtl="0" eaLnBrk="1" latinLnBrk="0" hangingPunct="1">
              <a:lnSpc>
                <a:spcPct val="90000"/>
              </a:lnSpc>
              <a:spcBef>
                <a:spcPts val="528"/>
              </a:spcBef>
              <a:buFont typeface="Arial" pitchFamily="34" charset="0"/>
              <a:buNone/>
              <a:defRPr lang="en-US" sz="2200" kern="1200" smtClean="0">
                <a:solidFill>
                  <a:srgbClr val="58595B"/>
                </a:solidFill>
                <a:latin typeface="Arial"/>
                <a:ea typeface="+mn-ea"/>
                <a:cs typeface="Arial"/>
              </a:defRPr>
            </a:lvl1pPr>
            <a:lvl2pPr marL="228600" indent="-228600" algn="l" defTabSz="914400" rtl="0" eaLnBrk="1" latinLnBrk="0" hangingPunct="1">
              <a:lnSpc>
                <a:spcPts val="2600"/>
              </a:lnSpc>
              <a:spcBef>
                <a:spcPts val="525"/>
              </a:spcBef>
              <a:buFont typeface="Arial"/>
              <a:buChar char="•"/>
              <a:defRPr lang="en-US" sz="2200" kern="1200" smtClean="0">
                <a:solidFill>
                  <a:schemeClr val="tx2"/>
                </a:solidFill>
                <a:latin typeface="Arial"/>
                <a:ea typeface="+mn-ea"/>
                <a:cs typeface="Arial"/>
              </a:defRPr>
            </a:lvl2pPr>
            <a:lvl3pPr marL="548640" indent="-182880" algn="l" defTabSz="914400" rtl="0" eaLnBrk="1" latinLnBrk="0" hangingPunct="1">
              <a:lnSpc>
                <a:spcPts val="2400"/>
              </a:lnSpc>
              <a:spcBef>
                <a:spcPts val="525"/>
              </a:spcBef>
              <a:buFont typeface="Arial" pitchFamily="34" charset="0"/>
              <a:buChar char="̶"/>
              <a:defRPr lang="en-US" sz="2000" kern="1200" smtClean="0">
                <a:solidFill>
                  <a:schemeClr val="tx2"/>
                </a:solidFill>
                <a:latin typeface="Arial"/>
                <a:ea typeface="+mn-ea"/>
                <a:cs typeface="Arial"/>
              </a:defRPr>
            </a:lvl3pPr>
            <a:lvl4pPr marL="731520" indent="-182880" algn="l" defTabSz="914400" rtl="0" eaLnBrk="1" latinLnBrk="0" hangingPunct="1">
              <a:lnSpc>
                <a:spcPts val="2200"/>
              </a:lnSpc>
              <a:spcBef>
                <a:spcPts val="525"/>
              </a:spcBef>
              <a:buFont typeface="Lucida Grande"/>
              <a:buChar char="»"/>
              <a:defRPr lang="en-US" sz="1800" kern="1200" smtClean="0">
                <a:solidFill>
                  <a:schemeClr val="tx2"/>
                </a:solidFill>
                <a:latin typeface="Arial"/>
                <a:ea typeface="+mn-ea"/>
                <a:cs typeface="Arial"/>
              </a:defRPr>
            </a:lvl4pPr>
            <a:lvl5pPr marL="960120" indent="-228600" algn="l" defTabSz="914400" rtl="0" eaLnBrk="1" latinLnBrk="0" hangingPunct="1">
              <a:lnSpc>
                <a:spcPts val="2000"/>
              </a:lnSpc>
              <a:spcBef>
                <a:spcPts val="525"/>
              </a:spcBef>
              <a:buFont typeface="Arial"/>
              <a:buChar char="•"/>
              <a:defRPr lang="en-US" sz="1600" kern="1200">
                <a:solidFill>
                  <a:schemeClr val="tx2"/>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defRPr/>
            </a:pPr>
            <a:r>
              <a:rPr lang="en-US" altLang="en-US" sz="4400" dirty="0">
                <a:latin typeface="Arial" pitchFamily="34" charset="0"/>
                <a:cs typeface="Arial" pitchFamily="34" charset="0"/>
              </a:rPr>
              <a:t>Thank You</a:t>
            </a:r>
          </a:p>
          <a:p>
            <a:pPr marL="0" lvl="1" indent="0" algn="ctr">
              <a:buNone/>
              <a:defRPr/>
            </a:pPr>
            <a:endParaRPr lang="en-US" altLang="en-US" sz="4400" dirty="0">
              <a:latin typeface="Arial" pitchFamily="34" charset="0"/>
              <a:cs typeface="Arial" pitchFamily="34" charset="0"/>
            </a:endParaRPr>
          </a:p>
          <a:p>
            <a:pPr marL="0" lvl="1" indent="0" algn="ctr">
              <a:buNone/>
              <a:defRPr/>
            </a:pPr>
            <a:r>
              <a:rPr lang="en-US" altLang="en-US" sz="4400" dirty="0">
                <a:latin typeface="Arial" pitchFamily="34" charset="0"/>
                <a:cs typeface="Arial" pitchFamily="34" charset="0"/>
              </a:rPr>
              <a:t> </a:t>
            </a:r>
          </a:p>
          <a:p>
            <a:pPr marL="0" lvl="1" indent="0" algn="ctr">
              <a:buNone/>
              <a:defRPr/>
            </a:pPr>
            <a:r>
              <a:rPr lang="en-US" altLang="en-US" sz="5400" dirty="0">
                <a:latin typeface="Arial" pitchFamily="34" charset="0"/>
                <a:cs typeface="Arial" pitchFamily="34" charset="0"/>
              </a:rPr>
              <a:t>Think Lean!</a:t>
            </a:r>
          </a:p>
        </p:txBody>
      </p:sp>
    </p:spTree>
    <p:extLst>
      <p:ext uri="{BB962C8B-B14F-4D97-AF65-F5344CB8AC3E}">
        <p14:creationId xmlns:p14="http://schemas.microsoft.com/office/powerpoint/2010/main" val="276847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solidFill>
                  <a:srgbClr val="000000">
                    <a:tint val="75000"/>
                  </a:srgbClr>
                </a:solidFill>
              </a:rPr>
              <a:t>CONFIDENTIAL - NOT FOR FURTHER DISTRIBUTION</a:t>
            </a:r>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7C09C411-9C61-4158-A27E-E9FCC5ECAE65}" type="slidenum">
              <a:rPr lang="en-US" sz="1200" smtClean="0">
                <a:solidFill>
                  <a:srgbClr val="000000">
                    <a:tint val="75000"/>
                  </a:srgbClr>
                </a:solidFill>
              </a:rPr>
              <a:pPr/>
              <a:t>3</a:t>
            </a:fld>
            <a:endParaRPr lang="en-US" sz="1200" dirty="0">
              <a:solidFill>
                <a:srgbClr val="000000">
                  <a:tint val="75000"/>
                </a:srgbClr>
              </a:solidFill>
            </a:endParaRPr>
          </a:p>
        </p:txBody>
      </p:sp>
      <p:sp>
        <p:nvSpPr>
          <p:cNvPr id="8" name="Title 3"/>
          <p:cNvSpPr txBox="1">
            <a:spLocks/>
          </p:cNvSpPr>
          <p:nvPr/>
        </p:nvSpPr>
        <p:spPr>
          <a:xfrm>
            <a:off x="1066800" y="180753"/>
            <a:ext cx="7620000" cy="861934"/>
          </a:xfrm>
          <a:prstGeom prst="rect">
            <a:avLst/>
          </a:prstGeom>
        </p:spPr>
        <p:txBody>
          <a:bodyPr vert="horz" lIns="0" tIns="0" rIns="0" bIns="0" rtlCol="0" anchor="ctr">
            <a:normAutofit/>
          </a:bodyPr>
          <a:lstStyle>
            <a:lvl1pPr>
              <a:spcBef>
                <a:spcPct val="0"/>
              </a:spcBef>
              <a:buNone/>
              <a:defRPr lang="en-US" sz="2600" baseline="0">
                <a:solidFill>
                  <a:schemeClr val="bg1"/>
                </a:solidFill>
                <a:latin typeface="Arial"/>
                <a:ea typeface="+mj-ea"/>
                <a:cs typeface="Arial"/>
              </a:defRPr>
            </a:lvl1pPr>
          </a:lstStyle>
          <a:p>
            <a:r>
              <a:rPr dirty="0">
                <a:solidFill>
                  <a:srgbClr val="FFFFFF"/>
                </a:solidFill>
              </a:rPr>
              <a:t>WLSS </a:t>
            </a:r>
            <a:r>
              <a:rPr lang="en-US" dirty="0">
                <a:solidFill>
                  <a:srgbClr val="FFFFFF"/>
                </a:solidFill>
              </a:rPr>
              <a:t>is</a:t>
            </a:r>
            <a:r>
              <a:rPr dirty="0">
                <a:solidFill>
                  <a:srgbClr val="FFFFFF"/>
                </a:solidFill>
              </a:rPr>
              <a:t> a </a:t>
            </a:r>
            <a:r>
              <a:rPr lang="en-US" dirty="0">
                <a:solidFill>
                  <a:srgbClr val="FFFFFF"/>
                </a:solidFill>
              </a:rPr>
              <a:t>T</a:t>
            </a:r>
            <a:r>
              <a:rPr dirty="0">
                <a:solidFill>
                  <a:srgbClr val="FFFFFF"/>
                </a:solidFill>
              </a:rPr>
              <a:t>ransformational </a:t>
            </a:r>
            <a:r>
              <a:rPr lang="en-US" dirty="0">
                <a:solidFill>
                  <a:srgbClr val="FFFFFF"/>
                </a:solidFill>
              </a:rPr>
              <a:t>A</a:t>
            </a:r>
            <a:r>
              <a:rPr dirty="0">
                <a:solidFill>
                  <a:srgbClr val="FFFFFF"/>
                </a:solidFill>
              </a:rPr>
              <a:t>pproach</a:t>
            </a:r>
          </a:p>
        </p:txBody>
      </p:sp>
      <p:sp>
        <p:nvSpPr>
          <p:cNvPr id="7" name="Rectangle 6"/>
          <p:cNvSpPr/>
          <p:nvPr/>
        </p:nvSpPr>
        <p:spPr>
          <a:xfrm>
            <a:off x="471302" y="1828800"/>
            <a:ext cx="8201396" cy="2800767"/>
          </a:xfrm>
          <a:prstGeom prst="rect">
            <a:avLst/>
          </a:prstGeom>
        </p:spPr>
        <p:txBody>
          <a:bodyPr wrap="square">
            <a:spAutoFit/>
          </a:bodyPr>
          <a:lstStyle/>
          <a:p>
            <a:pPr defTabSz="457200" eaLnBrk="0" fontAlgn="base" hangingPunct="0">
              <a:spcBef>
                <a:spcPct val="60000"/>
              </a:spcBef>
              <a:spcAft>
                <a:spcPct val="0"/>
              </a:spcAft>
              <a:buClr>
                <a:srgbClr val="004C84"/>
              </a:buClr>
            </a:pPr>
            <a:r>
              <a:rPr lang="en-US" sz="4400" b="1" dirty="0">
                <a:solidFill>
                  <a:srgbClr val="000000"/>
                </a:solidFill>
                <a:cs typeface="Arial" charset="0"/>
              </a:rPr>
              <a:t>WLSS is a </a:t>
            </a:r>
            <a:r>
              <a:rPr lang="en-US" sz="4400" b="1" dirty="0">
                <a:solidFill>
                  <a:srgbClr val="56A0D3"/>
                </a:solidFill>
                <a:cs typeface="Arial" charset="0"/>
              </a:rPr>
              <a:t>customer-focused </a:t>
            </a:r>
            <a:r>
              <a:rPr lang="en-US" sz="4400" b="1" dirty="0">
                <a:solidFill>
                  <a:srgbClr val="B890C2"/>
                </a:solidFill>
                <a:cs typeface="Arial" charset="0"/>
              </a:rPr>
              <a:t>process</a:t>
            </a:r>
            <a:r>
              <a:rPr lang="en-US" sz="4400" b="1" dirty="0">
                <a:solidFill>
                  <a:srgbClr val="000000"/>
                </a:solidFill>
                <a:cs typeface="Arial" charset="0"/>
              </a:rPr>
              <a:t> </a:t>
            </a:r>
            <a:r>
              <a:rPr lang="en-US" sz="4400" b="1" dirty="0">
                <a:solidFill>
                  <a:srgbClr val="B890C2"/>
                </a:solidFill>
                <a:cs typeface="Arial" charset="0"/>
              </a:rPr>
              <a:t>improvement</a:t>
            </a:r>
            <a:r>
              <a:rPr lang="en-US" sz="4400" b="1" dirty="0">
                <a:solidFill>
                  <a:srgbClr val="000000"/>
                </a:solidFill>
                <a:cs typeface="Arial" charset="0"/>
              </a:rPr>
              <a:t> approach that drives better</a:t>
            </a:r>
            <a:r>
              <a:rPr lang="en-US" sz="4400" b="1" dirty="0">
                <a:solidFill>
                  <a:srgbClr val="7AC143"/>
                </a:solidFill>
                <a:cs typeface="Arial" charset="0"/>
              </a:rPr>
              <a:t> business results</a:t>
            </a:r>
            <a:r>
              <a:rPr lang="en-US" sz="4400" b="1" dirty="0">
                <a:solidFill>
                  <a:srgbClr val="000000"/>
                </a:solidFill>
                <a:cs typeface="Arial" charset="0"/>
              </a:rPr>
              <a:t>. </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81" name="Picture 2"/>
          <p:cNvPicPr>
            <a:picLocks noChangeAspect="1" noChangeArrowheads="1"/>
          </p:cNvPicPr>
          <p:nvPr/>
        </p:nvPicPr>
        <p:blipFill>
          <a:blip r:embed="rId3"/>
          <a:srcRect/>
          <a:stretch>
            <a:fillRect/>
          </a:stretch>
        </p:blipFill>
        <p:spPr bwMode="auto">
          <a:xfrm>
            <a:off x="2894013" y="2708275"/>
            <a:ext cx="3349625" cy="3128963"/>
          </a:xfrm>
          <a:prstGeom prst="rect">
            <a:avLst/>
          </a:prstGeom>
          <a:noFill/>
          <a:ln w="9525">
            <a:noFill/>
            <a:miter lim="800000"/>
            <a:headEnd/>
            <a:tailEnd/>
          </a:ln>
        </p:spPr>
      </p:pic>
      <p:sp>
        <p:nvSpPr>
          <p:cNvPr id="788482" name="Rectangle 26"/>
          <p:cNvSpPr>
            <a:spLocks noChangeArrowheads="1"/>
          </p:cNvSpPr>
          <p:nvPr/>
        </p:nvSpPr>
        <p:spPr bwMode="auto">
          <a:xfrm>
            <a:off x="5845175" y="4979988"/>
            <a:ext cx="3022600" cy="958850"/>
          </a:xfrm>
          <a:prstGeom prst="rect">
            <a:avLst/>
          </a:prstGeom>
          <a:noFill/>
          <a:ln w="9525">
            <a:noFill/>
            <a:miter lim="800000"/>
            <a:headEnd/>
            <a:tailEnd/>
          </a:ln>
        </p:spPr>
        <p:txBody>
          <a:bodyPr>
            <a:spAutoFit/>
          </a:bodyPr>
          <a:lstStyle/>
          <a:p>
            <a:pPr algn="ctr">
              <a:lnSpc>
                <a:spcPct val="90000"/>
              </a:lnSpc>
              <a:spcBef>
                <a:spcPct val="10000"/>
              </a:spcBef>
            </a:pPr>
            <a:r>
              <a:rPr lang="en-US" b="1" u="sng">
                <a:latin typeface="Calibri" pitchFamily="34" charset="0"/>
              </a:rPr>
              <a:t>Analyze</a:t>
            </a:r>
            <a:endParaRPr lang="en-US" u="sng">
              <a:latin typeface="Calibri" pitchFamily="34" charset="0"/>
            </a:endParaRPr>
          </a:p>
          <a:p>
            <a:pPr algn="ctr">
              <a:lnSpc>
                <a:spcPct val="90000"/>
              </a:lnSpc>
              <a:spcBef>
                <a:spcPct val="10000"/>
              </a:spcBef>
              <a:buClr>
                <a:schemeClr val="tx2"/>
              </a:buClr>
            </a:pPr>
            <a:r>
              <a:rPr lang="en-US">
                <a:latin typeface="Calibri" pitchFamily="34" charset="0"/>
              </a:rPr>
              <a:t>Validate the root causes of the problem</a:t>
            </a:r>
          </a:p>
        </p:txBody>
      </p:sp>
      <p:sp>
        <p:nvSpPr>
          <p:cNvPr id="788483" name="Rectangle 38"/>
          <p:cNvSpPr>
            <a:spLocks noChangeArrowheads="1"/>
          </p:cNvSpPr>
          <p:nvPr/>
        </p:nvSpPr>
        <p:spPr bwMode="auto">
          <a:xfrm>
            <a:off x="3187700" y="1462088"/>
            <a:ext cx="2657475" cy="1230312"/>
          </a:xfrm>
          <a:prstGeom prst="rect">
            <a:avLst/>
          </a:prstGeom>
          <a:noFill/>
          <a:ln w="9525">
            <a:noFill/>
            <a:miter lim="800000"/>
            <a:headEnd/>
            <a:tailEnd/>
          </a:ln>
        </p:spPr>
        <p:txBody>
          <a:bodyPr>
            <a:spAutoFit/>
          </a:bodyPr>
          <a:lstStyle/>
          <a:p>
            <a:pPr algn="ctr">
              <a:lnSpc>
                <a:spcPct val="90000"/>
              </a:lnSpc>
              <a:spcBef>
                <a:spcPct val="10000"/>
              </a:spcBef>
            </a:pPr>
            <a:r>
              <a:rPr lang="en-US" b="1" u="sng">
                <a:latin typeface="Calibri" pitchFamily="34" charset="0"/>
              </a:rPr>
              <a:t>Define</a:t>
            </a:r>
          </a:p>
          <a:p>
            <a:pPr marL="0" lvl="1" algn="ctr">
              <a:lnSpc>
                <a:spcPct val="90000"/>
              </a:lnSpc>
              <a:spcBef>
                <a:spcPct val="10000"/>
              </a:spcBef>
              <a:buClr>
                <a:schemeClr val="tx2"/>
              </a:buClr>
            </a:pPr>
            <a:r>
              <a:rPr lang="en-US">
                <a:latin typeface="Calibri" pitchFamily="34" charset="0"/>
              </a:rPr>
              <a:t>Define the customer, the problem &amp; why you need to fix it</a:t>
            </a:r>
          </a:p>
        </p:txBody>
      </p:sp>
      <p:sp>
        <p:nvSpPr>
          <p:cNvPr id="788484" name="Rectangle 20"/>
          <p:cNvSpPr>
            <a:spLocks noChangeArrowheads="1"/>
          </p:cNvSpPr>
          <p:nvPr/>
        </p:nvSpPr>
        <p:spPr bwMode="auto">
          <a:xfrm>
            <a:off x="5908675" y="2963863"/>
            <a:ext cx="2778125" cy="1231900"/>
          </a:xfrm>
          <a:prstGeom prst="rect">
            <a:avLst/>
          </a:prstGeom>
          <a:noFill/>
          <a:ln w="9525">
            <a:noFill/>
            <a:miter lim="800000"/>
            <a:headEnd/>
            <a:tailEnd/>
          </a:ln>
        </p:spPr>
        <p:txBody>
          <a:bodyPr>
            <a:spAutoFit/>
          </a:bodyPr>
          <a:lstStyle/>
          <a:p>
            <a:pPr algn="ctr">
              <a:lnSpc>
                <a:spcPct val="90000"/>
              </a:lnSpc>
              <a:spcBef>
                <a:spcPct val="10000"/>
              </a:spcBef>
            </a:pPr>
            <a:r>
              <a:rPr lang="en-US" b="1" u="sng">
                <a:latin typeface="Calibri" pitchFamily="34" charset="0"/>
              </a:rPr>
              <a:t>Measure</a:t>
            </a:r>
            <a:endParaRPr lang="en-US" u="sng">
              <a:latin typeface="Calibri" pitchFamily="34" charset="0"/>
            </a:endParaRPr>
          </a:p>
          <a:p>
            <a:pPr algn="ctr">
              <a:lnSpc>
                <a:spcPct val="90000"/>
              </a:lnSpc>
              <a:spcBef>
                <a:spcPct val="10000"/>
              </a:spcBef>
              <a:buClr>
                <a:schemeClr val="tx2"/>
              </a:buClr>
            </a:pPr>
            <a:r>
              <a:rPr lang="en-US">
                <a:latin typeface="Calibri" pitchFamily="34" charset="0"/>
              </a:rPr>
              <a:t>Quantify baseline performance &amp; document the process</a:t>
            </a:r>
          </a:p>
        </p:txBody>
      </p:sp>
      <p:sp>
        <p:nvSpPr>
          <p:cNvPr id="788485" name="Rectangle 28"/>
          <p:cNvSpPr>
            <a:spLocks noChangeArrowheads="1"/>
          </p:cNvSpPr>
          <p:nvPr/>
        </p:nvSpPr>
        <p:spPr bwMode="auto">
          <a:xfrm>
            <a:off x="342900" y="2963863"/>
            <a:ext cx="2844800" cy="1285875"/>
          </a:xfrm>
          <a:prstGeom prst="rect">
            <a:avLst/>
          </a:prstGeom>
          <a:noFill/>
          <a:ln w="9525">
            <a:noFill/>
            <a:miter lim="800000"/>
            <a:headEnd/>
            <a:tailEnd/>
          </a:ln>
        </p:spPr>
        <p:txBody>
          <a:bodyPr/>
          <a:lstStyle/>
          <a:p>
            <a:pPr algn="ctr">
              <a:lnSpc>
                <a:spcPct val="90000"/>
              </a:lnSpc>
              <a:spcBef>
                <a:spcPct val="10000"/>
              </a:spcBef>
            </a:pPr>
            <a:r>
              <a:rPr lang="en-US" b="1" u="sng">
                <a:latin typeface="Calibri" pitchFamily="34" charset="0"/>
              </a:rPr>
              <a:t>Control</a:t>
            </a:r>
          </a:p>
          <a:p>
            <a:pPr algn="ctr">
              <a:lnSpc>
                <a:spcPct val="90000"/>
              </a:lnSpc>
              <a:spcBef>
                <a:spcPct val="10000"/>
              </a:spcBef>
            </a:pPr>
            <a:r>
              <a:rPr lang="en-US">
                <a:latin typeface="Calibri" pitchFamily="34" charset="0"/>
              </a:rPr>
              <a:t>Hold the gains through ongoing measuring &amp; monitoring</a:t>
            </a:r>
          </a:p>
        </p:txBody>
      </p:sp>
      <p:sp>
        <p:nvSpPr>
          <p:cNvPr id="17" name="Rectangle 27"/>
          <p:cNvSpPr>
            <a:spLocks noChangeArrowheads="1"/>
          </p:cNvSpPr>
          <p:nvPr/>
        </p:nvSpPr>
        <p:spPr bwMode="auto">
          <a:xfrm>
            <a:off x="550863" y="4979988"/>
            <a:ext cx="2382837" cy="1247775"/>
          </a:xfrm>
          <a:prstGeom prst="rect">
            <a:avLst/>
          </a:prstGeom>
          <a:noFill/>
          <a:ln>
            <a:noFill/>
          </a:ln>
          <a:effectLst/>
        </p:spPr>
        <p:txBody>
          <a:bodyPr/>
          <a:lstStyle/>
          <a:p>
            <a:pPr algn="ctr" fontAlgn="auto">
              <a:lnSpc>
                <a:spcPct val="90000"/>
              </a:lnSpc>
              <a:spcBef>
                <a:spcPct val="10000"/>
              </a:spcBef>
              <a:spcAft>
                <a:spcPts val="0"/>
              </a:spcAft>
              <a:defRPr/>
            </a:pPr>
            <a:r>
              <a:rPr lang="en-US" b="1" u="sng" dirty="0">
                <a:solidFill>
                  <a:schemeClr val="tx1">
                    <a:lumMod val="95000"/>
                    <a:lumOff val="5000"/>
                  </a:schemeClr>
                </a:solidFill>
                <a:latin typeface="Calibri" pitchFamily="34" charset="0"/>
                <a:cs typeface="Arial" pitchFamily="34" charset="0"/>
              </a:rPr>
              <a:t>Improve</a:t>
            </a:r>
          </a:p>
          <a:p>
            <a:pPr algn="ctr" fontAlgn="auto">
              <a:lnSpc>
                <a:spcPct val="90000"/>
              </a:lnSpc>
              <a:spcBef>
                <a:spcPct val="10000"/>
              </a:spcBef>
              <a:spcAft>
                <a:spcPts val="0"/>
              </a:spcAft>
              <a:buClr>
                <a:schemeClr val="tx2"/>
              </a:buClr>
              <a:defRPr/>
            </a:pPr>
            <a:r>
              <a:rPr lang="en-US" dirty="0">
                <a:latin typeface="Calibri" pitchFamily="34" charset="0"/>
                <a:cs typeface="Arial" pitchFamily="34" charset="0"/>
              </a:rPr>
              <a:t>Identify, select, test &amp; implement solutions</a:t>
            </a:r>
          </a:p>
          <a:p>
            <a:pPr algn="ctr" fontAlgn="auto">
              <a:lnSpc>
                <a:spcPct val="90000"/>
              </a:lnSpc>
              <a:spcBef>
                <a:spcPct val="10000"/>
              </a:spcBef>
              <a:spcAft>
                <a:spcPts val="0"/>
              </a:spcAft>
              <a:buClr>
                <a:schemeClr val="tx2"/>
              </a:buClr>
              <a:defRPr/>
            </a:pPr>
            <a:endParaRPr lang="en-GB" dirty="0">
              <a:latin typeface="Calibri" pitchFamily="34" charset="0"/>
              <a:cs typeface="Arial" pitchFamily="34" charset="0"/>
            </a:endParaRPr>
          </a:p>
        </p:txBody>
      </p:sp>
      <p:sp>
        <p:nvSpPr>
          <p:cNvPr id="788487" name="Rectangle 2"/>
          <p:cNvSpPr>
            <a:spLocks noGrp="1" noChangeArrowheads="1"/>
          </p:cNvSpPr>
          <p:nvPr>
            <p:ph type="title"/>
          </p:nvPr>
        </p:nvSpPr>
        <p:spPr>
          <a:xfrm>
            <a:off x="1066799" y="152400"/>
            <a:ext cx="7924801" cy="862013"/>
          </a:xfrm>
        </p:spPr>
        <p:txBody>
          <a:bodyPr>
            <a:normAutofit/>
          </a:bodyPr>
          <a:lstStyle/>
          <a:p>
            <a:pPr eaLnBrk="1" hangingPunct="1"/>
            <a:r>
              <a:rPr dirty="0">
                <a:solidFill>
                  <a:schemeClr val="bg1"/>
                </a:solidFill>
                <a:latin typeface="Arial" charset="0"/>
                <a:cs typeface="Arial" charset="0"/>
              </a:rPr>
              <a:t>LSS - Proven Methodology for Executing Projects</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9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a:xfrm>
            <a:off x="1066800" y="168053"/>
            <a:ext cx="7620000" cy="861934"/>
          </a:xfrm>
        </p:spPr>
        <p:txBody>
          <a:bodyPr/>
          <a:lstStyle/>
          <a:p>
            <a:r>
              <a:rPr lang="en-US" b="0" i="0" dirty="0"/>
              <a:t>Steps in Define</a:t>
            </a:r>
          </a:p>
        </p:txBody>
      </p:sp>
      <p:sp>
        <p:nvSpPr>
          <p:cNvPr id="7174" name="Rectangle 6"/>
          <p:cNvSpPr>
            <a:spLocks noGrp="1" noChangeArrowheads="1"/>
          </p:cNvSpPr>
          <p:nvPr>
            <p:ph idx="1"/>
          </p:nvPr>
        </p:nvSpPr>
        <p:spPr/>
        <p:txBody>
          <a:bodyPr/>
          <a:lstStyle/>
          <a:p>
            <a:pPr lvl="1"/>
            <a:r>
              <a:rPr lang="en-US" dirty="0"/>
              <a:t>Project Charter</a:t>
            </a:r>
          </a:p>
          <a:p>
            <a:pPr lvl="1"/>
            <a:r>
              <a:rPr lang="en-US" dirty="0"/>
              <a:t>SIPOC Analysis (Supplier, Input, Process, Output, Customer) and Process Map</a:t>
            </a:r>
          </a:p>
          <a:p>
            <a:pPr lvl="1"/>
            <a:r>
              <a:rPr lang="en-US" dirty="0"/>
              <a:t>Voice of the Customer (VOC)</a:t>
            </a:r>
          </a:p>
          <a:p>
            <a:pPr lvl="1"/>
            <a:r>
              <a:rPr lang="en-US" dirty="0"/>
              <a:t>Stakeholder Analysis &amp; Management</a:t>
            </a:r>
          </a:p>
        </p:txBody>
      </p:sp>
      <p:sp>
        <p:nvSpPr>
          <p:cNvPr id="3" name="Slide Number Placeholder 2"/>
          <p:cNvSpPr>
            <a:spLocks noGrp="1"/>
          </p:cNvSpPr>
          <p:nvPr>
            <p:ph type="sldNum" sz="quarter" idx="4294967295"/>
          </p:nvPr>
        </p:nvSpPr>
        <p:spPr>
          <a:xfrm>
            <a:off x="7975153" y="6371424"/>
            <a:ext cx="719118" cy="220289"/>
          </a:xfrm>
          <a:prstGeom prst="rect">
            <a:avLst/>
          </a:prstGeom>
        </p:spPr>
        <p:txBody>
          <a:bodyPr/>
          <a:lstStyle/>
          <a:p>
            <a:fld id="{E75118D1-FA0D-5842-8422-48729606DBE3}" type="slidenum">
              <a:rPr lang="en-US" sz="1200" smtClean="0">
                <a:solidFill>
                  <a:srgbClr val="58595B"/>
                </a:solidFill>
              </a:rPr>
              <a:pPr/>
              <a:t>5</a:t>
            </a:fld>
            <a:endParaRPr lang="en-US" sz="1200" dirty="0">
              <a:solidFill>
                <a:srgbClr val="58595B"/>
              </a:solidFill>
            </a:endParaRPr>
          </a:p>
        </p:txBody>
      </p:sp>
      <p:grpSp>
        <p:nvGrpSpPr>
          <p:cNvPr id="4" name="Group 3"/>
          <p:cNvGrpSpPr/>
          <p:nvPr/>
        </p:nvGrpSpPr>
        <p:grpSpPr>
          <a:xfrm>
            <a:off x="990600" y="4163002"/>
            <a:ext cx="6980670" cy="1325563"/>
            <a:chOff x="431236" y="4163002"/>
            <a:chExt cx="6980670" cy="1325563"/>
          </a:xfrm>
        </p:grpSpPr>
        <p:sp>
          <p:nvSpPr>
            <p:cNvPr id="16" name="AutoShape 14"/>
            <p:cNvSpPr>
              <a:spLocks noChangeArrowheads="1"/>
            </p:cNvSpPr>
            <p:nvPr/>
          </p:nvSpPr>
          <p:spPr bwMode="auto">
            <a:xfrm>
              <a:off x="5583106" y="4163002"/>
              <a:ext cx="1828800" cy="1325563"/>
            </a:xfrm>
            <a:prstGeom prst="rightArrowCallout">
              <a:avLst>
                <a:gd name="adj1" fmla="val 25000"/>
                <a:gd name="adj2" fmla="val 25000"/>
                <a:gd name="adj3" fmla="val 28822"/>
                <a:gd name="adj4" fmla="val 76384"/>
              </a:avLst>
            </a:prstGeom>
            <a:solidFill>
              <a:srgbClr val="C7122F"/>
            </a:solidFill>
            <a:ln w="9525">
              <a:solidFill>
                <a:schemeClr val="tx1"/>
              </a:solidFill>
              <a:miter lim="800000"/>
              <a:headEnd/>
              <a:tailEnd/>
            </a:ln>
          </p:spPr>
          <p:txBody>
            <a:bodyPr lIns="45720" rIns="45720"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Stakeholder Analysis &amp; Management</a:t>
              </a:r>
            </a:p>
          </p:txBody>
        </p:sp>
        <p:sp>
          <p:nvSpPr>
            <p:cNvPr id="12" name="AutoShape 14"/>
            <p:cNvSpPr>
              <a:spLocks noChangeArrowheads="1"/>
            </p:cNvSpPr>
            <p:nvPr/>
          </p:nvSpPr>
          <p:spPr bwMode="auto">
            <a:xfrm>
              <a:off x="3865816" y="4163002"/>
              <a:ext cx="1828800" cy="1325563"/>
            </a:xfrm>
            <a:prstGeom prst="rightArrowCallout">
              <a:avLst>
                <a:gd name="adj1" fmla="val 25000"/>
                <a:gd name="adj2" fmla="val 25000"/>
                <a:gd name="adj3" fmla="val 28822"/>
                <a:gd name="adj4" fmla="val 76384"/>
              </a:avLst>
            </a:prstGeom>
            <a:solidFill>
              <a:srgbClr val="C7122F"/>
            </a:solidFill>
            <a:ln w="9525">
              <a:solidFill>
                <a:schemeClr val="tx1"/>
              </a:solidFill>
              <a:miter lim="800000"/>
              <a:headEnd/>
              <a:tailEnd/>
            </a:ln>
          </p:spPr>
          <p:txBody>
            <a:bodyPr lIns="45720" rIns="45720"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Listen to the Voice of the Customer</a:t>
              </a:r>
            </a:p>
          </p:txBody>
        </p:sp>
        <p:sp>
          <p:nvSpPr>
            <p:cNvPr id="13" name="AutoShape 15"/>
            <p:cNvSpPr>
              <a:spLocks noChangeArrowheads="1"/>
            </p:cNvSpPr>
            <p:nvPr/>
          </p:nvSpPr>
          <p:spPr bwMode="auto">
            <a:xfrm>
              <a:off x="2148526" y="4163002"/>
              <a:ext cx="1828800" cy="1325563"/>
            </a:xfrm>
            <a:prstGeom prst="rightArrowCallout">
              <a:avLst>
                <a:gd name="adj1" fmla="val 25000"/>
                <a:gd name="adj2" fmla="val 25000"/>
                <a:gd name="adj3" fmla="val 28822"/>
                <a:gd name="adj4" fmla="val 76384"/>
              </a:avLst>
            </a:prstGeom>
            <a:solidFill>
              <a:srgbClr val="C7122F"/>
            </a:solidFill>
            <a:ln w="9525">
              <a:solidFill>
                <a:schemeClr val="tx1"/>
              </a:solidFill>
              <a:miter lim="800000"/>
              <a:headEnd/>
              <a:tailEnd/>
            </a:ln>
          </p:spPr>
          <p:txBody>
            <a:bodyPr lIns="45720" rIns="45720"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Map the Current Process</a:t>
              </a:r>
              <a:endParaRPr lang="en-US" altLang="en-US" b="1" dirty="0">
                <a:solidFill>
                  <a:srgbClr val="FFFFFF"/>
                </a:solidFill>
              </a:endParaRPr>
            </a:p>
            <a:p>
              <a:pPr algn="ctr"/>
              <a:r>
                <a:rPr lang="en-US" altLang="en-US" sz="1600" b="1" dirty="0">
                  <a:solidFill>
                    <a:srgbClr val="FFFFFF"/>
                  </a:solidFill>
                  <a:latin typeface="Arial" panose="020B0604020202020204" pitchFamily="34" charset="0"/>
                </a:rPr>
                <a:t>(SIPOC)</a:t>
              </a:r>
            </a:p>
          </p:txBody>
        </p:sp>
        <p:sp>
          <p:nvSpPr>
            <p:cNvPr id="14" name="AutoShape 16"/>
            <p:cNvSpPr>
              <a:spLocks noChangeArrowheads="1"/>
            </p:cNvSpPr>
            <p:nvPr/>
          </p:nvSpPr>
          <p:spPr bwMode="auto">
            <a:xfrm>
              <a:off x="431236" y="4163002"/>
              <a:ext cx="1828800" cy="1325563"/>
            </a:xfrm>
            <a:prstGeom prst="rightArrowCallout">
              <a:avLst>
                <a:gd name="adj1" fmla="val 25000"/>
                <a:gd name="adj2" fmla="val 25000"/>
                <a:gd name="adj3" fmla="val 28822"/>
                <a:gd name="adj4" fmla="val 76384"/>
              </a:avLst>
            </a:prstGeom>
            <a:solidFill>
              <a:srgbClr val="C7122F"/>
            </a:solidFill>
            <a:ln w="9525">
              <a:solidFill>
                <a:schemeClr val="tx1"/>
              </a:solidFill>
              <a:miter lim="800000"/>
              <a:headEnd/>
              <a:tailEnd/>
            </a:ln>
          </p:spPr>
          <p:txBody>
            <a:bodyPr lIns="45720" rIns="45720"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600" b="1" dirty="0">
                  <a:solidFill>
                    <a:srgbClr val="FFFFFF"/>
                  </a:solidFill>
                  <a:latin typeface="Arial" panose="020B0604020202020204" pitchFamily="34" charset="0"/>
                </a:rPr>
                <a:t>Develop Project Charter</a:t>
              </a:r>
            </a:p>
          </p:txBody>
        </p:sp>
      </p:grpSp>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8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5"/>
          <p:cNvSpPr>
            <a:spLocks noGrp="1" noChangeArrowheads="1"/>
          </p:cNvSpPr>
          <p:nvPr>
            <p:ph type="title"/>
          </p:nvPr>
        </p:nvSpPr>
        <p:spPr>
          <a:xfrm>
            <a:off x="1056218" y="128666"/>
            <a:ext cx="7173382" cy="861934"/>
          </a:xfrm>
        </p:spPr>
        <p:txBody>
          <a:bodyPr/>
          <a:lstStyle/>
          <a:p>
            <a:r>
              <a:rPr lang="en-US" dirty="0"/>
              <a:t>Define Deliverables</a:t>
            </a:r>
          </a:p>
        </p:txBody>
      </p:sp>
      <p:sp>
        <p:nvSpPr>
          <p:cNvPr id="330755" name="Rectangle 6"/>
          <p:cNvSpPr>
            <a:spLocks noGrp="1" noChangeArrowheads="1"/>
          </p:cNvSpPr>
          <p:nvPr>
            <p:ph idx="1"/>
          </p:nvPr>
        </p:nvSpPr>
        <p:spPr/>
        <p:txBody>
          <a:bodyPr>
            <a:normAutofit fontScale="92500"/>
          </a:bodyPr>
          <a:lstStyle/>
          <a:p>
            <a:pPr>
              <a:spcAft>
                <a:spcPts val="600"/>
              </a:spcAft>
            </a:pPr>
            <a:r>
              <a:rPr lang="en-US" sz="2200" dirty="0"/>
              <a:t>By the end of Define, we should be able to:</a:t>
            </a:r>
            <a:endParaRPr lang="en-US" sz="2000" dirty="0"/>
          </a:p>
          <a:p>
            <a:pPr>
              <a:spcAft>
                <a:spcPts val="600"/>
              </a:spcAft>
            </a:pPr>
            <a:endParaRPr lang="en-US" sz="800" dirty="0"/>
          </a:p>
          <a:p>
            <a:pPr lvl="1">
              <a:spcBef>
                <a:spcPct val="0"/>
              </a:spcBef>
              <a:spcAft>
                <a:spcPct val="50000"/>
              </a:spcAft>
            </a:pPr>
            <a:r>
              <a:rPr lang="en-US" sz="2200" dirty="0"/>
              <a:t>Define why the project is important </a:t>
            </a:r>
          </a:p>
          <a:p>
            <a:pPr lvl="1">
              <a:spcBef>
                <a:spcPct val="0"/>
              </a:spcBef>
              <a:spcAft>
                <a:spcPct val="50000"/>
              </a:spcAft>
            </a:pPr>
            <a:r>
              <a:rPr lang="en-US" sz="2200" dirty="0"/>
              <a:t>Determine what business goals our project must achieve to be successful</a:t>
            </a:r>
          </a:p>
          <a:p>
            <a:pPr lvl="1">
              <a:spcBef>
                <a:spcPct val="0"/>
              </a:spcBef>
              <a:spcAft>
                <a:spcPct val="50000"/>
              </a:spcAft>
            </a:pPr>
            <a:r>
              <a:rPr lang="en-US" sz="2200" dirty="0"/>
              <a:t>Identify the key players for the project </a:t>
            </a:r>
          </a:p>
          <a:p>
            <a:pPr lvl="1">
              <a:spcBef>
                <a:spcPct val="0"/>
              </a:spcBef>
              <a:spcAft>
                <a:spcPct val="50000"/>
              </a:spcAft>
            </a:pPr>
            <a:r>
              <a:rPr lang="en-US" sz="2200" dirty="0"/>
              <a:t>Identify the boundaries (budget, time, resources) that have been placed on your project</a:t>
            </a:r>
          </a:p>
          <a:p>
            <a:pPr lvl="1">
              <a:spcBef>
                <a:spcPct val="0"/>
              </a:spcBef>
              <a:spcAft>
                <a:spcPct val="50000"/>
              </a:spcAft>
            </a:pPr>
            <a:r>
              <a:rPr lang="en-US" sz="2200" dirty="0"/>
              <a:t>Understand the key process that you will focus on (including its Suppliers, Input, Outputs, and Customers)</a:t>
            </a:r>
          </a:p>
          <a:p>
            <a:pPr lvl="1">
              <a:spcBef>
                <a:spcPct val="0"/>
              </a:spcBef>
              <a:spcAft>
                <a:spcPct val="50000"/>
              </a:spcAft>
            </a:pPr>
            <a:r>
              <a:rPr lang="en-US" sz="2200" dirty="0"/>
              <a:t>Know your customer requirements (i.e. what is critical to quality for them)</a:t>
            </a:r>
          </a:p>
        </p:txBody>
      </p:sp>
      <p:sp>
        <p:nvSpPr>
          <p:cNvPr id="2" name="Slide Number Placeholder 1"/>
          <p:cNvSpPr>
            <a:spLocks noGrp="1"/>
          </p:cNvSpPr>
          <p:nvPr>
            <p:ph type="sldNum" sz="quarter" idx="4294967295"/>
          </p:nvPr>
        </p:nvSpPr>
        <p:spPr>
          <a:xfrm>
            <a:off x="7975153" y="6371424"/>
            <a:ext cx="719118" cy="220289"/>
          </a:xfrm>
          <a:prstGeom prst="rect">
            <a:avLst/>
          </a:prstGeom>
        </p:spPr>
        <p:txBody>
          <a:bodyPr/>
          <a:lstStyle/>
          <a:p>
            <a:fld id="{E75118D1-FA0D-5842-8422-48729606DBE3}" type="slidenum">
              <a:rPr lang="en-US" smtClean="0">
                <a:solidFill>
                  <a:srgbClr val="000000">
                    <a:lumMod val="65000"/>
                    <a:lumOff val="35000"/>
                  </a:srgbClr>
                </a:solidFill>
              </a:rPr>
              <a:pPr/>
              <a:t>6</a:t>
            </a:fld>
            <a:endParaRPr lang="en-US" dirty="0">
              <a:solidFill>
                <a:srgbClr val="000000">
                  <a:lumMod val="65000"/>
                  <a:lumOff val="35000"/>
                </a:srgbClr>
              </a:solidFill>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39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304800" y="2819400"/>
            <a:ext cx="8695764" cy="1024245"/>
          </a:xfrm>
        </p:spPr>
        <p:txBody>
          <a:bodyPr/>
          <a:lstStyle/>
          <a:p>
            <a:pPr lvl="1" algn="ctr" rtl="0">
              <a:lnSpc>
                <a:spcPts val="2600"/>
              </a:lnSpc>
              <a:spcBef>
                <a:spcPts val="525"/>
              </a:spcBef>
              <a:defRPr/>
            </a:pPr>
            <a:r>
              <a:rPr lang="en-US" sz="4000" kern="1200" dirty="0">
                <a:solidFill>
                  <a:schemeClr val="tx2"/>
                </a:solidFill>
                <a:latin typeface="Arial" pitchFamily="34" charset="0"/>
                <a:ea typeface="+mn-ea"/>
                <a:cs typeface="Arial" pitchFamily="34" charset="0"/>
              </a:rPr>
              <a:t>Team Structure and Norms</a:t>
            </a:r>
          </a:p>
        </p:txBody>
      </p:sp>
    </p:spTree>
    <p:extLst>
      <p:ext uri="{BB962C8B-B14F-4D97-AF65-F5344CB8AC3E}">
        <p14:creationId xmlns:p14="http://schemas.microsoft.com/office/powerpoint/2010/main" val="63273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017" y="152400"/>
            <a:ext cx="7165583" cy="861934"/>
          </a:xfrm>
        </p:spPr>
        <p:txBody>
          <a:bodyPr/>
          <a:lstStyle/>
          <a:p>
            <a:r>
              <a:rPr lang="en-US" dirty="0"/>
              <a:t>Our Team</a:t>
            </a:r>
          </a:p>
        </p:txBody>
      </p:sp>
      <p:graphicFrame>
        <p:nvGraphicFramePr>
          <p:cNvPr id="3" name="Table 2"/>
          <p:cNvGraphicFramePr>
            <a:graphicFrameLocks noGrp="1"/>
          </p:cNvGraphicFramePr>
          <p:nvPr>
            <p:extLst>
              <p:ext uri="{D42A27DB-BD31-4B8C-83A1-F6EECF244321}">
                <p14:modId xmlns:p14="http://schemas.microsoft.com/office/powerpoint/2010/main" val="3709591289"/>
              </p:ext>
            </p:extLst>
          </p:nvPr>
        </p:nvGraphicFramePr>
        <p:xfrm>
          <a:off x="486598" y="1222971"/>
          <a:ext cx="8229600" cy="4873029"/>
        </p:xfrm>
        <a:graphic>
          <a:graphicData uri="http://schemas.openxmlformats.org/drawingml/2006/table">
            <a:tbl>
              <a:tblPr firstRow="1" bandRow="1">
                <a:tableStyleId>{5C22544A-7EE6-4342-B048-85BDC9FD1C3A}</a:tableStyleId>
              </a:tblPr>
              <a:tblGrid>
                <a:gridCol w="2332802">
                  <a:extLst>
                    <a:ext uri="{9D8B030D-6E8A-4147-A177-3AD203B41FA5}">
                      <a16:colId xmlns:a16="http://schemas.microsoft.com/office/drawing/2014/main" val="20000"/>
                    </a:ext>
                  </a:extLst>
                </a:gridCol>
                <a:gridCol w="5896798">
                  <a:extLst>
                    <a:ext uri="{9D8B030D-6E8A-4147-A177-3AD203B41FA5}">
                      <a16:colId xmlns:a16="http://schemas.microsoft.com/office/drawing/2014/main" val="20001"/>
                    </a:ext>
                  </a:extLst>
                </a:gridCol>
              </a:tblGrid>
              <a:tr h="510579">
                <a:tc>
                  <a:txBody>
                    <a:bodyPr/>
                    <a:lstStyle/>
                    <a:p>
                      <a:r>
                        <a:rPr lang="en-US" dirty="0"/>
                        <a:t>Role</a:t>
                      </a:r>
                    </a:p>
                  </a:txBody>
                  <a:tcPr/>
                </a:tc>
                <a:tc>
                  <a:txBody>
                    <a:bodyPr/>
                    <a:lstStyle/>
                    <a:p>
                      <a:endParaRPr lang="en-US" dirty="0"/>
                    </a:p>
                  </a:txBody>
                  <a:tcPr/>
                </a:tc>
                <a:extLst>
                  <a:ext uri="{0D108BD9-81ED-4DB2-BD59-A6C34878D82A}">
                    <a16:rowId xmlns:a16="http://schemas.microsoft.com/office/drawing/2014/main" val="10000"/>
                  </a:ext>
                </a:extLst>
              </a:tr>
              <a:tr h="361950">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kern="1200" dirty="0">
                          <a:solidFill>
                            <a:srgbClr val="58595B"/>
                          </a:solidFill>
                          <a:latin typeface="Arial"/>
                          <a:ea typeface="+mn-ea"/>
                          <a:cs typeface="Arial"/>
                        </a:rPr>
                        <a:t>Champions</a:t>
                      </a:r>
                    </a:p>
                  </a:txBody>
                  <a:tcPr/>
                </a:tc>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i="0" kern="1200" dirty="0">
                          <a:solidFill>
                            <a:srgbClr val="58595B"/>
                          </a:solidFill>
                          <a:latin typeface="Arial"/>
                          <a:ea typeface="+mn-ea"/>
                          <a:cs typeface="Arial"/>
                        </a:rPr>
                        <a:t>Tom</a:t>
                      </a:r>
                      <a:r>
                        <a:rPr lang="en-US" sz="2000" i="0" kern="1200" baseline="0" dirty="0">
                          <a:solidFill>
                            <a:srgbClr val="58595B"/>
                          </a:solidFill>
                          <a:latin typeface="Arial"/>
                          <a:ea typeface="+mn-ea"/>
                          <a:cs typeface="Arial"/>
                        </a:rPr>
                        <a:t> Pietrini</a:t>
                      </a:r>
                      <a:endParaRPr lang="en-US" sz="2000" i="0" kern="1200" dirty="0">
                        <a:solidFill>
                          <a:srgbClr val="58595B"/>
                        </a:solidFill>
                        <a:latin typeface="Arial"/>
                        <a:ea typeface="+mn-ea"/>
                        <a:cs typeface="Arial"/>
                      </a:endParaRPr>
                    </a:p>
                  </a:txBody>
                  <a:tcPr/>
                </a:tc>
                <a:extLst>
                  <a:ext uri="{0D108BD9-81ED-4DB2-BD59-A6C34878D82A}">
                    <a16:rowId xmlns:a16="http://schemas.microsoft.com/office/drawing/2014/main" val="10001"/>
                  </a:ext>
                </a:extLst>
              </a:tr>
              <a:tr h="361950">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kern="1200" dirty="0">
                          <a:solidFill>
                            <a:srgbClr val="58595B"/>
                          </a:solidFill>
                          <a:latin typeface="Arial"/>
                          <a:ea typeface="+mn-ea"/>
                          <a:cs typeface="Arial"/>
                        </a:rPr>
                        <a:t>Proces</a:t>
                      </a:r>
                      <a:r>
                        <a:rPr lang="en-US" sz="2000" kern="1200" baseline="0" dirty="0">
                          <a:solidFill>
                            <a:srgbClr val="58595B"/>
                          </a:solidFill>
                          <a:latin typeface="Arial"/>
                          <a:ea typeface="+mn-ea"/>
                          <a:cs typeface="Arial"/>
                        </a:rPr>
                        <a:t>s Owner</a:t>
                      </a:r>
                      <a:endParaRPr lang="en-US" sz="2000" kern="1200" dirty="0">
                        <a:solidFill>
                          <a:srgbClr val="58595B"/>
                        </a:solidFill>
                        <a:latin typeface="Arial"/>
                        <a:ea typeface="+mn-ea"/>
                        <a:cs typeface="Arial"/>
                      </a:endParaRPr>
                    </a:p>
                  </a:txBody>
                  <a:tcPr/>
                </a:tc>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i="0" kern="1200" dirty="0">
                          <a:solidFill>
                            <a:srgbClr val="58595B"/>
                          </a:solidFill>
                          <a:latin typeface="+mn-lt"/>
                          <a:ea typeface="+mn-ea"/>
                          <a:cs typeface="Arial"/>
                        </a:rPr>
                        <a:t>Tasha</a:t>
                      </a:r>
                      <a:r>
                        <a:rPr lang="en-US" sz="2000" i="0" kern="1200" baseline="0" dirty="0">
                          <a:solidFill>
                            <a:srgbClr val="58595B"/>
                          </a:solidFill>
                          <a:latin typeface="+mn-lt"/>
                          <a:ea typeface="+mn-ea"/>
                          <a:cs typeface="Arial"/>
                        </a:rPr>
                        <a:t> Polster</a:t>
                      </a:r>
                      <a:endParaRPr lang="en-US" sz="2000" i="0" kern="1200" dirty="0">
                        <a:solidFill>
                          <a:srgbClr val="58595B"/>
                        </a:solidFill>
                        <a:latin typeface="+mn-lt"/>
                        <a:ea typeface="+mn-ea"/>
                        <a:cs typeface="Arial"/>
                      </a:endParaRPr>
                    </a:p>
                  </a:txBody>
                  <a:tcPr/>
                </a:tc>
                <a:extLst>
                  <a:ext uri="{0D108BD9-81ED-4DB2-BD59-A6C34878D82A}">
                    <a16:rowId xmlns:a16="http://schemas.microsoft.com/office/drawing/2014/main" val="10002"/>
                  </a:ext>
                </a:extLst>
              </a:tr>
              <a:tr h="464820">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kern="1200" dirty="0">
                          <a:solidFill>
                            <a:srgbClr val="58595B"/>
                          </a:solidFill>
                          <a:latin typeface="Arial"/>
                          <a:ea typeface="+mn-ea"/>
                          <a:cs typeface="Arial"/>
                        </a:rPr>
                        <a:t>Coach</a:t>
                      </a:r>
                    </a:p>
                  </a:txBody>
                  <a:tcPr/>
                </a:tc>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i="0" kern="1200" dirty="0">
                          <a:solidFill>
                            <a:srgbClr val="58595B"/>
                          </a:solidFill>
                          <a:latin typeface="+mn-lt"/>
                          <a:ea typeface="+mn-ea"/>
                          <a:cs typeface="Arial"/>
                        </a:rPr>
                        <a:t>Dave Luebbe</a:t>
                      </a:r>
                    </a:p>
                  </a:txBody>
                  <a:tcPr/>
                </a:tc>
                <a:extLst>
                  <a:ext uri="{0D108BD9-81ED-4DB2-BD59-A6C34878D82A}">
                    <a16:rowId xmlns:a16="http://schemas.microsoft.com/office/drawing/2014/main" val="10003"/>
                  </a:ext>
                </a:extLst>
              </a:tr>
              <a:tr h="445770">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kern="1200" dirty="0">
                          <a:solidFill>
                            <a:srgbClr val="58595B"/>
                          </a:solidFill>
                          <a:latin typeface="Arial"/>
                          <a:ea typeface="+mn-ea"/>
                          <a:cs typeface="Arial"/>
                        </a:rPr>
                        <a:t>Green Belt</a:t>
                      </a:r>
                    </a:p>
                  </a:txBody>
                  <a:tcPr/>
                </a:tc>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i="0" kern="1200" dirty="0">
                          <a:solidFill>
                            <a:srgbClr val="58595B"/>
                          </a:solidFill>
                          <a:latin typeface="+mn-lt"/>
                          <a:ea typeface="+mn-ea"/>
                          <a:cs typeface="Arial"/>
                        </a:rPr>
                        <a:t>Matt</a:t>
                      </a:r>
                      <a:r>
                        <a:rPr lang="en-US" sz="2000" i="0" kern="1200" baseline="0" dirty="0">
                          <a:solidFill>
                            <a:srgbClr val="58595B"/>
                          </a:solidFill>
                          <a:latin typeface="+mn-lt"/>
                          <a:ea typeface="+mn-ea"/>
                          <a:cs typeface="Arial"/>
                        </a:rPr>
                        <a:t> Calvey</a:t>
                      </a:r>
                      <a:endParaRPr lang="en-US" sz="2000" i="0" kern="1200" dirty="0">
                        <a:solidFill>
                          <a:srgbClr val="58595B"/>
                        </a:solidFill>
                        <a:latin typeface="Arial"/>
                        <a:ea typeface="+mn-ea"/>
                        <a:cs typeface="Arial"/>
                      </a:endParaRPr>
                    </a:p>
                  </a:txBody>
                  <a:tcPr/>
                </a:tc>
                <a:extLst>
                  <a:ext uri="{0D108BD9-81ED-4DB2-BD59-A6C34878D82A}">
                    <a16:rowId xmlns:a16="http://schemas.microsoft.com/office/drawing/2014/main" val="10004"/>
                  </a:ext>
                </a:extLst>
              </a:tr>
              <a:tr h="381000">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kern="1200" dirty="0">
                          <a:solidFill>
                            <a:srgbClr val="58595B"/>
                          </a:solidFill>
                          <a:latin typeface="Arial"/>
                          <a:ea typeface="+mn-ea"/>
                          <a:cs typeface="Arial"/>
                        </a:rPr>
                        <a:t>Finance Advisor</a:t>
                      </a:r>
                    </a:p>
                  </a:txBody>
                  <a:tcPr/>
                </a:tc>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i="0" kern="1200" dirty="0">
                          <a:solidFill>
                            <a:srgbClr val="58595B"/>
                          </a:solidFill>
                          <a:latin typeface="+mn-lt"/>
                          <a:ea typeface="+mn-ea"/>
                          <a:cs typeface="Arial"/>
                        </a:rPr>
                        <a:t>Bhavin Amin</a:t>
                      </a:r>
                    </a:p>
                  </a:txBody>
                  <a:tcPr/>
                </a:tc>
                <a:extLst>
                  <a:ext uri="{0D108BD9-81ED-4DB2-BD59-A6C34878D82A}">
                    <a16:rowId xmlns:a16="http://schemas.microsoft.com/office/drawing/2014/main" val="10005"/>
                  </a:ext>
                </a:extLst>
              </a:tr>
              <a:tr h="914400">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kern="1200" dirty="0">
                          <a:solidFill>
                            <a:srgbClr val="58595B"/>
                          </a:solidFill>
                          <a:latin typeface="Arial"/>
                          <a:ea typeface="+mn-ea"/>
                          <a:cs typeface="Arial"/>
                        </a:rPr>
                        <a:t>Team Members</a:t>
                      </a:r>
                    </a:p>
                  </a:txBody>
                  <a:tcPr/>
                </a:tc>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i="0" kern="1200" dirty="0">
                          <a:solidFill>
                            <a:srgbClr val="58595B"/>
                          </a:solidFill>
                          <a:latin typeface="+mn-lt"/>
                          <a:ea typeface="+mn-ea"/>
                          <a:cs typeface="Arial"/>
                        </a:rPr>
                        <a:t>Dave Stauffer – </a:t>
                      </a:r>
                      <a:r>
                        <a:rPr lang="en-US" sz="2000" i="0" kern="1200" dirty="0" err="1">
                          <a:solidFill>
                            <a:srgbClr val="58595B"/>
                          </a:solidFill>
                          <a:latin typeface="+mn-lt"/>
                          <a:ea typeface="+mn-ea"/>
                          <a:cs typeface="Arial"/>
                        </a:rPr>
                        <a:t>Mgr</a:t>
                      </a:r>
                      <a:r>
                        <a:rPr lang="en-US" sz="2000" i="0" kern="1200" baseline="0" dirty="0">
                          <a:solidFill>
                            <a:srgbClr val="58595B"/>
                          </a:solidFill>
                          <a:latin typeface="+mn-lt"/>
                          <a:ea typeface="+mn-ea"/>
                          <a:cs typeface="Arial"/>
                        </a:rPr>
                        <a:t> Pharmacy Process Optimization</a:t>
                      </a:r>
                      <a:endParaRPr lang="en-US" sz="2000" i="0" kern="1200" dirty="0">
                        <a:solidFill>
                          <a:srgbClr val="58595B"/>
                        </a:solidFill>
                        <a:latin typeface="+mn-lt"/>
                        <a:ea typeface="+mn-ea"/>
                        <a:cs typeface="Arial"/>
                      </a:endParaRPr>
                    </a:p>
                    <a:p>
                      <a:pPr marL="228600" marR="0" lvl="1" indent="-228600" algn="l" defTabSz="914400" rtl="0" eaLnBrk="1" fontAlgn="auto" latinLnBrk="0" hangingPunct="1">
                        <a:lnSpc>
                          <a:spcPct val="80000"/>
                        </a:lnSpc>
                        <a:spcBef>
                          <a:spcPct val="0"/>
                        </a:spcBef>
                        <a:spcAft>
                          <a:spcPct val="50000"/>
                        </a:spcAft>
                        <a:buClr>
                          <a:schemeClr val="accent1"/>
                        </a:buClr>
                        <a:buSzPct val="120000"/>
                        <a:buFont typeface="Arial"/>
                        <a:buChar char="•"/>
                        <a:tabLst/>
                        <a:defRPr/>
                      </a:pPr>
                      <a:r>
                        <a:rPr lang="en-US" sz="2000" i="0" kern="1200" dirty="0">
                          <a:solidFill>
                            <a:srgbClr val="58595B"/>
                          </a:solidFill>
                          <a:latin typeface="+mn-lt"/>
                          <a:ea typeface="+mn-ea"/>
                          <a:cs typeface="Arial"/>
                        </a:rPr>
                        <a:t>Ed Bratton – </a:t>
                      </a:r>
                      <a:r>
                        <a:rPr lang="en-US" sz="2000" i="0" kern="1200" dirty="0" err="1">
                          <a:solidFill>
                            <a:srgbClr val="58595B"/>
                          </a:solidFill>
                          <a:latin typeface="+mn-lt"/>
                          <a:ea typeface="+mn-ea"/>
                          <a:cs typeface="Arial"/>
                        </a:rPr>
                        <a:t>Mgr</a:t>
                      </a:r>
                      <a:r>
                        <a:rPr lang="en-US" sz="2000" i="0" kern="1200" dirty="0">
                          <a:solidFill>
                            <a:srgbClr val="58595B"/>
                          </a:solidFill>
                          <a:latin typeface="+mn-lt"/>
                          <a:ea typeface="+mn-ea"/>
                          <a:cs typeface="Arial"/>
                        </a:rPr>
                        <a:t> Pharmaceutical Integrity</a:t>
                      </a:r>
                    </a:p>
                    <a:p>
                      <a:pPr marL="228600" marR="0" lvl="1" indent="-228600" algn="l" defTabSz="914400" rtl="0" eaLnBrk="1" fontAlgn="auto" latinLnBrk="0" hangingPunct="1">
                        <a:lnSpc>
                          <a:spcPct val="80000"/>
                        </a:lnSpc>
                        <a:spcBef>
                          <a:spcPct val="0"/>
                        </a:spcBef>
                        <a:spcAft>
                          <a:spcPct val="50000"/>
                        </a:spcAft>
                        <a:buClr>
                          <a:schemeClr val="accent1"/>
                        </a:buClr>
                        <a:buSzPct val="120000"/>
                        <a:buFont typeface="Arial"/>
                        <a:buChar char="•"/>
                        <a:tabLst/>
                        <a:defRPr/>
                      </a:pPr>
                      <a:r>
                        <a:rPr lang="en-US" sz="2000" i="0" kern="1200" dirty="0">
                          <a:solidFill>
                            <a:srgbClr val="58595B"/>
                          </a:solidFill>
                          <a:latin typeface="+mn-lt"/>
                          <a:ea typeface="+mn-ea"/>
                          <a:cs typeface="Arial"/>
                        </a:rPr>
                        <a:t>Patty Daugherty – </a:t>
                      </a:r>
                      <a:r>
                        <a:rPr lang="en-US" sz="2000" i="0" kern="1200" dirty="0" err="1">
                          <a:solidFill>
                            <a:srgbClr val="58595B"/>
                          </a:solidFill>
                          <a:latin typeface="+mn-lt"/>
                          <a:ea typeface="+mn-ea"/>
                          <a:cs typeface="Arial"/>
                        </a:rPr>
                        <a:t>Mgr</a:t>
                      </a:r>
                      <a:r>
                        <a:rPr lang="en-US" sz="2000" i="0" kern="1200" dirty="0">
                          <a:solidFill>
                            <a:srgbClr val="58595B"/>
                          </a:solidFill>
                          <a:latin typeface="+mn-lt"/>
                          <a:ea typeface="+mn-ea"/>
                          <a:cs typeface="Arial"/>
                        </a:rPr>
                        <a:t> Pharmaceutical Integrity</a:t>
                      </a:r>
                    </a:p>
                    <a:p>
                      <a:pPr marL="228600" marR="0" lvl="1" indent="-228600" algn="l" defTabSz="914400" rtl="0" eaLnBrk="1" fontAlgn="auto" latinLnBrk="0" hangingPunct="1">
                        <a:lnSpc>
                          <a:spcPct val="80000"/>
                        </a:lnSpc>
                        <a:spcBef>
                          <a:spcPct val="0"/>
                        </a:spcBef>
                        <a:spcAft>
                          <a:spcPct val="50000"/>
                        </a:spcAft>
                        <a:buClr>
                          <a:schemeClr val="accent1"/>
                        </a:buClr>
                        <a:buSzPct val="120000"/>
                        <a:buFont typeface="Arial"/>
                        <a:buChar char="•"/>
                        <a:tabLst/>
                        <a:defRPr/>
                      </a:pPr>
                      <a:r>
                        <a:rPr lang="en-US" sz="2000" i="0" kern="1200" dirty="0">
                          <a:solidFill>
                            <a:srgbClr val="58595B"/>
                          </a:solidFill>
                          <a:latin typeface="+mn-lt"/>
                          <a:ea typeface="+mn-ea"/>
                          <a:cs typeface="Arial"/>
                        </a:rPr>
                        <a:t>Eric Stahmann – </a:t>
                      </a:r>
                      <a:r>
                        <a:rPr lang="en-US" sz="2000" i="0" kern="1200" dirty="0" err="1">
                          <a:solidFill>
                            <a:srgbClr val="58595B"/>
                          </a:solidFill>
                          <a:latin typeface="+mn-lt"/>
                          <a:ea typeface="+mn-ea"/>
                          <a:cs typeface="Arial"/>
                        </a:rPr>
                        <a:t>Mgr</a:t>
                      </a:r>
                      <a:r>
                        <a:rPr lang="en-US" sz="2000" i="0" kern="1200" dirty="0">
                          <a:solidFill>
                            <a:srgbClr val="58595B"/>
                          </a:solidFill>
                          <a:latin typeface="+mn-lt"/>
                          <a:ea typeface="+mn-ea"/>
                          <a:cs typeface="Arial"/>
                        </a:rPr>
                        <a:t> Pharmaceutical Integrity</a:t>
                      </a:r>
                    </a:p>
                  </a:txBody>
                  <a:tcPr/>
                </a:tc>
                <a:extLst>
                  <a:ext uri="{0D108BD9-81ED-4DB2-BD59-A6C34878D82A}">
                    <a16:rowId xmlns:a16="http://schemas.microsoft.com/office/drawing/2014/main" val="10006"/>
                  </a:ext>
                </a:extLst>
              </a:tr>
              <a:tr h="411441">
                <a:tc>
                  <a:txBody>
                    <a:bodyPr/>
                    <a:lstStyle/>
                    <a:p>
                      <a:pPr marL="228600" lvl="1" indent="-228600" algn="l" defTabSz="914400" rtl="0" eaLnBrk="1" latinLnBrk="0" hangingPunct="1">
                        <a:lnSpc>
                          <a:spcPct val="80000"/>
                        </a:lnSpc>
                        <a:spcBef>
                          <a:spcPct val="0"/>
                        </a:spcBef>
                        <a:spcAft>
                          <a:spcPct val="50000"/>
                        </a:spcAft>
                        <a:buClr>
                          <a:schemeClr val="accent1"/>
                        </a:buClr>
                        <a:buSzPct val="120000"/>
                        <a:buFont typeface="Arial"/>
                        <a:buChar char="•"/>
                      </a:pPr>
                      <a:r>
                        <a:rPr lang="en-US" sz="2000" kern="1200" dirty="0">
                          <a:solidFill>
                            <a:srgbClr val="58595B"/>
                          </a:solidFill>
                          <a:latin typeface="Arial"/>
                          <a:ea typeface="+mn-ea"/>
                          <a:cs typeface="Arial"/>
                        </a:rPr>
                        <a:t>Other ad-hoc members</a:t>
                      </a:r>
                    </a:p>
                  </a:txBody>
                  <a:tcPr/>
                </a:tc>
                <a:tc>
                  <a:txBody>
                    <a:bodyPr/>
                    <a:lstStyle/>
                    <a:p>
                      <a:pPr marL="228600" marR="0" lvl="1" indent="-228600" algn="l" defTabSz="914400" rtl="0" eaLnBrk="1" fontAlgn="auto" latinLnBrk="0" hangingPunct="1">
                        <a:lnSpc>
                          <a:spcPct val="80000"/>
                        </a:lnSpc>
                        <a:spcBef>
                          <a:spcPct val="0"/>
                        </a:spcBef>
                        <a:spcAft>
                          <a:spcPct val="50000"/>
                        </a:spcAft>
                        <a:buClr>
                          <a:schemeClr val="accent1"/>
                        </a:buClr>
                        <a:buSzPct val="120000"/>
                        <a:buFont typeface="Arial"/>
                        <a:buChar char="•"/>
                        <a:tabLst/>
                        <a:defRPr/>
                      </a:pPr>
                      <a:r>
                        <a:rPr lang="en-US" sz="2000" i="0" kern="1200" baseline="0" dirty="0">
                          <a:solidFill>
                            <a:srgbClr val="58595B"/>
                          </a:solidFill>
                          <a:latin typeface="+mn-lt"/>
                          <a:ea typeface="+mn-ea"/>
                          <a:cs typeface="Arial"/>
                        </a:rPr>
                        <a:t>Patty Zagami, pharmacy team members</a:t>
                      </a:r>
                      <a:endParaRPr lang="en-US" sz="2000" i="0" kern="1200" dirty="0">
                        <a:solidFill>
                          <a:srgbClr val="58595B"/>
                        </a:solidFill>
                        <a:latin typeface="+mn-lt"/>
                        <a:ea typeface="+mn-ea"/>
                        <a:cs typeface="Arial"/>
                      </a:endParaRP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4"/>
          </p:nvPr>
        </p:nvSpPr>
        <p:spPr/>
        <p:txBody>
          <a:bodyPr/>
          <a:lstStyle/>
          <a:p>
            <a:fld id="{E75118D1-FA0D-5842-8422-48729606DBE3}" type="slidenum">
              <a:rPr lang="en-US" smtClean="0"/>
              <a:pPr/>
              <a:t>8</a:t>
            </a:fld>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1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 y="2138363"/>
            <a:ext cx="5691188"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1066800" y="152400"/>
            <a:ext cx="7092950" cy="862013"/>
          </a:xfrm>
        </p:spPr>
        <p:txBody>
          <a:bodyPr/>
          <a:lstStyle/>
          <a:p>
            <a:pPr eaLnBrk="1" hangingPunct="1"/>
            <a:r>
              <a:rPr altLang="en-US" b="0" i="0" dirty="0">
                <a:latin typeface="Arial" panose="020B0604020202020204" pitchFamily="34" charset="0"/>
                <a:cs typeface="Arial" panose="020B0604020202020204" pitchFamily="34" charset="0"/>
              </a:rPr>
              <a:t>Team Ground Rules</a:t>
            </a:r>
          </a:p>
        </p:txBody>
      </p:sp>
      <p:sp>
        <p:nvSpPr>
          <p:cNvPr id="21507" name="Rectangle 3"/>
          <p:cNvSpPr>
            <a:spLocks noGrp="1" noChangeArrowheads="1"/>
          </p:cNvSpPr>
          <p:nvPr>
            <p:ph idx="1"/>
          </p:nvPr>
        </p:nvSpPr>
        <p:spPr>
          <a:xfrm>
            <a:off x="2644775" y="1300163"/>
            <a:ext cx="6137275" cy="4706937"/>
          </a:xfrm>
        </p:spPr>
        <p:txBody>
          <a:bodyPr/>
          <a:lstStyle/>
          <a:p>
            <a:pPr lvl="1" eaLnBrk="1" hangingPunct="1">
              <a:defRPr/>
            </a:pPr>
            <a:r>
              <a:rPr altLang="en-US" dirty="0">
                <a:latin typeface="Arial" pitchFamily="34" charset="0"/>
                <a:cs typeface="Arial" pitchFamily="34" charset="0"/>
              </a:rPr>
              <a:t>Start and end on time</a:t>
            </a:r>
          </a:p>
          <a:p>
            <a:pPr lvl="1" eaLnBrk="1" hangingPunct="1">
              <a:defRPr/>
            </a:pPr>
            <a:r>
              <a:rPr altLang="en-US" dirty="0">
                <a:latin typeface="Arial" pitchFamily="34" charset="0"/>
                <a:cs typeface="Arial" pitchFamily="34" charset="0"/>
              </a:rPr>
              <a:t>100% participation</a:t>
            </a:r>
          </a:p>
          <a:p>
            <a:pPr lvl="1" eaLnBrk="1" hangingPunct="1">
              <a:defRPr/>
            </a:pPr>
            <a:r>
              <a:rPr altLang="en-US" dirty="0">
                <a:latin typeface="Arial" pitchFamily="34" charset="0"/>
                <a:cs typeface="Arial" pitchFamily="34" charset="0"/>
              </a:rPr>
              <a:t>Communication devices limited </a:t>
            </a:r>
          </a:p>
          <a:p>
            <a:pPr lvl="1" eaLnBrk="1" hangingPunct="1">
              <a:defRPr/>
            </a:pPr>
            <a:r>
              <a:rPr altLang="en-US" dirty="0">
                <a:latin typeface="Arial" pitchFamily="34" charset="0"/>
                <a:cs typeface="Arial" pitchFamily="34" charset="0"/>
              </a:rPr>
              <a:t>Respect each other by practicing good listening</a:t>
            </a:r>
          </a:p>
          <a:p>
            <a:pPr lvl="1" eaLnBrk="1" hangingPunct="1">
              <a:defRPr/>
            </a:pPr>
            <a:r>
              <a:rPr altLang="en-US" dirty="0">
                <a:latin typeface="Arial" pitchFamily="34" charset="0"/>
                <a:cs typeface="Arial" pitchFamily="34" charset="0"/>
              </a:rPr>
              <a:t>Spelling doesn’t count</a:t>
            </a:r>
          </a:p>
          <a:p>
            <a:pPr lvl="1" eaLnBrk="1" hangingPunct="1">
              <a:defRPr/>
            </a:pPr>
            <a:r>
              <a:rPr altLang="en-US" dirty="0">
                <a:latin typeface="Arial" pitchFamily="34" charset="0"/>
                <a:cs typeface="Arial" pitchFamily="34" charset="0"/>
              </a:rPr>
              <a:t>What else?</a:t>
            </a:r>
          </a:p>
          <a:p>
            <a:pPr marL="0" lvl="1" indent="0" eaLnBrk="1" hangingPunct="1">
              <a:buFont typeface="Arial" panose="020B0604020202020204" pitchFamily="34" charset="0"/>
              <a:buNone/>
              <a:defRPr/>
            </a:pPr>
            <a:endParaRPr altLang="en-US" dirty="0">
              <a:latin typeface="Arial" pitchFamily="34" charset="0"/>
              <a:cs typeface="Arial" pitchFamily="34" charset="0"/>
            </a:endParaRPr>
          </a:p>
        </p:txBody>
      </p:sp>
      <p:sp>
        <p:nvSpPr>
          <p:cNvPr id="2" name="Slide Number Placeholder 1"/>
          <p:cNvSpPr>
            <a:spLocks noGrp="1"/>
          </p:cNvSpPr>
          <p:nvPr>
            <p:ph type="sldNum" sz="quarter" idx="4294967295"/>
          </p:nvPr>
        </p:nvSpPr>
        <p:spPr>
          <a:xfrm>
            <a:off x="7975153" y="6371424"/>
            <a:ext cx="719118" cy="220289"/>
          </a:xfrm>
          <a:prstGeom prst="rect">
            <a:avLst/>
          </a:prstGeom>
        </p:spPr>
        <p:txBody>
          <a:bodyPr/>
          <a:lstStyle/>
          <a:p>
            <a:fld id="{E75118D1-FA0D-5842-8422-48729606DBE3}" type="slidenum">
              <a:rPr lang="en-US" smtClean="0">
                <a:solidFill>
                  <a:srgbClr val="000000">
                    <a:lumMod val="65000"/>
                    <a:lumOff val="35000"/>
                  </a:srgbClr>
                </a:solidFill>
              </a:rPr>
              <a:pPr/>
              <a:t>9</a:t>
            </a:fld>
            <a:endParaRPr lang="en-US" dirty="0">
              <a:solidFill>
                <a:srgbClr val="000000">
                  <a:lumMod val="65000"/>
                  <a:lumOff val="35000"/>
                </a:srgbClr>
              </a:solidFill>
            </a:endParaRPr>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130175"/>
            <a:ext cx="9064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409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Walgreens Theme">
  <a:themeElements>
    <a:clrScheme name="Walgreens H&amp;H Theme">
      <a:dk1>
        <a:srgbClr val="000000"/>
      </a:dk1>
      <a:lt1>
        <a:srgbClr val="FFFFFF"/>
      </a:lt1>
      <a:dk2>
        <a:srgbClr val="58595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1.xml><?xml version="1.0" encoding="utf-8"?>
<a:theme xmlns:a="http://schemas.openxmlformats.org/drawingml/2006/main" name="7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2.xml><?xml version="1.0" encoding="utf-8"?>
<a:theme xmlns:a="http://schemas.openxmlformats.org/drawingml/2006/main" name="9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3.xml><?xml version="1.0" encoding="utf-8"?>
<a:theme xmlns:a="http://schemas.openxmlformats.org/drawingml/2006/main" name="10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r">
          <a:defRPr sz="2000" dirty="0" smtClean="0">
            <a:solidFill>
              <a:schemeClr val="bg1"/>
            </a:solidFill>
            <a:latin typeface="+mn-lt"/>
          </a:defRPr>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4.xml><?xml version="1.0" encoding="utf-8"?>
<a:theme xmlns:a="http://schemas.openxmlformats.org/drawingml/2006/main" name="11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r">
          <a:defRPr sz="2000" dirty="0" smtClean="0">
            <a:solidFill>
              <a:schemeClr val="bg1"/>
            </a:solidFill>
            <a:latin typeface="+mn-lt"/>
          </a:defRPr>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5.xml><?xml version="1.0" encoding="utf-8"?>
<a:theme xmlns:a="http://schemas.openxmlformats.org/drawingml/2006/main" name="12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r">
          <a:defRPr sz="2000" dirty="0" smtClean="0">
            <a:solidFill>
              <a:schemeClr val="bg1"/>
            </a:solidFill>
            <a:latin typeface="+mn-lt"/>
          </a:defRPr>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6.xml><?xml version="1.0" encoding="utf-8"?>
<a:theme xmlns:a="http://schemas.openxmlformats.org/drawingml/2006/main" name="13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r">
          <a:defRPr sz="2000" dirty="0" smtClean="0">
            <a:solidFill>
              <a:schemeClr val="bg1"/>
            </a:solidFill>
            <a:latin typeface="+mn-lt"/>
          </a:defRPr>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7.xml><?xml version="1.0" encoding="utf-8"?>
<a:theme xmlns:a="http://schemas.openxmlformats.org/drawingml/2006/main" name="14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r">
          <a:defRPr sz="2000" dirty="0" smtClean="0">
            <a:solidFill>
              <a:schemeClr val="bg1"/>
            </a:solidFill>
            <a:latin typeface="+mn-lt"/>
          </a:defRPr>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8.xml><?xml version="1.0" encoding="utf-8"?>
<a:theme xmlns:a="http://schemas.openxmlformats.org/drawingml/2006/main" name="15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19.xml><?xml version="1.0" encoding="utf-8"?>
<a:theme xmlns:a="http://schemas.openxmlformats.org/drawingml/2006/main" name="22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333399"/>
        </a:solidFill>
        <a:ln w="12700">
          <a:noFill/>
          <a:miter lim="800000"/>
          <a:headEnd/>
          <a:tailEnd/>
        </a:ln>
      </a:spPr>
      <a:bodyPr anchor="ctr"/>
      <a:lstStyle>
        <a:defPPr>
          <a:defRPr sz="2400" b="1" i="1" dirty="0" smtClean="0">
            <a:solidFill>
              <a:schemeClr val="bg1"/>
            </a:solidFill>
            <a:latin typeface="Calibri" pitchFamily="34" charset="0"/>
          </a:defRPr>
        </a:defPPr>
      </a:lst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2.xml><?xml version="1.0" encoding="utf-8"?>
<a:theme xmlns:a="http://schemas.openxmlformats.org/drawingml/2006/main" name="19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333399"/>
        </a:solidFill>
        <a:ln w="12700">
          <a:noFill/>
          <a:miter lim="800000"/>
          <a:headEnd/>
          <a:tailEnd/>
        </a:ln>
      </a:spPr>
      <a:bodyPr anchor="ctr"/>
      <a:lstStyle>
        <a:defPPr>
          <a:defRPr sz="2400" b="1" i="1" dirty="0" smtClean="0">
            <a:solidFill>
              <a:schemeClr val="bg1"/>
            </a:solidFill>
            <a:latin typeface="Calibri" pitchFamily="34" charset="0"/>
          </a:defRPr>
        </a:defPPr>
      </a:lst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4.xml><?xml version="1.0" encoding="utf-8"?>
<a:theme xmlns:a="http://schemas.openxmlformats.org/drawingml/2006/main" name="20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333399"/>
        </a:solidFill>
        <a:ln w="12700">
          <a:noFill/>
          <a:miter lim="800000"/>
          <a:headEnd/>
          <a:tailEnd/>
        </a:ln>
      </a:spPr>
      <a:bodyPr anchor="ctr"/>
      <a:lstStyle>
        <a:defPPr>
          <a:defRPr sz="2400" b="1" i="1" dirty="0" smtClean="0">
            <a:solidFill>
              <a:schemeClr val="bg1"/>
            </a:solidFill>
            <a:latin typeface="Calibri" pitchFamily="34" charset="0"/>
          </a:defRPr>
        </a:defPPr>
      </a:lst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5.xml><?xml version="1.0" encoding="utf-8"?>
<a:theme xmlns:a="http://schemas.openxmlformats.org/drawingml/2006/main" name="2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6.xml><?xml version="1.0" encoding="utf-8"?>
<a:theme xmlns:a="http://schemas.openxmlformats.org/drawingml/2006/main" name="3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7.xml><?xml version="1.0" encoding="utf-8"?>
<a:theme xmlns:a="http://schemas.openxmlformats.org/drawingml/2006/main" name="21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333399"/>
        </a:solidFill>
        <a:ln w="12700">
          <a:noFill/>
          <a:miter lim="800000"/>
          <a:headEnd/>
          <a:tailEnd/>
        </a:ln>
      </a:spPr>
      <a:bodyPr anchor="ctr"/>
      <a:lstStyle>
        <a:defPPr>
          <a:defRPr sz="2400" b="1" i="1" dirty="0" smtClean="0">
            <a:solidFill>
              <a:schemeClr val="bg1"/>
            </a:solidFill>
            <a:latin typeface="Calibri" pitchFamily="34" charset="0"/>
          </a:defRPr>
        </a:defPPr>
      </a:lst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8.xml><?xml version="1.0" encoding="utf-8"?>
<a:theme xmlns:a="http://schemas.openxmlformats.org/drawingml/2006/main" name="4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ppt/theme/theme9.xml><?xml version="1.0" encoding="utf-8"?>
<a:theme xmlns:a="http://schemas.openxmlformats.org/drawingml/2006/main" name="5_Walgreens Theme">
  <a:themeElements>
    <a:clrScheme name="HappyHealthyColor">
      <a:dk1>
        <a:srgbClr val="000000"/>
      </a:dk1>
      <a:lt1>
        <a:srgbClr val="FFFFFF"/>
      </a:lt1>
      <a:dk2>
        <a:srgbClr val="6A737B"/>
      </a:dk2>
      <a:lt2>
        <a:srgbClr val="E1E5E8"/>
      </a:lt2>
      <a:accent1>
        <a:srgbClr val="56A0D3"/>
      </a:accent1>
      <a:accent2>
        <a:srgbClr val="7AC143"/>
      </a:accent2>
      <a:accent3>
        <a:srgbClr val="E31837"/>
      </a:accent3>
      <a:accent4>
        <a:srgbClr val="FC9D3A"/>
      </a:accent4>
      <a:accent5>
        <a:srgbClr val="B890C2"/>
      </a:accent5>
      <a:accent6>
        <a:srgbClr val="75C7B9"/>
      </a:accent6>
      <a:hlink>
        <a:srgbClr val="70CDE3"/>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solidFill>
        </a:ln>
      </a:spPr>
      <a:bodyPr rtlCol="0" anchor="ctr"/>
      <a:lstStyle>
        <a:defPPr algn="ctr">
          <a:defRPr sz="900" dirty="0" smtClean="0"/>
        </a:defPPr>
      </a:lstStyle>
      <a:style>
        <a:lnRef idx="2">
          <a:schemeClr val="dk1"/>
        </a:lnRef>
        <a:fillRef idx="1">
          <a:schemeClr val="lt1"/>
        </a:fillRef>
        <a:effectRef idx="0">
          <a:schemeClr val="dk1"/>
        </a:effectRef>
        <a:fontRef idx="minor">
          <a:schemeClr val="dk1"/>
        </a:fontRef>
      </a:style>
    </a:spDef>
    <a:lnDef>
      <a:spPr>
        <a:ln w="38100" cap="rnd"/>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custClrLst>
    <a:custClr name="Secondary 9">
      <a:srgbClr val="D3CAC5"/>
    </a:custClr>
    <a:custClr name="Secondary 10">
      <a:srgbClr val="857776"/>
    </a:custClr>
    <a:custClr name="Secondary 11">
      <a:srgbClr val="A69A8E"/>
    </a:custClr>
    <a:custClr name="Secondary 12">
      <a:srgbClr val="584528"/>
    </a:custClr>
    <a:custClr name="Secondary 13">
      <a:srgbClr val="EAD57D"/>
    </a:custClr>
    <a:custClr name="Secondary 14">
      <a:srgbClr val="CCC62C"/>
    </a:custClr>
    <a:custClr name="Secondary 15">
      <a:srgbClr val="A8CC96"/>
    </a:custClr>
    <a:custClr name="Secondary 16">
      <a:srgbClr val="ABACAD"/>
    </a:custClr>
    <a:custClr name="Secondary 17">
      <a:srgbClr val="9DBCB0"/>
    </a:custClr>
    <a:custClr name="Secondary 18">
      <a:srgbClr val="7D9AAA"/>
    </a:custClr>
    <a:custClr name="Secondary 19">
      <a:srgbClr val="7A82AA"/>
    </a:custClr>
    <a:custClr name="Secondary 20">
      <a:srgbClr val="475284"/>
    </a:custClr>
  </a:custClrLst>
</a:theme>
</file>

<file path=docProps/app.xml><?xml version="1.0" encoding="utf-8"?>
<Properties xmlns="http://schemas.openxmlformats.org/officeDocument/2006/extended-properties" xmlns:vt="http://schemas.openxmlformats.org/officeDocument/2006/docPropsVTypes">
  <TotalTime>3406</TotalTime>
  <Words>1573</Words>
  <Application>Microsoft Office PowerPoint</Application>
  <PresentationFormat>On-screen Show (4:3)</PresentationFormat>
  <Paragraphs>307</Paragraphs>
  <Slides>23</Slides>
  <Notes>9</Notes>
  <HiddenSlides>0</HiddenSlides>
  <MMClips>0</MMClips>
  <ScaleCrop>false</ScaleCrop>
  <HeadingPairs>
    <vt:vector size="8" baseType="variant">
      <vt:variant>
        <vt:lpstr>Fonts Used</vt:lpstr>
      </vt:variant>
      <vt:variant>
        <vt:i4>6</vt:i4>
      </vt:variant>
      <vt:variant>
        <vt:lpstr>Theme</vt:lpstr>
      </vt:variant>
      <vt:variant>
        <vt:i4>19</vt:i4>
      </vt:variant>
      <vt:variant>
        <vt:lpstr>Embedded OLE Servers</vt:lpstr>
      </vt:variant>
      <vt:variant>
        <vt:i4>1</vt:i4>
      </vt:variant>
      <vt:variant>
        <vt:lpstr>Slide Titles</vt:lpstr>
      </vt:variant>
      <vt:variant>
        <vt:i4>23</vt:i4>
      </vt:variant>
    </vt:vector>
  </HeadingPairs>
  <TitlesOfParts>
    <vt:vector size="49" baseType="lpstr">
      <vt:lpstr>Arial</vt:lpstr>
      <vt:lpstr>Arial Black</vt:lpstr>
      <vt:lpstr>Baskerville</vt:lpstr>
      <vt:lpstr>Calibri</vt:lpstr>
      <vt:lpstr>Lucida Grande</vt:lpstr>
      <vt:lpstr>Times New Roman</vt:lpstr>
      <vt:lpstr>Office Theme</vt:lpstr>
      <vt:lpstr>19_Walgreens Theme</vt:lpstr>
      <vt:lpstr>1_Walgreens Theme</vt:lpstr>
      <vt:lpstr>20_Walgreens Theme</vt:lpstr>
      <vt:lpstr>2_Walgreens Theme</vt:lpstr>
      <vt:lpstr>3_Walgreens Theme</vt:lpstr>
      <vt:lpstr>21_Walgreens Theme</vt:lpstr>
      <vt:lpstr>4_Walgreens Theme</vt:lpstr>
      <vt:lpstr>5_Walgreens Theme</vt:lpstr>
      <vt:lpstr>6_Walgreens Theme</vt:lpstr>
      <vt:lpstr>7_Walgreens Theme</vt:lpstr>
      <vt:lpstr>9_Walgreens Theme</vt:lpstr>
      <vt:lpstr>10_Walgreens Theme</vt:lpstr>
      <vt:lpstr>11_Walgreens Theme</vt:lpstr>
      <vt:lpstr>12_Walgreens Theme</vt:lpstr>
      <vt:lpstr>13_Walgreens Theme</vt:lpstr>
      <vt:lpstr>14_Walgreens Theme</vt:lpstr>
      <vt:lpstr>15_Walgreens Theme</vt:lpstr>
      <vt:lpstr>22_Walgreens Theme</vt:lpstr>
      <vt:lpstr>think-cell Slide</vt:lpstr>
      <vt:lpstr>LeanSixsigma</vt:lpstr>
      <vt:lpstr>Agenda</vt:lpstr>
      <vt:lpstr>PowerPoint Presentation</vt:lpstr>
      <vt:lpstr>LSS - Proven Methodology for Executing Projects</vt:lpstr>
      <vt:lpstr>Steps in Define</vt:lpstr>
      <vt:lpstr>Define Deliverables</vt:lpstr>
      <vt:lpstr>Team Structure and Norms</vt:lpstr>
      <vt:lpstr>Our Team</vt:lpstr>
      <vt:lpstr>Team Ground Rules</vt:lpstr>
      <vt:lpstr>Team Norms - Discussion</vt:lpstr>
      <vt:lpstr>PowerPoint Presentation</vt:lpstr>
      <vt:lpstr>Project Charter: What are we trying to accomplish?</vt:lpstr>
      <vt:lpstr>SIPOC</vt:lpstr>
      <vt:lpstr>PowerPoint Presentation</vt:lpstr>
      <vt:lpstr>What is the Voice of the Customer?</vt:lpstr>
      <vt:lpstr>VOC Data Collection Plan Who is the customer and what data is needed?</vt:lpstr>
      <vt:lpstr>PowerPoint Presentation</vt:lpstr>
      <vt:lpstr>Communication plan: How are we ensuring stakeholder alignment?</vt:lpstr>
      <vt:lpstr>PowerPoint Presentation</vt:lpstr>
      <vt:lpstr>Developing a process map</vt:lpstr>
      <vt:lpstr>Let’s choose between these formats</vt:lpstr>
      <vt:lpstr>Next Steps </vt:lpstr>
      <vt:lpstr>PowerPoint Presentation</vt:lpstr>
    </vt:vector>
  </TitlesOfParts>
  <Company>Walgreen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Holly Nighbert</cp:lastModifiedBy>
  <cp:revision>90</cp:revision>
  <cp:lastPrinted>2016-02-11T21:06:02Z</cp:lastPrinted>
  <dcterms:created xsi:type="dcterms:W3CDTF">2014-08-14T20:09:50Z</dcterms:created>
  <dcterms:modified xsi:type="dcterms:W3CDTF">2020-06-18T21:53:11Z</dcterms:modified>
</cp:coreProperties>
</file>