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 id="2147483836" r:id="rId2"/>
    <p:sldMasterId id="2147483850" r:id="rId3"/>
    <p:sldMasterId id="2147483864" r:id="rId4"/>
    <p:sldMasterId id="2147483877" r:id="rId5"/>
  </p:sldMasterIdLst>
  <p:notesMasterIdLst>
    <p:notesMasterId r:id="rId15"/>
  </p:notesMasterIdLst>
  <p:handoutMasterIdLst>
    <p:handoutMasterId r:id="rId16"/>
  </p:handoutMasterIdLst>
  <p:sldIdLst>
    <p:sldId id="385" r:id="rId6"/>
    <p:sldId id="351" r:id="rId7"/>
    <p:sldId id="374" r:id="rId8"/>
    <p:sldId id="375" r:id="rId9"/>
    <p:sldId id="400" r:id="rId10"/>
    <p:sldId id="401" r:id="rId11"/>
    <p:sldId id="402" r:id="rId12"/>
    <p:sldId id="403" r:id="rId13"/>
    <p:sldId id="404" r:id="rId14"/>
  </p:sldIdLst>
  <p:sldSz cx="9144000" cy="6858000" type="screen4x3"/>
  <p:notesSz cx="7132638" cy="9418638"/>
  <p:defaultTex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37B"/>
    <a:srgbClr val="56A0C8"/>
    <a:srgbClr val="BFDF2A"/>
    <a:srgbClr val="000000"/>
    <a:srgbClr val="58595B"/>
    <a:srgbClr val="FEEAE7"/>
    <a:srgbClr val="B0B579"/>
    <a:srgbClr val="70CDE3"/>
    <a:srgbClr val="EB539E"/>
    <a:srgbClr val="56A0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78877" autoAdjust="0"/>
  </p:normalViewPr>
  <p:slideViewPr>
    <p:cSldViewPr snapToGrid="0" snapToObjects="1">
      <p:cViewPr>
        <p:scale>
          <a:sx n="70" d="100"/>
          <a:sy n="70" d="100"/>
        </p:scale>
        <p:origin x="-1164" y="-432"/>
      </p:cViewPr>
      <p:guideLst>
        <p:guide orient="horz" pos="4195"/>
        <p:guide pos="3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3600"/>
    </p:cViewPr>
  </p:sorterViewPr>
  <p:notesViewPr>
    <p:cSldViewPr snapToGrid="0" snapToObjects="1">
      <p:cViewPr>
        <p:scale>
          <a:sx n="60" d="100"/>
          <a:sy n="60" d="100"/>
        </p:scale>
        <p:origin x="-1790" y="-58"/>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90104" cy="470852"/>
          </a:xfrm>
          <a:prstGeom prst="rect">
            <a:avLst/>
          </a:prstGeom>
        </p:spPr>
        <p:txBody>
          <a:bodyPr vert="horz" lIns="93442" tIns="46720" rIns="93442" bIns="46720" rtlCol="0"/>
          <a:lstStyle>
            <a:lvl1pPr algn="l">
              <a:defRPr sz="1200"/>
            </a:lvl1pPr>
          </a:lstStyle>
          <a:p>
            <a:endParaRPr lang="en-US" dirty="0"/>
          </a:p>
        </p:txBody>
      </p:sp>
      <p:sp>
        <p:nvSpPr>
          <p:cNvPr id="3" name="Date Placeholder 2"/>
          <p:cNvSpPr>
            <a:spLocks noGrp="1"/>
          </p:cNvSpPr>
          <p:nvPr>
            <p:ph type="dt" sz="quarter" idx="1"/>
          </p:nvPr>
        </p:nvSpPr>
        <p:spPr>
          <a:xfrm>
            <a:off x="4040906" y="0"/>
            <a:ext cx="3090104" cy="470852"/>
          </a:xfrm>
          <a:prstGeom prst="rect">
            <a:avLst/>
          </a:prstGeom>
        </p:spPr>
        <p:txBody>
          <a:bodyPr vert="horz" lIns="93442" tIns="46720" rIns="93442" bIns="46720" rtlCol="0"/>
          <a:lstStyle>
            <a:lvl1pPr algn="r">
              <a:defRPr sz="1200"/>
            </a:lvl1pPr>
          </a:lstStyle>
          <a:p>
            <a:fld id="{B864A38E-822A-1549-B33D-8D51FF7D0B45}" type="datetime1">
              <a:rPr lang="en-US" smtClean="0"/>
              <a:t>9/9/2015</a:t>
            </a:fld>
            <a:endParaRPr lang="en-US" dirty="0"/>
          </a:p>
        </p:txBody>
      </p:sp>
      <p:sp>
        <p:nvSpPr>
          <p:cNvPr id="4" name="Footer Placeholder 3"/>
          <p:cNvSpPr>
            <a:spLocks noGrp="1"/>
          </p:cNvSpPr>
          <p:nvPr>
            <p:ph type="ftr" sz="quarter" idx="2"/>
          </p:nvPr>
        </p:nvSpPr>
        <p:spPr>
          <a:xfrm>
            <a:off x="1" y="8946170"/>
            <a:ext cx="3090104" cy="470851"/>
          </a:xfrm>
          <a:prstGeom prst="rect">
            <a:avLst/>
          </a:prstGeom>
        </p:spPr>
        <p:txBody>
          <a:bodyPr vert="horz" lIns="93442" tIns="46720" rIns="93442" bIns="46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40906" y="8946170"/>
            <a:ext cx="3090104" cy="470851"/>
          </a:xfrm>
          <a:prstGeom prst="rect">
            <a:avLst/>
          </a:prstGeom>
        </p:spPr>
        <p:txBody>
          <a:bodyPr vert="horz" lIns="93442" tIns="46720" rIns="93442" bIns="46720" rtlCol="0" anchor="b"/>
          <a:lstStyle>
            <a:lvl1pPr algn="r">
              <a:defRPr sz="1200"/>
            </a:lvl1pPr>
          </a:lstStyle>
          <a:p>
            <a:fld id="{D377F8F4-48AC-1B4A-996F-65B940B5B215}" type="slidenum">
              <a:rPr lang="en-US" smtClean="0"/>
              <a:t>‹#›</a:t>
            </a:fld>
            <a:endParaRPr lang="en-US" dirty="0"/>
          </a:p>
        </p:txBody>
      </p:sp>
    </p:spTree>
    <p:extLst>
      <p:ext uri="{BB962C8B-B14F-4D97-AF65-F5344CB8AC3E}">
        <p14:creationId xmlns:p14="http://schemas.microsoft.com/office/powerpoint/2010/main" val="2895002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90104" cy="470852"/>
          </a:xfrm>
          <a:prstGeom prst="rect">
            <a:avLst/>
          </a:prstGeom>
        </p:spPr>
        <p:txBody>
          <a:bodyPr vert="horz" lIns="93442" tIns="46720" rIns="93442" bIns="46720" rtlCol="0"/>
          <a:lstStyle>
            <a:lvl1pPr algn="l">
              <a:defRPr sz="1200"/>
            </a:lvl1pPr>
          </a:lstStyle>
          <a:p>
            <a:endParaRPr lang="en-US" dirty="0"/>
          </a:p>
        </p:txBody>
      </p:sp>
      <p:sp>
        <p:nvSpPr>
          <p:cNvPr id="3" name="Date Placeholder 2"/>
          <p:cNvSpPr>
            <a:spLocks noGrp="1"/>
          </p:cNvSpPr>
          <p:nvPr>
            <p:ph type="dt" idx="1"/>
          </p:nvPr>
        </p:nvSpPr>
        <p:spPr>
          <a:xfrm>
            <a:off x="4040906" y="0"/>
            <a:ext cx="3090104" cy="470852"/>
          </a:xfrm>
          <a:prstGeom prst="rect">
            <a:avLst/>
          </a:prstGeom>
        </p:spPr>
        <p:txBody>
          <a:bodyPr vert="horz" lIns="93442" tIns="46720" rIns="93442" bIns="46720" rtlCol="0"/>
          <a:lstStyle>
            <a:lvl1pPr algn="r">
              <a:defRPr sz="1200"/>
            </a:lvl1pPr>
          </a:lstStyle>
          <a:p>
            <a:fld id="{55D533AB-1594-3E4B-BE53-609757846628}" type="datetime1">
              <a:rPr lang="en-US" smtClean="0"/>
              <a:t>9/9/2015</a:t>
            </a:fld>
            <a:endParaRPr lang="en-US" dirty="0"/>
          </a:p>
        </p:txBody>
      </p:sp>
      <p:sp>
        <p:nvSpPr>
          <p:cNvPr id="4" name="Slide Image Placeholder 3"/>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3442" tIns="46720" rIns="93442" bIns="46720" rtlCol="0" anchor="ctr"/>
          <a:lstStyle/>
          <a:p>
            <a:endParaRPr lang="en-US" dirty="0"/>
          </a:p>
        </p:txBody>
      </p:sp>
      <p:sp>
        <p:nvSpPr>
          <p:cNvPr id="5" name="Notes Placeholder 4"/>
          <p:cNvSpPr>
            <a:spLocks noGrp="1"/>
          </p:cNvSpPr>
          <p:nvPr>
            <p:ph type="body" sz="quarter" idx="3"/>
          </p:nvPr>
        </p:nvSpPr>
        <p:spPr>
          <a:xfrm>
            <a:off x="342900" y="4473894"/>
            <a:ext cx="6515100" cy="4695506"/>
          </a:xfrm>
          <a:prstGeom prst="rect">
            <a:avLst/>
          </a:prstGeom>
        </p:spPr>
        <p:txBody>
          <a:bodyPr vert="horz" lIns="93442" tIns="46720" rIns="93442" bIns="46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5"/>
          </p:nvPr>
        </p:nvSpPr>
        <p:spPr>
          <a:xfrm>
            <a:off x="6680200" y="8945563"/>
            <a:ext cx="450850" cy="471487"/>
          </a:xfrm>
          <a:prstGeom prst="rect">
            <a:avLst/>
          </a:prstGeom>
        </p:spPr>
        <p:txBody>
          <a:bodyPr vert="horz" lIns="91440" tIns="45720" rIns="91440" bIns="45720" rtlCol="0" anchor="b"/>
          <a:lstStyle>
            <a:lvl1pPr algn="r">
              <a:buFontTx/>
              <a:buNone/>
              <a:defRPr sz="1200" b="1"/>
            </a:lvl1pPr>
          </a:lstStyle>
          <a:p>
            <a:fld id="{3D4BFC24-AD2D-4D1D-914A-62506FDF0A06}" type="slidenum">
              <a:rPr lang="en-US" smtClean="0"/>
              <a:pPr/>
              <a:t>‹#›</a:t>
            </a:fld>
            <a:endParaRPr lang="en-US" dirty="0"/>
          </a:p>
        </p:txBody>
      </p:sp>
    </p:spTree>
    <p:extLst>
      <p:ext uri="{BB962C8B-B14F-4D97-AF65-F5344CB8AC3E}">
        <p14:creationId xmlns:p14="http://schemas.microsoft.com/office/powerpoint/2010/main" val="3884402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628650" indent="-171450" algn="l" defTabSz="457200" rtl="0" eaLnBrk="1" latinLnBrk="0" hangingPunct="1">
      <a:buFont typeface="Arial" pitchFamily="34" charset="0"/>
      <a:buChar char="•"/>
      <a:defRPr sz="1200" kern="1200">
        <a:solidFill>
          <a:schemeClr val="tx1"/>
        </a:solidFill>
        <a:latin typeface="+mn-lt"/>
        <a:ea typeface="+mn-ea"/>
        <a:cs typeface="+mn-cs"/>
      </a:defRPr>
    </a:lvl2pPr>
    <a:lvl3pPr marL="1085850" indent="-171450" algn="l" defTabSz="457200" rtl="0" eaLnBrk="1" latinLnBrk="0" hangingPunct="1">
      <a:buFont typeface="Calibri" pitchFamily="34" charset="0"/>
      <a:buChar char="‒"/>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1</a:t>
            </a:fld>
            <a:endParaRPr lang="en-US" dirty="0"/>
          </a:p>
        </p:txBody>
      </p:sp>
    </p:spTree>
    <p:extLst>
      <p:ext uri="{BB962C8B-B14F-4D97-AF65-F5344CB8AC3E}">
        <p14:creationId xmlns:p14="http://schemas.microsoft.com/office/powerpoint/2010/main" val="3567366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400" eaLnBrk="1" hangingPunct="1">
              <a:lnSpc>
                <a:spcPts val="3000"/>
              </a:lnSpc>
              <a:spcBef>
                <a:spcPts val="525"/>
              </a:spcBef>
              <a:buNone/>
            </a:pPr>
            <a:r>
              <a:rPr lang="en-US" sz="1200" i="1" dirty="0" smtClean="0">
                <a:solidFill>
                  <a:srgbClr val="6A737B"/>
                </a:solidFill>
                <a:latin typeface="Arial"/>
                <a:ea typeface="+mn-ea"/>
                <a:cs typeface="Arial"/>
              </a:rPr>
              <a:t>Including</a:t>
            </a:r>
            <a:r>
              <a:rPr lang="en-US" sz="1200" i="1" baseline="0" dirty="0" smtClean="0">
                <a:solidFill>
                  <a:srgbClr val="6A737B"/>
                </a:solidFill>
                <a:latin typeface="Arial"/>
                <a:ea typeface="+mn-ea"/>
                <a:cs typeface="Arial"/>
              </a:rPr>
              <a:t> but not limited to doctor shopping and requests for early refills. </a:t>
            </a:r>
            <a:endParaRPr lang="en-US" sz="1200" i="1" dirty="0" smtClean="0">
              <a:solidFill>
                <a:srgbClr val="6A737B"/>
              </a:solidFill>
              <a:latin typeface="Arial"/>
              <a:ea typeface="+mn-ea"/>
              <a:cs typeface="Arial"/>
            </a:endParaRPr>
          </a:p>
          <a:p>
            <a:pPr marL="0" lvl="1" defTabSz="914400" eaLnBrk="1" hangingPunct="1">
              <a:lnSpc>
                <a:spcPts val="3000"/>
              </a:lnSpc>
              <a:spcBef>
                <a:spcPts val="525"/>
              </a:spcBef>
              <a:buNone/>
            </a:pPr>
            <a:endParaRPr lang="en-US" sz="1200" i="1" dirty="0" smtClean="0">
              <a:solidFill>
                <a:srgbClr val="6A737B"/>
              </a:solidFill>
              <a:latin typeface="Arial"/>
              <a:ea typeface="+mn-ea"/>
              <a:cs typeface="Arial"/>
            </a:endParaRPr>
          </a:p>
          <a:p>
            <a:pPr marL="0" lvl="1" defTabSz="914400" eaLnBrk="1" hangingPunct="1">
              <a:lnSpc>
                <a:spcPts val="3000"/>
              </a:lnSpc>
              <a:spcBef>
                <a:spcPts val="525"/>
              </a:spcBef>
              <a:buNone/>
            </a:pPr>
            <a:r>
              <a:rPr lang="en-US" sz="1200" i="1" dirty="0" smtClean="0">
                <a:solidFill>
                  <a:srgbClr val="6A737B"/>
                </a:solidFill>
                <a:latin typeface="Arial"/>
                <a:ea typeface="+mn-ea"/>
                <a:cs typeface="Arial"/>
              </a:rPr>
              <a:t>“Walgreens shall not knowingly fill an invalid prescription or a prescription that it reasonable believes was issued for other then a legitimate medical purpose or by a practitioner acting outside the usual course of professional practice. substances based on a prescription.” </a:t>
            </a:r>
          </a:p>
          <a:p>
            <a:pPr marL="0" lvl="1" defTabSz="914400" eaLnBrk="1" hangingPunct="1">
              <a:lnSpc>
                <a:spcPts val="3000"/>
              </a:lnSpc>
              <a:spcBef>
                <a:spcPts val="525"/>
              </a:spcBef>
              <a:buNone/>
            </a:pPr>
            <a:endParaRPr lang="en-US" sz="1200" i="1" dirty="0" smtClean="0">
              <a:solidFill>
                <a:srgbClr val="6A737B"/>
              </a:solidFill>
              <a:latin typeface="Arial"/>
              <a:ea typeface="+mn-ea"/>
              <a:cs typeface="Arial"/>
            </a:endParaRPr>
          </a:p>
          <a:p>
            <a:pPr marL="0" lvl="1" defTabSz="914400" eaLnBrk="1" hangingPunct="1">
              <a:lnSpc>
                <a:spcPts val="3000"/>
              </a:lnSpc>
              <a:spcBef>
                <a:spcPts val="525"/>
              </a:spcBef>
              <a:buNone/>
            </a:pPr>
            <a:r>
              <a:rPr lang="en-US" sz="1200" i="1" dirty="0" smtClean="0">
                <a:solidFill>
                  <a:srgbClr val="6A737B"/>
                </a:solidFill>
                <a:latin typeface="Arial"/>
                <a:ea typeface="+mn-ea"/>
                <a:cs typeface="Arial"/>
              </a:rPr>
              <a:t>“…where circumstances lead the pharmacist in her or her professional judgment to responsibly doubt the validity of the prescription, verify that a valid prescriber/patient relationship exists before filling a prescription for a controlled substance”.</a:t>
            </a:r>
          </a:p>
          <a:p>
            <a:pPr marL="0" lvl="1" indent="0" defTabSz="472882">
              <a:buFontTx/>
              <a:buNone/>
              <a:defRPr/>
            </a:pPr>
            <a:endParaRPr lang="en-US" b="0" i="0"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2</a:t>
            </a:fld>
            <a:endParaRPr lang="en-US" dirty="0"/>
          </a:p>
        </p:txBody>
      </p:sp>
    </p:spTree>
    <p:extLst>
      <p:ext uri="{BB962C8B-B14F-4D97-AF65-F5344CB8AC3E}">
        <p14:creationId xmlns:p14="http://schemas.microsoft.com/office/powerpoint/2010/main" val="4143700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solidFill>
                <a:srgbClr val="FF0000"/>
              </a:solidFill>
            </a:endParaRPr>
          </a:p>
        </p:txBody>
      </p:sp>
      <p:sp>
        <p:nvSpPr>
          <p:cNvPr id="4" name="Slide Number Placeholder 3"/>
          <p:cNvSpPr>
            <a:spLocks noGrp="1"/>
          </p:cNvSpPr>
          <p:nvPr>
            <p:ph type="sldNum" sz="quarter" idx="10"/>
          </p:nvPr>
        </p:nvSpPr>
        <p:spPr/>
        <p:txBody>
          <a:bodyPr/>
          <a:lstStyle/>
          <a:p>
            <a:fld id="{3D4BFC24-AD2D-4D1D-914A-62506FDF0A06}" type="slidenum">
              <a:rPr lang="en-US" smtClean="0"/>
              <a:pPr/>
              <a:t>3</a:t>
            </a:fld>
            <a:endParaRPr lang="en-US" dirty="0"/>
          </a:p>
        </p:txBody>
      </p:sp>
    </p:spTree>
    <p:extLst>
      <p:ext uri="{BB962C8B-B14F-4D97-AF65-F5344CB8AC3E}">
        <p14:creationId xmlns:p14="http://schemas.microsoft.com/office/powerpoint/2010/main" val="726912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Some </a:t>
            </a:r>
            <a:r>
              <a:rPr lang="en-US" dirty="0"/>
              <a:t>red flags might be resolvable by checking a patient's identification, speaking with the patient or patient’s caregiver or calling the prescriber, there are also circumstances in which calling the prescriber will not resolve the red flags because the red flags indicate that the prescriber is collaborating with the patient to divert drugs</a:t>
            </a:r>
            <a:r>
              <a:rPr lang="en-US" dirty="0" smtClean="0"/>
              <a:t>.</a:t>
            </a:r>
          </a:p>
          <a:p>
            <a:endParaRPr lang="en-US" dirty="0" smtClean="0"/>
          </a:p>
          <a:p>
            <a:r>
              <a:rPr lang="en-US" dirty="0" smtClean="0"/>
              <a:t>Let’s review</a:t>
            </a:r>
            <a:r>
              <a:rPr lang="en-US" baseline="0" dirty="0" smtClean="0"/>
              <a:t> Walgreens expectations regarding the law and how they help you meet the DEA’s requirements with this next exercise.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4</a:t>
            </a:fld>
            <a:endParaRPr lang="en-US" dirty="0"/>
          </a:p>
        </p:txBody>
      </p:sp>
    </p:spTree>
    <p:extLst>
      <p:ext uri="{BB962C8B-B14F-4D97-AF65-F5344CB8AC3E}">
        <p14:creationId xmlns:p14="http://schemas.microsoft.com/office/powerpoint/2010/main" val="3066688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SAY:  </a:t>
            </a:r>
            <a:r>
              <a:rPr lang="en-US" dirty="0" smtClean="0"/>
              <a:t>Some </a:t>
            </a:r>
            <a:r>
              <a:rPr lang="en-US" dirty="0"/>
              <a:t>red flags might be resolvable by checking a patient's identification, speaking with the patient or patient’s caregiver or calling the prescriber, there are also circumstances in which calling the prescriber will not resolve the red flags because the red flags indicate that the prescriber is collaborating with the patient to divert drugs</a:t>
            </a:r>
            <a:r>
              <a:rPr lang="en-US" dirty="0" smtClean="0"/>
              <a:t>.</a:t>
            </a:r>
          </a:p>
          <a:p>
            <a:endParaRPr lang="en-US" dirty="0" smtClean="0"/>
          </a:p>
          <a:p>
            <a:r>
              <a:rPr lang="en-US" dirty="0" smtClean="0"/>
              <a:t>Let’s review</a:t>
            </a:r>
            <a:r>
              <a:rPr lang="en-US" baseline="0" dirty="0" smtClean="0"/>
              <a:t> Walgreens expectations regarding the law and how they help you meet the DEA’s requirements with this next exercise.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5</a:t>
            </a:fld>
            <a:endParaRPr lang="en-US" dirty="0"/>
          </a:p>
        </p:txBody>
      </p:sp>
    </p:spTree>
    <p:extLst>
      <p:ext uri="{BB962C8B-B14F-4D97-AF65-F5344CB8AC3E}">
        <p14:creationId xmlns:p14="http://schemas.microsoft.com/office/powerpoint/2010/main" val="3066688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6</a:t>
            </a:fld>
            <a:endParaRPr lang="en-US" dirty="0"/>
          </a:p>
        </p:txBody>
      </p:sp>
    </p:spTree>
    <p:extLst>
      <p:ext uri="{BB962C8B-B14F-4D97-AF65-F5344CB8AC3E}">
        <p14:creationId xmlns:p14="http://schemas.microsoft.com/office/powerpoint/2010/main" val="3066688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4BFC24-AD2D-4D1D-914A-62506FDF0A06}" type="slidenum">
              <a:rPr lang="en-US" smtClean="0"/>
              <a:pPr/>
              <a:t>7</a:t>
            </a:fld>
            <a:endParaRPr lang="en-US" dirty="0"/>
          </a:p>
        </p:txBody>
      </p:sp>
    </p:spTree>
    <p:extLst>
      <p:ext uri="{BB962C8B-B14F-4D97-AF65-F5344CB8AC3E}">
        <p14:creationId xmlns:p14="http://schemas.microsoft.com/office/powerpoint/2010/main" val="3496594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Rectangle 3"/>
          <p:cNvSpPr>
            <a:spLocks noGrp="1"/>
          </p:cNvSpPr>
          <p:nvPr>
            <p:ph type="body" idx="1"/>
          </p:nvPr>
        </p:nvSpPr>
        <p:spPr/>
        <p:txBody>
          <a:bodyPr/>
          <a:lstStyle/>
          <a:p>
            <a:endParaRPr lang="en-US" dirty="0">
              <a:latin typeface="Calibri" charset="0"/>
              <a:ea typeface="ＭＳ Ｐゴシック" charset="0"/>
              <a:cs typeface="ＭＳ Ｐゴシック" charset="0"/>
            </a:endParaRPr>
          </a:p>
        </p:txBody>
      </p:sp>
      <p:sp>
        <p:nvSpPr>
          <p:cNvPr id="2" name="Slide Number Placeholder 1"/>
          <p:cNvSpPr>
            <a:spLocks noGrp="1"/>
          </p:cNvSpPr>
          <p:nvPr>
            <p:ph type="sldNum" sz="quarter" idx="10"/>
          </p:nvPr>
        </p:nvSpPr>
        <p:spPr/>
        <p:txBody>
          <a:bodyPr/>
          <a:lstStyle/>
          <a:p>
            <a:fld id="{3D4BFC24-AD2D-4D1D-914A-62506FDF0A0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9.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smtClean="0"/>
              <a:t>Click to edit Master title style</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10" name="Picture 9" descr="Walgreens_Corner-W-Flag_Red-Gradient_tm.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59695" y="6283205"/>
            <a:ext cx="4892816" cy="365125"/>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Tree>
    <p:extLst>
      <p:ext uri="{BB962C8B-B14F-4D97-AF65-F5344CB8AC3E}">
        <p14:creationId xmlns:p14="http://schemas.microsoft.com/office/powerpoint/2010/main" val="5572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defRPr>
            </a:lvl1pPr>
          </a:lstStyle>
          <a:p>
            <a:pPr lvl="0" algn="l" defTabSz="457200"/>
            <a:r>
              <a:rPr lang="en-US" dirty="0" smtClean="0"/>
              <a:t>Click to edit Master title style</a:t>
            </a:r>
            <a:endParaRPr lang="en-US" dirty="0"/>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lang="en-US" dirty="0" smtClean="0"/>
              <a:t>Type key insight here using sentence case</a:t>
            </a:r>
            <a:endParaRPr lang="en-US" dirty="0"/>
          </a:p>
        </p:txBody>
      </p:sp>
      <p:sp>
        <p:nvSpPr>
          <p:cNvPr id="9"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©2013 Walgreen Co. All rights reserved. Confidential and proprietary information. For internal use only.</a:t>
            </a:r>
          </a:p>
        </p:txBody>
      </p:sp>
      <p:sp>
        <p:nvSpPr>
          <p:cNvPr id="10"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18696027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defRPr>
            </a:lvl1pPr>
          </a:lstStyle>
          <a:p>
            <a:pPr lvl="0"/>
            <a:r>
              <a:rPr lang="en-US" dirty="0" smtClean="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smtClean="0"/>
              <a:t>Type key insight here using sentence case</a:t>
            </a:r>
            <a:endParaRPr lang="en-US" dirty="0"/>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solidFill>
                  <a:schemeClr val="tx2"/>
                </a:solidFill>
              </a:defRPr>
            </a:lvl2pPr>
            <a:lvl3pPr>
              <a:defRPr sz="2000">
                <a:solidFill>
                  <a:schemeClr val="tx2"/>
                </a:solidFill>
              </a:defRPr>
            </a:lvl3pPr>
            <a:lvl4pPr marL="731520" indent="-182880">
              <a:buFont typeface="Lucida Grande"/>
              <a:buChar char="»"/>
              <a:defRPr sz="1800">
                <a:solidFill>
                  <a:schemeClr val="tx2"/>
                </a:solidFill>
              </a:defRPr>
            </a:lvl4pPr>
            <a:lvl5pPr marL="960120" indent="-228600">
              <a:buFont typeface="Arial"/>
              <a:buChar char="•"/>
              <a:defRPr>
                <a:solidFill>
                  <a:schemeClr val="tx2"/>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pic>
        <p:nvPicPr>
          <p:cNvPr id="10" name="Picture 9" descr="Walgreens_Corner-W-Flag_Red-Gradient_4c.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53620" y="6400800"/>
            <a:ext cx="327660" cy="343792"/>
          </a:xfrm>
          <a:prstGeom prst="rect">
            <a:avLst/>
          </a:prstGeom>
        </p:spPr>
      </p:pic>
      <p:sp>
        <p:nvSpPr>
          <p:cNvPr id="14"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©2013 Walgreen Co. All rights reserved. Confidential and proprietary information. For internal use only.</a:t>
            </a:r>
          </a:p>
        </p:txBody>
      </p:sp>
      <p:sp>
        <p:nvSpPr>
          <p:cNvPr id="1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6921868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dy Content">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US"/>
          </a:p>
        </p:txBody>
      </p:sp>
      <p:sp>
        <p:nvSpPr>
          <p:cNvPr id="22" name="Content Placeholder 21"/>
          <p:cNvSpPr>
            <a:spLocks noGrp="1"/>
          </p:cNvSpPr>
          <p:nvPr>
            <p:ph sz="quarter" idx="12"/>
          </p:nvPr>
        </p:nvSpPr>
        <p:spPr>
          <a:xfrm>
            <a:off x="457200" y="1589143"/>
            <a:ext cx="8229600" cy="4537020"/>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3"/>
          <p:cNvSpPr>
            <a:spLocks noGrp="1"/>
          </p:cNvSpPr>
          <p:nvPr>
            <p:ph type="ftr" sz="quarter" idx="13"/>
          </p:nvPr>
        </p:nvSpPr>
        <p:spPr/>
        <p:txBody>
          <a:bodyPr/>
          <a:lstStyle>
            <a:lvl1pPr>
              <a:defRPr/>
            </a:lvl1pPr>
          </a:lstStyle>
          <a:p>
            <a:pPr>
              <a:defRPr/>
            </a:pPr>
            <a:r>
              <a:rPr lang="en-US"/>
              <a:t>©2013 Walgreen Co. All rights reserved. </a:t>
            </a:r>
          </a:p>
        </p:txBody>
      </p:sp>
      <p:sp>
        <p:nvSpPr>
          <p:cNvPr id="5" name="Slide Number Placeholder 14"/>
          <p:cNvSpPr>
            <a:spLocks noGrp="1"/>
          </p:cNvSpPr>
          <p:nvPr>
            <p:ph type="sldNum" sz="quarter" idx="14"/>
          </p:nvPr>
        </p:nvSpPr>
        <p:spPr/>
        <p:txBody>
          <a:bodyPr/>
          <a:lstStyle>
            <a:lvl1pPr>
              <a:defRPr/>
            </a:lvl1pPr>
          </a:lstStyle>
          <a:p>
            <a:pPr>
              <a:defRPr/>
            </a:pPr>
            <a:fld id="{AF49C18D-A9BC-4B4C-84D8-CC9041457894}" type="slidenum">
              <a:rPr lang="en-US"/>
              <a:pPr>
                <a:defRPr/>
              </a:pPr>
              <a:t>‹#›</a:t>
            </a:fld>
            <a:endParaRPr lang="en-US" dirty="0"/>
          </a:p>
        </p:txBody>
      </p:sp>
    </p:spTree>
    <p:extLst>
      <p:ext uri="{BB962C8B-B14F-4D97-AF65-F5344CB8AC3E}">
        <p14:creationId xmlns:p14="http://schemas.microsoft.com/office/powerpoint/2010/main" val="2187447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ue Divider Slid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1268855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Green Divider Slide">
    <p:spTree>
      <p:nvGrpSpPr>
        <p:cNvPr id="1" name=""/>
        <p:cNvGrpSpPr/>
        <p:nvPr/>
      </p:nvGrpSpPr>
      <p:grpSpPr>
        <a:xfrm>
          <a:off x="0" y="0"/>
          <a:ext cx="0" cy="0"/>
          <a:chOff x="0" y="0"/>
          <a:chExt cx="0" cy="0"/>
        </a:xfrm>
      </p:grpSpPr>
      <p:pic>
        <p:nvPicPr>
          <p:cNvPr id="4" name="Picture 3" descr="368-green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2283979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Orange Divider Slide">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919331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dy Content">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US"/>
          </a:p>
        </p:txBody>
      </p:sp>
      <p:sp>
        <p:nvSpPr>
          <p:cNvPr id="14" name="Footer Placeholder 13"/>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
        <p:nvSpPr>
          <p:cNvPr id="15" name="Slide Number Placeholder 14"/>
          <p:cNvSpPr>
            <a:spLocks noGrp="1"/>
          </p:cNvSpPr>
          <p:nvPr>
            <p:ph type="sldNum" sz="quarter" idx="11"/>
          </p:nvPr>
        </p:nvSpPr>
        <p:spPr/>
        <p:txBody>
          <a:bodyPr/>
          <a:lstStyle/>
          <a:p>
            <a:fld id="{8EF3FD13-C9FC-F348-8754-7BEB6D09BF8B}" type="slidenum">
              <a:rPr lang="en-US" smtClean="0"/>
              <a:pPr/>
              <a:t>‹#›</a:t>
            </a:fld>
            <a:endParaRPr lang="en-US" dirty="0"/>
          </a:p>
        </p:txBody>
      </p:sp>
      <p:sp>
        <p:nvSpPr>
          <p:cNvPr id="22" name="Content Placeholder 21"/>
          <p:cNvSpPr>
            <a:spLocks noGrp="1"/>
          </p:cNvSpPr>
          <p:nvPr>
            <p:ph sz="quarter" idx="12" hasCustomPrompt="1"/>
          </p:nvPr>
        </p:nvSpPr>
        <p:spPr>
          <a:xfrm>
            <a:off x="457200" y="1589143"/>
            <a:ext cx="8229600" cy="4537020"/>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39825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1589143"/>
            <a:ext cx="3944881"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1589143"/>
            <a:ext cx="4038600"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1273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plit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2069452"/>
            <a:ext cx="3944881"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2069452"/>
            <a:ext cx="4038600"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5" hasCustomPrompt="1"/>
          </p:nvPr>
        </p:nvSpPr>
        <p:spPr>
          <a:xfrm>
            <a:off x="457200" y="1589143"/>
            <a:ext cx="3944938"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
        <p:nvSpPr>
          <p:cNvPr id="13" name="Text Placeholder 7"/>
          <p:cNvSpPr>
            <a:spLocks noGrp="1"/>
          </p:cNvSpPr>
          <p:nvPr>
            <p:ph type="body" sz="quarter" idx="16" hasCustomPrompt="1"/>
          </p:nvPr>
        </p:nvSpPr>
        <p:spPr>
          <a:xfrm>
            <a:off x="4648200" y="1583696"/>
            <a:ext cx="4038600"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Tree>
    <p:extLst>
      <p:ext uri="{BB962C8B-B14F-4D97-AF65-F5344CB8AC3E}">
        <p14:creationId xmlns:p14="http://schemas.microsoft.com/office/powerpoint/2010/main" val="2186481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Tree>
    <p:extLst>
      <p:ext uri="{BB962C8B-B14F-4D97-AF65-F5344CB8AC3E}">
        <p14:creationId xmlns:p14="http://schemas.microsoft.com/office/powerpoint/2010/main" val="245623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smtClean="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9" name="Picture 8" descr="Walgreens_Corner-W-Flag_Red-Gradient_tm.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96685" y="5876348"/>
            <a:ext cx="3891816" cy="365125"/>
          </a:xfrm>
        </p:spPr>
        <p:txBody>
          <a:bodyPr/>
          <a:lstStyle>
            <a:lvl1pPr marL="0" marR="0" indent="0" algn="l" defTabSz="457200" rtl="0" eaLnBrk="0" fontAlgn="base" latinLnBrk="0" hangingPunct="0">
              <a:lnSpc>
                <a:spcPct val="95000"/>
              </a:lnSpc>
              <a:spcBef>
                <a:spcPts val="0"/>
              </a:spcBef>
              <a:spcAft>
                <a:spcPct val="0"/>
              </a:spcAft>
              <a:buClr>
                <a:srgbClr val="004C84"/>
              </a:buClr>
              <a:buSzTx/>
              <a:buFont typeface="Arial" charset="0"/>
              <a:buNone/>
              <a:tabLst/>
              <a:defRPr/>
            </a:lvl1pPr>
          </a:lstStyle>
          <a:p>
            <a:r>
              <a:rPr lang="en-US" dirty="0" smtClean="0"/>
              <a:t>©2013 Walgreen Co. All rights reserved. </a:t>
            </a:r>
          </a:p>
          <a:p>
            <a:r>
              <a:rPr lang="en-US" dirty="0" smtClean="0"/>
              <a:t>Confidential and proprietary information. For internal use only.</a:t>
            </a:r>
          </a:p>
        </p:txBody>
      </p:sp>
    </p:spTree>
    <p:extLst>
      <p:ext uri="{BB962C8B-B14F-4D97-AF65-F5344CB8AC3E}">
        <p14:creationId xmlns:p14="http://schemas.microsoft.com/office/powerpoint/2010/main" val="2121779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8" name="Title 1"/>
          <p:cNvSpPr txBox="1">
            <a:spLocks/>
          </p:cNvSpPr>
          <p:nvPr userDrawn="1"/>
        </p:nvSpPr>
        <p:spPr>
          <a:xfrm>
            <a:off x="1792288" y="4800600"/>
            <a:ext cx="5486400" cy="566738"/>
          </a:xfrm>
          <a:prstGeom prst="rect">
            <a:avLst/>
          </a:prstGeom>
        </p:spPr>
        <p:txBody>
          <a:bodyPr vert="horz" lIns="0" tIns="0" rIns="0" bIns="0" rtlCol="0" anchor="ctr">
            <a:normAutofit/>
          </a:bodyPr>
          <a:lstStyle>
            <a:lvl1pPr algn="l" defTabSz="914400" rtl="0" eaLnBrk="1" latinLnBrk="0" hangingPunct="1">
              <a:spcBef>
                <a:spcPct val="0"/>
              </a:spcBef>
              <a:buNone/>
              <a:defRPr lang="en-US" sz="2600" kern="1200" baseline="0">
                <a:solidFill>
                  <a:schemeClr val="tx2"/>
                </a:solidFill>
                <a:latin typeface="Arial"/>
                <a:ea typeface="+mj-ea"/>
                <a:cs typeface="Arial"/>
              </a:defRPr>
            </a:lvl1pPr>
          </a:lstStyle>
          <a:p>
            <a:pPr defTabSz="457200">
              <a:lnSpc>
                <a:spcPts val="2600"/>
              </a:lnSpc>
              <a:spcBef>
                <a:spcPts val="525"/>
              </a:spcBef>
            </a:pPr>
            <a:r>
              <a:rPr sz="2200" dirty="0" smtClean="0">
                <a:solidFill>
                  <a:srgbClr val="58595B"/>
                </a:solidFill>
              </a:rPr>
              <a:t>Click to edit Master title style</a:t>
            </a:r>
            <a:endParaRPr sz="2200" dirty="0">
              <a:solidFill>
                <a:srgbClr val="58595B"/>
              </a:solidFill>
            </a:endParaRPr>
          </a:p>
        </p:txBody>
      </p:sp>
      <p:sp>
        <p:nvSpPr>
          <p:cNvPr id="10" name="Text Placeholder 3"/>
          <p:cNvSpPr>
            <a:spLocks noGrp="1"/>
          </p:cNvSpPr>
          <p:nvPr>
            <p:ph type="body" sz="half" idx="2"/>
          </p:nvPr>
        </p:nvSpPr>
        <p:spPr>
          <a:xfrm>
            <a:off x="1792288" y="5367338"/>
            <a:ext cx="5486400" cy="804862"/>
          </a:xfrm>
        </p:spPr>
        <p:txBody>
          <a:bodyPr/>
          <a:lstStyle>
            <a:lvl1pPr marL="0" indent="0">
              <a:lnSpc>
                <a:spcPts val="1600"/>
              </a:lnSpc>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Picture Placeholder 11"/>
          <p:cNvSpPr>
            <a:spLocks noGrp="1"/>
          </p:cNvSpPr>
          <p:nvPr>
            <p:ph type="pic" sz="quarter" idx="12" hasCustomPrompt="1"/>
          </p:nvPr>
        </p:nvSpPr>
        <p:spPr>
          <a:xfrm>
            <a:off x="1792288" y="1589088"/>
            <a:ext cx="5486400" cy="3138487"/>
          </a:xfrm>
        </p:spPr>
        <p:txBody>
          <a:bodyPr/>
          <a:lstStyle>
            <a:lvl1pPr marL="0" marR="0" indent="0" algn="l" defTabSz="914400" rtl="0" eaLnBrk="1" fontAlgn="auto" latinLnBrk="0" hangingPunct="1">
              <a:lnSpc>
                <a:spcPts val="2600"/>
              </a:lnSpc>
              <a:spcBef>
                <a:spcPts val="525"/>
              </a:spcBef>
              <a:spcAft>
                <a:spcPts val="0"/>
              </a:spcAft>
              <a:buClrTx/>
              <a:buSzTx/>
              <a:buFont typeface="Arial"/>
              <a:buNone/>
              <a:tabLst/>
              <a:defRPr/>
            </a:lvl1pPr>
          </a:lstStyle>
          <a:p>
            <a:r>
              <a:rPr lang="en-US" dirty="0" smtClean="0"/>
              <a:t>Click icon to add picture</a:t>
            </a:r>
          </a:p>
        </p:txBody>
      </p:sp>
    </p:spTree>
    <p:extLst>
      <p:ext uri="{BB962C8B-B14F-4D97-AF65-F5344CB8AC3E}">
        <p14:creationId xmlns:p14="http://schemas.microsoft.com/office/powerpoint/2010/main" val="603827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5" name="Title 4"/>
          <p:cNvSpPr>
            <a:spLocks noGrp="1"/>
          </p:cNvSpPr>
          <p:nvPr>
            <p:ph type="title"/>
          </p:nvPr>
        </p:nvSpPr>
        <p:spPr/>
        <p:txBody>
          <a:bodyPr/>
          <a:lstStyle>
            <a:lvl1pPr>
              <a:defRPr>
                <a:solidFill>
                  <a:srgbClr val="56A0E7"/>
                </a:solidFill>
              </a:defRPr>
            </a:lvl1pPr>
          </a:lstStyle>
          <a:p>
            <a:r>
              <a:rPr lang="en-US" dirty="0" smtClean="0"/>
              <a:t>Click to edit Master title style</a:t>
            </a:r>
            <a:endParaRPr lang="en-US" dirty="0"/>
          </a:p>
        </p:txBody>
      </p:sp>
      <p:sp>
        <p:nvSpPr>
          <p:cNvPr id="6" name="Text Placeholder 6"/>
          <p:cNvSpPr>
            <a:spLocks noGrp="1"/>
          </p:cNvSpPr>
          <p:nvPr>
            <p:ph type="body" sz="quarter" idx="13" hasCustomPrompt="1"/>
          </p:nvPr>
        </p:nvSpPr>
        <p:spPr>
          <a:xfrm>
            <a:off x="456848" y="1590319"/>
            <a:ext cx="8229952" cy="427222"/>
          </a:xfrm>
        </p:spPr>
        <p:txBody>
          <a:bodyPr vert="horz" lIns="0" tIns="0" rIns="0" bIns="0" rtlCol="0" anchor="ctr" anchorCtr="0">
            <a:noAutofit/>
          </a:bodyPr>
          <a:lstStyle>
            <a:lvl1pPr marL="0" indent="0">
              <a:buNone/>
              <a:defRPr lang="en-US" b="1" dirty="0" smtClean="0">
                <a:solidFill>
                  <a:schemeClr val="tx2"/>
                </a:solidFill>
              </a:defRPr>
            </a:lvl1pPr>
          </a:lstStyle>
          <a:p>
            <a:pPr lvl="0"/>
            <a:r>
              <a:rPr lang="en-US" dirty="0" smtClean="0"/>
              <a:t>Type chart header / label here</a:t>
            </a:r>
          </a:p>
        </p:txBody>
      </p:sp>
      <p:sp>
        <p:nvSpPr>
          <p:cNvPr id="10" name="Content Placeholder 9"/>
          <p:cNvSpPr>
            <a:spLocks noGrp="1"/>
          </p:cNvSpPr>
          <p:nvPr>
            <p:ph sz="quarter" idx="14" hasCustomPrompt="1"/>
          </p:nvPr>
        </p:nvSpPr>
        <p:spPr>
          <a:xfrm>
            <a:off x="457200" y="2138363"/>
            <a:ext cx="8229600" cy="398780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Walgreens_Corner-W-Flag_Red-Gradient_4c.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3018" y="6421536"/>
            <a:ext cx="327660" cy="343792"/>
          </a:xfrm>
          <a:prstGeom prst="rect">
            <a:avLst/>
          </a:prstGeom>
        </p:spPr>
      </p:pic>
    </p:spTree>
    <p:extLst>
      <p:ext uri="{BB962C8B-B14F-4D97-AF65-F5344CB8AC3E}">
        <p14:creationId xmlns:p14="http://schemas.microsoft.com/office/powerpoint/2010/main" val="1221885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Walgreens H&amp;H Titl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Footer Placeholder 2"/>
          <p:cNvSpPr>
            <a:spLocks noGrp="1"/>
          </p:cNvSpPr>
          <p:nvPr>
            <p:ph type="ftr" sz="quarter" idx="10"/>
          </p:nvPr>
        </p:nvSpPr>
        <p:spPr>
          <a:xfrm>
            <a:off x="1355978" y="6412819"/>
            <a:ext cx="4800982" cy="159523"/>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pic>
        <p:nvPicPr>
          <p:cNvPr id="7" name="Picture 6" descr="Walgreens_Corner-W-Flag_Red-Gradient_tm.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9" name="Title 1"/>
          <p:cNvSpPr>
            <a:spLocks noGrp="1"/>
          </p:cNvSpPr>
          <p:nvPr>
            <p:ph type="ctrTitle" hasCustomPrompt="1"/>
          </p:nvPr>
        </p:nvSpPr>
        <p:spPr>
          <a:xfrm>
            <a:off x="1355978" y="2279818"/>
            <a:ext cx="7128892" cy="1024245"/>
          </a:xfrm>
        </p:spPr>
        <p:txBody>
          <a:bodyPr rIns="0" anchor="t" anchorCtr="0">
            <a:noAutofit/>
          </a:bodyPr>
          <a:lstStyle>
            <a:lvl1pPr algn="l">
              <a:lnSpc>
                <a:spcPct val="90000"/>
              </a:lnSpc>
              <a:defRPr sz="3200">
                <a:solidFill>
                  <a:srgbClr val="58595B"/>
                </a:solidFill>
              </a:defRPr>
            </a:lvl1pPr>
          </a:lstStyle>
          <a:p>
            <a:r>
              <a:rPr lang="en-US" dirty="0" smtClean="0">
                <a:solidFill>
                  <a:srgbClr val="6A737B"/>
                </a:solidFill>
              </a:rPr>
              <a:t>Title of Presentation</a:t>
            </a:r>
            <a:endParaRPr lang="en-US" dirty="0"/>
          </a:p>
        </p:txBody>
      </p:sp>
      <p:sp>
        <p:nvSpPr>
          <p:cNvPr id="10" name="Text Placeholder 10"/>
          <p:cNvSpPr>
            <a:spLocks noGrp="1"/>
          </p:cNvSpPr>
          <p:nvPr>
            <p:ph type="body" sz="quarter" idx="11"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rgbClr val="58595B"/>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11" name="Picture 10" descr="Walgreens_HH-CMYK.jp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537198" y="5947782"/>
            <a:ext cx="1947672" cy="559232"/>
          </a:xfrm>
          <a:prstGeom prst="rect">
            <a:avLst/>
          </a:prstGeom>
        </p:spPr>
      </p:pic>
    </p:spTree>
    <p:extLst>
      <p:ext uri="{BB962C8B-B14F-4D97-AF65-F5344CB8AC3E}">
        <p14:creationId xmlns:p14="http://schemas.microsoft.com/office/powerpoint/2010/main" val="2695566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Walgreens Titl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5978" y="5844760"/>
            <a:ext cx="2030626" cy="449082"/>
          </a:xfrm>
          <a:prstGeom prst="rect">
            <a:avLst/>
          </a:prstGeom>
        </p:spPr>
      </p:pic>
      <p:sp>
        <p:nvSpPr>
          <p:cNvPr id="7" name="Title 1"/>
          <p:cNvSpPr>
            <a:spLocks noGrp="1"/>
          </p:cNvSpPr>
          <p:nvPr>
            <p:ph type="ctrTitle" hasCustomPrompt="1"/>
          </p:nvPr>
        </p:nvSpPr>
        <p:spPr>
          <a:xfrm>
            <a:off x="1355978" y="2279818"/>
            <a:ext cx="7128892" cy="1024245"/>
          </a:xfrm>
        </p:spPr>
        <p:txBody>
          <a:bodyPr rIns="0" anchor="t" anchorCtr="0">
            <a:noAutofit/>
          </a:bodyPr>
          <a:lstStyle>
            <a:lvl1pPr algn="l">
              <a:lnSpc>
                <a:spcPct val="90000"/>
              </a:lnSpc>
              <a:defRPr sz="3200">
                <a:solidFill>
                  <a:srgbClr val="58595B"/>
                </a:solidFill>
              </a:defRPr>
            </a:lvl1pPr>
          </a:lstStyle>
          <a:p>
            <a:r>
              <a:rPr lang="en-US" dirty="0" smtClean="0">
                <a:solidFill>
                  <a:srgbClr val="6A737B"/>
                </a:solidFill>
              </a:rPr>
              <a:t>Title of Presentation</a:t>
            </a:r>
            <a:endParaRPr lang="en-US" dirty="0"/>
          </a:p>
        </p:txBody>
      </p:sp>
      <p:sp>
        <p:nvSpPr>
          <p:cNvPr id="8" name="Text Placeholder 10"/>
          <p:cNvSpPr>
            <a:spLocks noGrp="1"/>
          </p:cNvSpPr>
          <p:nvPr>
            <p:ph type="body" sz="quarter" idx="12"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9" name="Picture 8" descr="Walgreens_Corner-W-Flag_Red-Gradient_tm.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3" name="Footer Placeholder 2"/>
          <p:cNvSpPr>
            <a:spLocks noGrp="1"/>
          </p:cNvSpPr>
          <p:nvPr>
            <p:ph type="ftr" sz="quarter" idx="10"/>
          </p:nvPr>
        </p:nvSpPr>
        <p:spPr>
          <a:xfrm>
            <a:off x="1355978" y="6412819"/>
            <a:ext cx="4740022" cy="159523"/>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Tree>
    <p:extLst>
      <p:ext uri="{BB962C8B-B14F-4D97-AF65-F5344CB8AC3E}">
        <p14:creationId xmlns:p14="http://schemas.microsoft.com/office/powerpoint/2010/main" val="3760311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ue Divider Slid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41361118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Green Divider Slide">
    <p:spTree>
      <p:nvGrpSpPr>
        <p:cNvPr id="1" name=""/>
        <p:cNvGrpSpPr/>
        <p:nvPr/>
      </p:nvGrpSpPr>
      <p:grpSpPr>
        <a:xfrm>
          <a:off x="0" y="0"/>
          <a:ext cx="0" cy="0"/>
          <a:chOff x="0" y="0"/>
          <a:chExt cx="0" cy="0"/>
        </a:xfrm>
      </p:grpSpPr>
      <p:pic>
        <p:nvPicPr>
          <p:cNvPr id="4" name="Picture 3" descr="368-green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35433245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Orange Divider Slide">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2504108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ody Content">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US"/>
          </a:p>
        </p:txBody>
      </p:sp>
      <p:sp>
        <p:nvSpPr>
          <p:cNvPr id="14" name="Footer Placeholder 13"/>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
        <p:nvSpPr>
          <p:cNvPr id="15" name="Slide Number Placeholder 14"/>
          <p:cNvSpPr>
            <a:spLocks noGrp="1"/>
          </p:cNvSpPr>
          <p:nvPr>
            <p:ph type="sldNum" sz="quarter" idx="11"/>
          </p:nvPr>
        </p:nvSpPr>
        <p:spPr/>
        <p:txBody>
          <a:bodyPr/>
          <a:lstStyle/>
          <a:p>
            <a:fld id="{8EF3FD13-C9FC-F348-8754-7BEB6D09BF8B}" type="slidenum">
              <a:rPr lang="en-US" smtClean="0"/>
              <a:pPr/>
              <a:t>‹#›</a:t>
            </a:fld>
            <a:endParaRPr lang="en-US" dirty="0"/>
          </a:p>
        </p:txBody>
      </p:sp>
      <p:sp>
        <p:nvSpPr>
          <p:cNvPr id="22" name="Content Placeholder 21"/>
          <p:cNvSpPr>
            <a:spLocks noGrp="1"/>
          </p:cNvSpPr>
          <p:nvPr>
            <p:ph sz="quarter" idx="12" hasCustomPrompt="1"/>
          </p:nvPr>
        </p:nvSpPr>
        <p:spPr>
          <a:xfrm>
            <a:off x="457200" y="1589143"/>
            <a:ext cx="8229600" cy="4537020"/>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7941416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1589143"/>
            <a:ext cx="3944881"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1589143"/>
            <a:ext cx="4038600"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595722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plit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2069452"/>
            <a:ext cx="3944881"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2069452"/>
            <a:ext cx="4038600"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5" hasCustomPrompt="1"/>
          </p:nvPr>
        </p:nvSpPr>
        <p:spPr>
          <a:xfrm>
            <a:off x="457200" y="1589143"/>
            <a:ext cx="3944938"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
        <p:nvSpPr>
          <p:cNvPr id="13" name="Text Placeholder 7"/>
          <p:cNvSpPr>
            <a:spLocks noGrp="1"/>
          </p:cNvSpPr>
          <p:nvPr>
            <p:ph type="body" sz="quarter" idx="16" hasCustomPrompt="1"/>
          </p:nvPr>
        </p:nvSpPr>
        <p:spPr>
          <a:xfrm>
            <a:off x="4648200" y="1583696"/>
            <a:ext cx="4038600"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Tree>
    <p:extLst>
      <p:ext uri="{BB962C8B-B14F-4D97-AF65-F5344CB8AC3E}">
        <p14:creationId xmlns:p14="http://schemas.microsoft.com/office/powerpoint/2010/main" val="304780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38884385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Tree>
    <p:extLst>
      <p:ext uri="{BB962C8B-B14F-4D97-AF65-F5344CB8AC3E}">
        <p14:creationId xmlns:p14="http://schemas.microsoft.com/office/powerpoint/2010/main" val="20610907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8" name="Title 1"/>
          <p:cNvSpPr txBox="1">
            <a:spLocks/>
          </p:cNvSpPr>
          <p:nvPr userDrawn="1"/>
        </p:nvSpPr>
        <p:spPr>
          <a:xfrm>
            <a:off x="1792288" y="4800600"/>
            <a:ext cx="5486400" cy="566738"/>
          </a:xfrm>
          <a:prstGeom prst="rect">
            <a:avLst/>
          </a:prstGeom>
        </p:spPr>
        <p:txBody>
          <a:bodyPr vert="horz" lIns="0" tIns="0" rIns="0" bIns="0" rtlCol="0" anchor="ctr">
            <a:normAutofit/>
          </a:bodyPr>
          <a:lstStyle>
            <a:lvl1pPr algn="l" defTabSz="914400" rtl="0" eaLnBrk="1" latinLnBrk="0" hangingPunct="1">
              <a:spcBef>
                <a:spcPct val="0"/>
              </a:spcBef>
              <a:buNone/>
              <a:defRPr lang="en-US" sz="2600" kern="1200" baseline="0">
                <a:solidFill>
                  <a:schemeClr val="tx2"/>
                </a:solidFill>
                <a:latin typeface="Arial"/>
                <a:ea typeface="+mj-ea"/>
                <a:cs typeface="Arial"/>
              </a:defRPr>
            </a:lvl1pPr>
          </a:lstStyle>
          <a:p>
            <a:pPr defTabSz="457200">
              <a:lnSpc>
                <a:spcPts val="2600"/>
              </a:lnSpc>
              <a:spcBef>
                <a:spcPts val="525"/>
              </a:spcBef>
            </a:pPr>
            <a:r>
              <a:rPr sz="2200" dirty="0" smtClean="0">
                <a:solidFill>
                  <a:srgbClr val="58595B"/>
                </a:solidFill>
              </a:rPr>
              <a:t>Click to edit Master title style</a:t>
            </a:r>
            <a:endParaRPr sz="2200" dirty="0">
              <a:solidFill>
                <a:srgbClr val="58595B"/>
              </a:solidFill>
            </a:endParaRPr>
          </a:p>
        </p:txBody>
      </p:sp>
      <p:sp>
        <p:nvSpPr>
          <p:cNvPr id="10" name="Text Placeholder 3"/>
          <p:cNvSpPr>
            <a:spLocks noGrp="1"/>
          </p:cNvSpPr>
          <p:nvPr>
            <p:ph type="body" sz="half" idx="2"/>
          </p:nvPr>
        </p:nvSpPr>
        <p:spPr>
          <a:xfrm>
            <a:off x="1792288" y="5367338"/>
            <a:ext cx="5486400" cy="804862"/>
          </a:xfrm>
        </p:spPr>
        <p:txBody>
          <a:bodyPr/>
          <a:lstStyle>
            <a:lvl1pPr marL="0" indent="0">
              <a:lnSpc>
                <a:spcPts val="1600"/>
              </a:lnSpc>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Picture Placeholder 11"/>
          <p:cNvSpPr>
            <a:spLocks noGrp="1"/>
          </p:cNvSpPr>
          <p:nvPr>
            <p:ph type="pic" sz="quarter" idx="12" hasCustomPrompt="1"/>
          </p:nvPr>
        </p:nvSpPr>
        <p:spPr>
          <a:xfrm>
            <a:off x="1792288" y="1589088"/>
            <a:ext cx="5486400" cy="3138487"/>
          </a:xfrm>
        </p:spPr>
        <p:txBody>
          <a:bodyPr/>
          <a:lstStyle>
            <a:lvl1pPr marL="0" marR="0" indent="0" algn="l" defTabSz="914400" rtl="0" eaLnBrk="1" fontAlgn="auto" latinLnBrk="0" hangingPunct="1">
              <a:lnSpc>
                <a:spcPts val="2600"/>
              </a:lnSpc>
              <a:spcBef>
                <a:spcPts val="525"/>
              </a:spcBef>
              <a:spcAft>
                <a:spcPts val="0"/>
              </a:spcAft>
              <a:buClrTx/>
              <a:buSzTx/>
              <a:buFont typeface="Arial"/>
              <a:buNone/>
              <a:tabLst/>
              <a:defRPr/>
            </a:lvl1pPr>
          </a:lstStyle>
          <a:p>
            <a:r>
              <a:rPr lang="en-US" dirty="0" smtClean="0"/>
              <a:t>Click icon to add picture</a:t>
            </a:r>
          </a:p>
        </p:txBody>
      </p:sp>
    </p:spTree>
    <p:extLst>
      <p:ext uri="{BB962C8B-B14F-4D97-AF65-F5344CB8AC3E}">
        <p14:creationId xmlns:p14="http://schemas.microsoft.com/office/powerpoint/2010/main" val="762465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Walgreens Titl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55978" y="5844760"/>
            <a:ext cx="2030626" cy="449082"/>
          </a:xfrm>
          <a:prstGeom prst="rect">
            <a:avLst/>
          </a:prstGeom>
        </p:spPr>
      </p:pic>
      <p:sp>
        <p:nvSpPr>
          <p:cNvPr id="7" name="Title 1"/>
          <p:cNvSpPr>
            <a:spLocks noGrp="1"/>
          </p:cNvSpPr>
          <p:nvPr>
            <p:ph type="ctrTitle" hasCustomPrompt="1"/>
          </p:nvPr>
        </p:nvSpPr>
        <p:spPr>
          <a:xfrm>
            <a:off x="1355978" y="2279818"/>
            <a:ext cx="7128892" cy="1024245"/>
          </a:xfrm>
        </p:spPr>
        <p:txBody>
          <a:bodyPr rIns="0" anchor="t" anchorCtr="0">
            <a:noAutofit/>
          </a:bodyPr>
          <a:lstStyle>
            <a:lvl1pPr algn="l">
              <a:lnSpc>
                <a:spcPct val="90000"/>
              </a:lnSpc>
              <a:defRPr sz="3200">
                <a:solidFill>
                  <a:srgbClr val="58595B"/>
                </a:solidFill>
              </a:defRPr>
            </a:lvl1pPr>
          </a:lstStyle>
          <a:p>
            <a:r>
              <a:rPr lang="en-US" dirty="0" smtClean="0">
                <a:solidFill>
                  <a:srgbClr val="6A737B"/>
                </a:solidFill>
              </a:rPr>
              <a:t>Title of Presentation</a:t>
            </a:r>
            <a:endParaRPr lang="en-US" dirty="0"/>
          </a:p>
        </p:txBody>
      </p:sp>
      <p:sp>
        <p:nvSpPr>
          <p:cNvPr id="8" name="Text Placeholder 10"/>
          <p:cNvSpPr>
            <a:spLocks noGrp="1"/>
          </p:cNvSpPr>
          <p:nvPr>
            <p:ph type="body" sz="quarter" idx="12"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smtClean="0"/>
              <a:t>Presenter Name or Subtopic Here</a:t>
            </a:r>
            <a:br>
              <a:rPr lang="en-US" dirty="0" smtClean="0"/>
            </a:br>
            <a:r>
              <a:rPr lang="en-US" dirty="0" smtClean="0"/>
              <a:t>Date</a:t>
            </a:r>
            <a:endParaRPr lang="en-US" dirty="0"/>
          </a:p>
        </p:txBody>
      </p:sp>
      <p:pic>
        <p:nvPicPr>
          <p:cNvPr id="9" name="Picture 8" descr="Walgreens_Corner-W-Flag_Red-Gradient_tm.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3" name="Footer Placeholder 2"/>
          <p:cNvSpPr>
            <a:spLocks noGrp="1"/>
          </p:cNvSpPr>
          <p:nvPr>
            <p:ph type="ftr" sz="quarter" idx="10"/>
          </p:nvPr>
        </p:nvSpPr>
        <p:spPr>
          <a:xfrm>
            <a:off x="1355978" y="6412819"/>
            <a:ext cx="4740022" cy="159523"/>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©2013 Walgreen Co. All rights reserved. Confidential and proprietary information. For internal use only.</a:t>
            </a:r>
          </a:p>
        </p:txBody>
      </p:sp>
    </p:spTree>
    <p:extLst>
      <p:ext uri="{BB962C8B-B14F-4D97-AF65-F5344CB8AC3E}">
        <p14:creationId xmlns:p14="http://schemas.microsoft.com/office/powerpoint/2010/main" val="1277349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ue Divider Slide">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1349895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Green Divider Slide">
    <p:spTree>
      <p:nvGrpSpPr>
        <p:cNvPr id="1" name=""/>
        <p:cNvGrpSpPr/>
        <p:nvPr/>
      </p:nvGrpSpPr>
      <p:grpSpPr>
        <a:xfrm>
          <a:off x="0" y="0"/>
          <a:ext cx="0" cy="0"/>
          <a:chOff x="0" y="0"/>
          <a:chExt cx="0" cy="0"/>
        </a:xfrm>
      </p:grpSpPr>
      <p:pic>
        <p:nvPicPr>
          <p:cNvPr id="4" name="Picture 3" descr="368-green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13762082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Orange Divider Slide">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Tree>
    <p:extLst>
      <p:ext uri="{BB962C8B-B14F-4D97-AF65-F5344CB8AC3E}">
        <p14:creationId xmlns:p14="http://schemas.microsoft.com/office/powerpoint/2010/main" val="10788994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ody Content">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Click to edit Master title style</a:t>
            </a:r>
            <a:endParaRPr lang="en-US"/>
          </a:p>
        </p:txBody>
      </p:sp>
      <p:sp>
        <p:nvSpPr>
          <p:cNvPr id="14" name="Footer Placeholder 13"/>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15" name="Slide Number Placeholder 14"/>
          <p:cNvSpPr>
            <a:spLocks noGrp="1"/>
          </p:cNvSpPr>
          <p:nvPr>
            <p:ph type="sldNum" sz="quarter" idx="11"/>
          </p:nvPr>
        </p:nvSpPr>
        <p:spPr/>
        <p:txBody>
          <a:bodyPr/>
          <a:lstStyle/>
          <a:p>
            <a:fld id="{8EF3FD13-C9FC-F348-8754-7BEB6D09BF8B}" type="slidenum">
              <a:rPr lang="en-US" smtClean="0"/>
              <a:pPr/>
              <a:t>‹#›</a:t>
            </a:fld>
            <a:endParaRPr lang="en-US" dirty="0"/>
          </a:p>
        </p:txBody>
      </p:sp>
      <p:sp>
        <p:nvSpPr>
          <p:cNvPr id="22" name="Content Placeholder 21"/>
          <p:cNvSpPr>
            <a:spLocks noGrp="1"/>
          </p:cNvSpPr>
          <p:nvPr>
            <p:ph sz="quarter" idx="12" hasCustomPrompt="1"/>
          </p:nvPr>
        </p:nvSpPr>
        <p:spPr>
          <a:xfrm>
            <a:off x="457200" y="1589143"/>
            <a:ext cx="8229600" cy="4537020"/>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0924853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1589143"/>
            <a:ext cx="3944881"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1589143"/>
            <a:ext cx="4038600" cy="453702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00213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plit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9" name="Content Placeholder 8"/>
          <p:cNvSpPr>
            <a:spLocks noGrp="1"/>
          </p:cNvSpPr>
          <p:nvPr>
            <p:ph sz="quarter" idx="13" hasCustomPrompt="1"/>
          </p:nvPr>
        </p:nvSpPr>
        <p:spPr>
          <a:xfrm>
            <a:off x="457200" y="2069452"/>
            <a:ext cx="3944881"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hasCustomPrompt="1"/>
          </p:nvPr>
        </p:nvSpPr>
        <p:spPr>
          <a:xfrm>
            <a:off x="4648200" y="2069452"/>
            <a:ext cx="4038600" cy="405671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5" hasCustomPrompt="1"/>
          </p:nvPr>
        </p:nvSpPr>
        <p:spPr>
          <a:xfrm>
            <a:off x="457200" y="1589143"/>
            <a:ext cx="3944938"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
        <p:nvSpPr>
          <p:cNvPr id="13" name="Text Placeholder 7"/>
          <p:cNvSpPr>
            <a:spLocks noGrp="1"/>
          </p:cNvSpPr>
          <p:nvPr>
            <p:ph type="body" sz="quarter" idx="16" hasCustomPrompt="1"/>
          </p:nvPr>
        </p:nvSpPr>
        <p:spPr>
          <a:xfrm>
            <a:off x="4648200" y="1583696"/>
            <a:ext cx="4038600" cy="362726"/>
          </a:xfrm>
        </p:spPr>
        <p:txBody>
          <a:bodyPr anchor="ctr" anchorCtr="0">
            <a:noAutofit/>
          </a:bodyPr>
          <a:lstStyle>
            <a:lvl1pPr marL="0" marR="0" indent="0" algn="l" defTabSz="914400" rtl="0" eaLnBrk="1" fontAlgn="auto" latinLnBrk="0" hangingPunct="1">
              <a:lnSpc>
                <a:spcPts val="2600"/>
              </a:lnSpc>
              <a:spcBef>
                <a:spcPts val="525"/>
              </a:spcBef>
              <a:spcAft>
                <a:spcPts val="0"/>
              </a:spcAft>
              <a:buClrTx/>
              <a:buSzTx/>
              <a:buFont typeface="Arial"/>
              <a:buNone/>
              <a:tabLst/>
              <a:defRPr b="1"/>
            </a:lvl1pPr>
          </a:lstStyle>
          <a:p>
            <a:pPr marL="0" marR="0" lvl="0" indent="0" algn="l" defTabSz="914400" rtl="0" eaLnBrk="1" fontAlgn="auto" latinLnBrk="0" hangingPunct="1">
              <a:lnSpc>
                <a:spcPts val="2600"/>
              </a:lnSpc>
              <a:spcBef>
                <a:spcPts val="525"/>
              </a:spcBef>
              <a:spcAft>
                <a:spcPts val="0"/>
              </a:spcAft>
              <a:buClrTx/>
              <a:buSzTx/>
              <a:buFont typeface="Arial"/>
              <a:buNone/>
              <a:tabLst/>
              <a:defRPr/>
            </a:pPr>
            <a:r>
              <a:rPr lang="en-US" dirty="0" smtClean="0"/>
              <a:t>Type content header here</a:t>
            </a:r>
          </a:p>
        </p:txBody>
      </p:sp>
    </p:spTree>
    <p:extLst>
      <p:ext uri="{BB962C8B-B14F-4D97-AF65-F5344CB8AC3E}">
        <p14:creationId xmlns:p14="http://schemas.microsoft.com/office/powerpoint/2010/main" val="11531739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Tree>
    <p:extLst>
      <p:ext uri="{BB962C8B-B14F-4D97-AF65-F5344CB8AC3E}">
        <p14:creationId xmlns:p14="http://schemas.microsoft.com/office/powerpoint/2010/main" val="20677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37134133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8" name="Title 1"/>
          <p:cNvSpPr txBox="1">
            <a:spLocks/>
          </p:cNvSpPr>
          <p:nvPr userDrawn="1"/>
        </p:nvSpPr>
        <p:spPr>
          <a:xfrm>
            <a:off x="1792288" y="4800600"/>
            <a:ext cx="5486400" cy="566738"/>
          </a:xfrm>
          <a:prstGeom prst="rect">
            <a:avLst/>
          </a:prstGeom>
        </p:spPr>
        <p:txBody>
          <a:bodyPr vert="horz" lIns="0" tIns="0" rIns="0" bIns="0" rtlCol="0" anchor="ctr">
            <a:normAutofit/>
          </a:bodyPr>
          <a:lstStyle>
            <a:lvl1pPr algn="l" defTabSz="914400" rtl="0" eaLnBrk="1" latinLnBrk="0" hangingPunct="1">
              <a:spcBef>
                <a:spcPct val="0"/>
              </a:spcBef>
              <a:buNone/>
              <a:defRPr lang="en-US" sz="2600" kern="1200" baseline="0">
                <a:solidFill>
                  <a:schemeClr val="tx2"/>
                </a:solidFill>
                <a:latin typeface="Arial"/>
                <a:ea typeface="+mj-ea"/>
                <a:cs typeface="Arial"/>
              </a:defRPr>
            </a:lvl1pPr>
          </a:lstStyle>
          <a:p>
            <a:pPr defTabSz="457200">
              <a:lnSpc>
                <a:spcPts val="2600"/>
              </a:lnSpc>
              <a:spcBef>
                <a:spcPts val="525"/>
              </a:spcBef>
            </a:pPr>
            <a:r>
              <a:rPr sz="2200" dirty="0" smtClean="0">
                <a:solidFill>
                  <a:srgbClr val="58595B"/>
                </a:solidFill>
              </a:rPr>
              <a:t>Click to edit Master title style</a:t>
            </a:r>
            <a:endParaRPr sz="2200" dirty="0">
              <a:solidFill>
                <a:srgbClr val="58595B"/>
              </a:solidFill>
            </a:endParaRPr>
          </a:p>
        </p:txBody>
      </p:sp>
      <p:sp>
        <p:nvSpPr>
          <p:cNvPr id="10" name="Text Placeholder 3"/>
          <p:cNvSpPr>
            <a:spLocks noGrp="1"/>
          </p:cNvSpPr>
          <p:nvPr>
            <p:ph type="body" sz="half" idx="2"/>
          </p:nvPr>
        </p:nvSpPr>
        <p:spPr>
          <a:xfrm>
            <a:off x="1792288" y="5367338"/>
            <a:ext cx="5486400" cy="804862"/>
          </a:xfrm>
        </p:spPr>
        <p:txBody>
          <a:bodyPr/>
          <a:lstStyle>
            <a:lvl1pPr marL="0" indent="0">
              <a:lnSpc>
                <a:spcPts val="1600"/>
              </a:lnSpc>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Picture Placeholder 11"/>
          <p:cNvSpPr>
            <a:spLocks noGrp="1"/>
          </p:cNvSpPr>
          <p:nvPr>
            <p:ph type="pic" sz="quarter" idx="12" hasCustomPrompt="1"/>
          </p:nvPr>
        </p:nvSpPr>
        <p:spPr>
          <a:xfrm>
            <a:off x="1792288" y="1589088"/>
            <a:ext cx="5486400" cy="3138487"/>
          </a:xfrm>
        </p:spPr>
        <p:txBody>
          <a:bodyPr/>
          <a:lstStyle>
            <a:lvl1pPr marL="0" marR="0" indent="0" algn="l" defTabSz="914400" rtl="0" eaLnBrk="1" fontAlgn="auto" latinLnBrk="0" hangingPunct="1">
              <a:lnSpc>
                <a:spcPts val="2600"/>
              </a:lnSpc>
              <a:spcBef>
                <a:spcPts val="525"/>
              </a:spcBef>
              <a:spcAft>
                <a:spcPts val="0"/>
              </a:spcAft>
              <a:buClrTx/>
              <a:buSzTx/>
              <a:buFont typeface="Arial"/>
              <a:buNone/>
              <a:tabLst/>
              <a:defRPr/>
            </a:lvl1pPr>
          </a:lstStyle>
          <a:p>
            <a:r>
              <a:rPr lang="en-US" dirty="0" smtClean="0"/>
              <a:t>Click icon to add picture</a:t>
            </a:r>
          </a:p>
        </p:txBody>
      </p:sp>
    </p:spTree>
    <p:extLst>
      <p:ext uri="{BB962C8B-B14F-4D97-AF65-F5344CB8AC3E}">
        <p14:creationId xmlns:p14="http://schemas.microsoft.com/office/powerpoint/2010/main" val="5885149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smtClean="0"/>
              <a:t>©2015 Walgreen Co. All rights reserved. Confidential and proprietary information. For internal use only.</a:t>
            </a:r>
          </a:p>
        </p:txBody>
      </p:sp>
      <p:sp>
        <p:nvSpPr>
          <p:cNvPr id="4" name="Slide Number Placeholder 3"/>
          <p:cNvSpPr>
            <a:spLocks noGrp="1"/>
          </p:cNvSpPr>
          <p:nvPr>
            <p:ph type="sldNum" sz="quarter" idx="11"/>
          </p:nvPr>
        </p:nvSpPr>
        <p:spPr/>
        <p:txBody>
          <a:bodyPr/>
          <a:lstStyle/>
          <a:p>
            <a:fld id="{8EF3FD13-C9FC-F348-8754-7BEB6D09BF8B}" type="slidenum">
              <a:rPr lang="en-US" smtClean="0"/>
              <a:pPr/>
              <a:t>‹#›</a:t>
            </a:fld>
            <a:endParaRPr lang="en-US" dirty="0"/>
          </a:p>
        </p:txBody>
      </p:sp>
      <p:sp>
        <p:nvSpPr>
          <p:cNvPr id="5" name="Title 4"/>
          <p:cNvSpPr>
            <a:spLocks noGrp="1"/>
          </p:cNvSpPr>
          <p:nvPr>
            <p:ph type="title"/>
          </p:nvPr>
        </p:nvSpPr>
        <p:spPr/>
        <p:txBody>
          <a:bodyPr/>
          <a:lstStyle>
            <a:lvl1pPr>
              <a:defRPr>
                <a:solidFill>
                  <a:srgbClr val="56A0E7"/>
                </a:solidFill>
              </a:defRPr>
            </a:lvl1pPr>
          </a:lstStyle>
          <a:p>
            <a:r>
              <a:rPr lang="en-US" dirty="0" smtClean="0"/>
              <a:t>Click to edit Master title style</a:t>
            </a:r>
            <a:endParaRPr lang="en-US" dirty="0"/>
          </a:p>
        </p:txBody>
      </p:sp>
      <p:sp>
        <p:nvSpPr>
          <p:cNvPr id="6" name="Text Placeholder 6"/>
          <p:cNvSpPr>
            <a:spLocks noGrp="1"/>
          </p:cNvSpPr>
          <p:nvPr>
            <p:ph type="body" sz="quarter" idx="13" hasCustomPrompt="1"/>
          </p:nvPr>
        </p:nvSpPr>
        <p:spPr>
          <a:xfrm>
            <a:off x="456848" y="1590319"/>
            <a:ext cx="8229952" cy="427222"/>
          </a:xfrm>
        </p:spPr>
        <p:txBody>
          <a:bodyPr vert="horz" lIns="0" tIns="0" rIns="0" bIns="0" rtlCol="0" anchor="ctr" anchorCtr="0">
            <a:noAutofit/>
          </a:bodyPr>
          <a:lstStyle>
            <a:lvl1pPr marL="0" indent="0">
              <a:buNone/>
              <a:defRPr lang="en-US" b="1" dirty="0" smtClean="0">
                <a:solidFill>
                  <a:schemeClr val="tx2"/>
                </a:solidFill>
              </a:defRPr>
            </a:lvl1pPr>
          </a:lstStyle>
          <a:p>
            <a:pPr lvl="0"/>
            <a:r>
              <a:rPr lang="en-US" dirty="0" smtClean="0"/>
              <a:t>Type chart header / label here</a:t>
            </a:r>
          </a:p>
        </p:txBody>
      </p:sp>
      <p:sp>
        <p:nvSpPr>
          <p:cNvPr id="10" name="Content Placeholder 9"/>
          <p:cNvSpPr>
            <a:spLocks noGrp="1"/>
          </p:cNvSpPr>
          <p:nvPr>
            <p:ph sz="quarter" idx="14" hasCustomPrompt="1"/>
          </p:nvPr>
        </p:nvSpPr>
        <p:spPr>
          <a:xfrm>
            <a:off x="457200" y="2138363"/>
            <a:ext cx="8229600" cy="3987800"/>
          </a:xfrm>
        </p:spPr>
        <p:txBody>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Walgreens_Corner-W-Flag_Red-Gradient_4c.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3018" y="6421536"/>
            <a:ext cx="327660" cy="343792"/>
          </a:xfrm>
          <a:prstGeom prst="rect">
            <a:avLst/>
          </a:prstGeom>
        </p:spPr>
      </p:pic>
    </p:spTree>
    <p:extLst>
      <p:ext uri="{BB962C8B-B14F-4D97-AF65-F5344CB8AC3E}">
        <p14:creationId xmlns:p14="http://schemas.microsoft.com/office/powerpoint/2010/main" val="24034326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4"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2" name="Footer Placeholder 1"/>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316542041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lvl2pPr>
            <a:lvl3pPr>
              <a:defRPr lang="en-US" sz="2000" smtClean="0"/>
            </a:lvl3pPr>
            <a:lvl4pPr marL="731520" indent="-182880">
              <a:buFont typeface="Lucida Grande"/>
              <a:buChar char="»"/>
              <a:defRPr lang="en-US" sz="1800" smtClean="0"/>
            </a:lvl4pPr>
            <a:lvl5pPr marL="960120" indent="-228600">
              <a:buFont typeface="Arial"/>
              <a:buChar char="•"/>
              <a:defRPr lang="en-US" sz="1600"/>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lvl2pPr>
            <a:lvl3pPr>
              <a:defRPr lang="en-US" sz="2000" smtClean="0"/>
            </a:lvl3pPr>
            <a:lvl4pPr marL="731520" indent="-182880">
              <a:buFont typeface="Lucida Grande"/>
              <a:buChar char="»"/>
              <a:defRPr lang="en-US" sz="1800" smtClean="0"/>
            </a:lvl4pPr>
            <a:lvl5pPr marL="960120" indent="-228600">
              <a:buFont typeface="Arial"/>
              <a:buChar char="•"/>
              <a:defRPr lang="en-US" sz="1600"/>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5"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2" name="Footer Placeholder 1"/>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18745234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lvl2pPr>
            <a:lvl3pPr>
              <a:defRPr lang="en-US" sz="2000" smtClean="0"/>
            </a:lvl3pPr>
            <a:lvl4pPr marL="731520" indent="-182880">
              <a:buFont typeface="Lucida Grande"/>
              <a:buChar char="»"/>
              <a:defRPr lang="en-US" sz="1800" smtClean="0"/>
            </a:lvl4pPr>
            <a:lvl5pPr marL="960120" indent="-228600">
              <a:buFont typeface="Arial"/>
              <a:buChar char="•"/>
              <a:defRPr lang="en-US" sz="1600"/>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lvl2pPr>
            <a:lvl3pPr>
              <a:defRPr lang="en-US" sz="2000" smtClean="0"/>
            </a:lvl3pPr>
            <a:lvl4pPr marL="731520" indent="-182880">
              <a:buFont typeface="Lucida Grande"/>
              <a:buChar char="»"/>
              <a:defRPr lang="en-US" sz="1800" smtClean="0"/>
            </a:lvl4pPr>
            <a:lvl5pPr marL="960120" indent="-228600">
              <a:buFont typeface="Arial"/>
              <a:buChar char="•"/>
              <a:defRPr lang="en-US" sz="1600"/>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7"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2" name="Footer Placeholder 1"/>
          <p:cNvSpPr>
            <a:spLocks noGrp="1"/>
          </p:cNvSpPr>
          <p:nvPr>
            <p:ph type="ftr" sz="quarter" idx="13"/>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23958912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3"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2" name="Footer Placeholder 1"/>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326643727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lvl1pPr>
          </a:lstStyle>
          <a:p>
            <a:pPr lvl="0"/>
            <a:r>
              <a:rPr lang="en-US" dirty="0" smtClean="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smtClean="0"/>
              <a:t>Type key insight here using sentence case</a:t>
            </a:r>
            <a:endParaRPr lang="en-US" dirty="0"/>
          </a:p>
        </p:txBody>
      </p:sp>
      <p:sp>
        <p:nvSpPr>
          <p:cNvPr id="19"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lvl2pPr>
            <a:lvl3pPr>
              <a:defRPr sz="2000"/>
            </a:lvl3pPr>
            <a:lvl4pPr marL="731520" indent="-182880">
              <a:buFont typeface="Lucida Grande"/>
              <a:buChar char="»"/>
              <a:defRPr sz="1800"/>
            </a:lvl4pPr>
            <a:lvl5pPr marL="960120" indent="-228600">
              <a:buFont typeface="Arial"/>
              <a:buChar char="•"/>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pic>
        <p:nvPicPr>
          <p:cNvPr id="12" name="Picture 11" descr="Walgreens_Corner-W-Flag_Red-Gradient_4c.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8931" y="6178133"/>
            <a:ext cx="327660" cy="343792"/>
          </a:xfrm>
          <a:prstGeom prst="rect">
            <a:avLst/>
          </a:prstGeom>
        </p:spPr>
      </p:pic>
      <p:sp>
        <p:nvSpPr>
          <p:cNvPr id="2" name="Footer Placeholder 1"/>
          <p:cNvSpPr>
            <a:spLocks noGrp="1"/>
          </p:cNvSpPr>
          <p:nvPr>
            <p:ph type="ftr" sz="quarter" idx="14"/>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415132527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rgbClr val="58595B"/>
                </a:solidFill>
              </a:defRPr>
            </a:lvl1pPr>
          </a:lstStyle>
          <a:p>
            <a:pPr lvl="0" algn="l" defTabSz="457200"/>
            <a:r>
              <a:rPr lang="en-US" smtClean="0"/>
              <a:t>Click to edit Master title style</a:t>
            </a:r>
            <a:endParaRPr lang="en-US"/>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dirty="0" smtClean="0">
                <a:solidFill>
                  <a:srgbClr val="FFFFFF"/>
                </a:solidFill>
              </a:rPr>
              <a:t>Type key insight here using sentence case</a:t>
            </a:r>
            <a:endParaRPr dirty="0">
              <a:solidFill>
                <a:srgbClr val="FFFFFF"/>
              </a:solidFill>
            </a:endParaRPr>
          </a:p>
        </p:txBody>
      </p:sp>
      <p:sp>
        <p:nvSpPr>
          <p:cNvPr id="6"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sp>
        <p:nvSpPr>
          <p:cNvPr id="5" name="Footer Placeholder 4"/>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2797528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5_Blue Divider">
    <p:bg>
      <p:bgPr>
        <a:solidFill>
          <a:schemeClr val="bg1"/>
        </a:solidFill>
        <a:effectLst/>
      </p:bgPr>
    </p:bg>
    <p:spTree>
      <p:nvGrpSpPr>
        <p:cNvPr id="1" name=""/>
        <p:cNvGrpSpPr/>
        <p:nvPr/>
      </p:nvGrpSpPr>
      <p:grpSpPr>
        <a:xfrm>
          <a:off x="0" y="0"/>
          <a:ext cx="0" cy="0"/>
          <a:chOff x="0" y="0"/>
          <a:chExt cx="0" cy="0"/>
        </a:xfrm>
      </p:grpSpPr>
      <p:pic>
        <p:nvPicPr>
          <p:cNvPr id="10" name="Picture 9"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1" name="Picture 10" descr="Walgreens_Corner-W-Flag_Red-Gradient_tm.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14"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rgbClr val="58595B"/>
                </a:solidFill>
              </a:defRPr>
            </a:lvl1pPr>
          </a:lstStyle>
          <a:p>
            <a:r>
              <a:rPr lang="en-US" dirty="0" smtClean="0"/>
              <a:t>Click to edit Master title style</a:t>
            </a:r>
            <a:endParaRPr lang="en-US" dirty="0"/>
          </a:p>
        </p:txBody>
      </p:sp>
      <p:sp>
        <p:nvSpPr>
          <p:cNvPr id="15" name="Text Placeholder 10"/>
          <p:cNvSpPr>
            <a:spLocks noGrp="1"/>
          </p:cNvSpPr>
          <p:nvPr>
            <p:ph type="body" sz="quarter" idx="10"/>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rgbClr val="58595B"/>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pPr lvl="0">
              <a:spcBef>
                <a:spcPct val="0"/>
              </a:spcBef>
            </a:pPr>
            <a:r>
              <a:rPr lang="en-US" dirty="0" smtClean="0"/>
              <a:t>Click to edit Master text styles</a:t>
            </a:r>
          </a:p>
        </p:txBody>
      </p:sp>
      <p:sp>
        <p:nvSpPr>
          <p:cNvPr id="2" name="Footer Placeholder 1"/>
          <p:cNvSpPr>
            <a:spLocks noGrp="1"/>
          </p:cNvSpPr>
          <p:nvPr>
            <p:ph type="ftr" sz="quarter" idx="11"/>
          </p:nvPr>
        </p:nvSpPr>
        <p:spPr>
          <a:xfrm>
            <a:off x="1265258" y="6309867"/>
            <a:ext cx="4417680" cy="365125"/>
          </a:xfrm>
        </p:spPr>
        <p:txBody>
          <a:bodyPr/>
          <a:lstStyle/>
          <a:p>
            <a:r>
              <a:rPr lang="en-US" dirty="0" smtClean="0">
                <a:solidFill>
                  <a:srgbClr val="58595B"/>
                </a:solidFill>
              </a:rPr>
              <a:t>©2015 Walgreen Co. All rights reserved.</a:t>
            </a:r>
          </a:p>
        </p:txBody>
      </p:sp>
      <p:pic>
        <p:nvPicPr>
          <p:cNvPr id="3" name="Picture 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125" y="5854390"/>
            <a:ext cx="2138198" cy="652332"/>
          </a:xfrm>
          <a:prstGeom prst="rect">
            <a:avLst/>
          </a:prstGeom>
        </p:spPr>
      </p:pic>
    </p:spTree>
    <p:extLst>
      <p:ext uri="{BB962C8B-B14F-4D97-AF65-F5344CB8AC3E}">
        <p14:creationId xmlns:p14="http://schemas.microsoft.com/office/powerpoint/2010/main" val="193565428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Green Divider">
    <p:bg>
      <p:bgPr>
        <a:solidFill>
          <a:schemeClr val="bg1"/>
        </a:solidFill>
        <a:effectLst/>
      </p:bgPr>
    </p:bg>
    <p:spTree>
      <p:nvGrpSpPr>
        <p:cNvPr id="1" name=""/>
        <p:cNvGrpSpPr/>
        <p:nvPr/>
      </p:nvGrpSpPr>
      <p:grpSpPr>
        <a:xfrm>
          <a:off x="0" y="0"/>
          <a:ext cx="0" cy="0"/>
          <a:chOff x="0" y="0"/>
          <a:chExt cx="0" cy="0"/>
        </a:xfrm>
      </p:grpSpPr>
      <p:pic>
        <p:nvPicPr>
          <p:cNvPr id="8" name="Picture 7" descr="542_corp_backgroun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rgbClr val="000000"/>
                </a:solidFill>
              </a:defRPr>
            </a:lvl1pPr>
          </a:lstStyle>
          <a:p>
            <a:fld id="{E75118D1-FA0D-5842-8422-48729606DBE3}" type="slidenum">
              <a:rPr lang="en-US" smtClean="0"/>
              <a:pPr/>
              <a:t>‹#›</a:t>
            </a:fld>
            <a:endParaRPr lang="en-US" dirty="0"/>
          </a:p>
        </p:txBody>
      </p:sp>
      <p:sp>
        <p:nvSpPr>
          <p:cNvPr id="7" name="Title 1"/>
          <p:cNvSpPr>
            <a:spLocks noGrp="1"/>
          </p:cNvSpPr>
          <p:nvPr>
            <p:ph type="ctrTitle" hasCustomPrompt="1"/>
          </p:nvPr>
        </p:nvSpPr>
        <p:spPr>
          <a:xfrm>
            <a:off x="0" y="2525414"/>
            <a:ext cx="9144000" cy="1024245"/>
          </a:xfrm>
        </p:spPr>
        <p:txBody>
          <a:bodyPr anchor="t"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
        <p:nvSpPr>
          <p:cNvPr id="3" name="Footer Placeholder 2"/>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41593049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smtClean="0"/>
              <a:t>Section Divider Slide</a:t>
            </a:r>
            <a:endParaRPr lang="en-US" dirty="0"/>
          </a:p>
        </p:txBody>
      </p:sp>
    </p:spTree>
    <p:extLst>
      <p:ext uri="{BB962C8B-B14F-4D97-AF65-F5344CB8AC3E}">
        <p14:creationId xmlns:p14="http://schemas.microsoft.com/office/powerpoint/2010/main" val="22922219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1_Green Divider">
    <p:bg>
      <p:bgPr>
        <a:solidFill>
          <a:schemeClr val="bg1"/>
        </a:solidFill>
        <a:effectLst/>
      </p:bgPr>
    </p:bg>
    <p:spTree>
      <p:nvGrpSpPr>
        <p:cNvPr id="1" name=""/>
        <p:cNvGrpSpPr/>
        <p:nvPr/>
      </p:nvGrpSpPr>
      <p:grpSpPr>
        <a:xfrm>
          <a:off x="0" y="0"/>
          <a:ext cx="0" cy="0"/>
          <a:chOff x="0" y="0"/>
          <a:chExt cx="0" cy="0"/>
        </a:xfrm>
      </p:grpSpPr>
      <p:pic>
        <p:nvPicPr>
          <p:cNvPr id="2" name="Picture 1" descr="368-green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0" y="2525414"/>
            <a:ext cx="9144000" cy="1024245"/>
          </a:xfrm>
        </p:spPr>
        <p:txBody>
          <a:bodyPr anchor="t"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
        <p:nvSpPr>
          <p:cNvPr id="9"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rgbClr val="000000"/>
                </a:solidFill>
              </a:defRPr>
            </a:lvl1pPr>
          </a:lstStyle>
          <a:p>
            <a:fld id="{E75118D1-FA0D-5842-8422-48729606DBE3}" type="slidenum">
              <a:rPr lang="en-US" smtClean="0"/>
              <a:pPr/>
              <a:t>‹#›</a:t>
            </a:fld>
            <a:endParaRPr lang="en-US" dirty="0"/>
          </a:p>
        </p:txBody>
      </p:sp>
      <p:sp>
        <p:nvSpPr>
          <p:cNvPr id="3" name="Footer Placeholder 2"/>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3237692753"/>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2_Green Divider">
    <p:bg>
      <p:bgPr>
        <a:solidFill>
          <a:schemeClr val="bg1"/>
        </a:solidFill>
        <a:effectLst/>
      </p:bgPr>
    </p:bg>
    <p:spTree>
      <p:nvGrpSpPr>
        <p:cNvPr id="1" name=""/>
        <p:cNvGrpSpPr/>
        <p:nvPr/>
      </p:nvGrpSpPr>
      <p:grpSpPr>
        <a:xfrm>
          <a:off x="0" y="0"/>
          <a:ext cx="0" cy="0"/>
          <a:chOff x="0" y="0"/>
          <a:chExt cx="0" cy="0"/>
        </a:xfrm>
      </p:grpSpPr>
      <p:pic>
        <p:nvPicPr>
          <p:cNvPr id="2" name="Picture 1" descr="716-orange_corp_bckgrd_out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rgbClr val="000000"/>
                </a:solidFill>
              </a:defRPr>
            </a:lvl1pPr>
          </a:lstStyle>
          <a:p>
            <a:fld id="{E75118D1-FA0D-5842-8422-48729606DBE3}" type="slidenum">
              <a:rPr lang="en-US" smtClean="0"/>
              <a:pPr/>
              <a:t>‹#›</a:t>
            </a:fld>
            <a:endParaRPr lang="en-US" dirty="0"/>
          </a:p>
        </p:txBody>
      </p:sp>
      <p:sp>
        <p:nvSpPr>
          <p:cNvPr id="7" name="Title 1"/>
          <p:cNvSpPr>
            <a:spLocks noGrp="1"/>
          </p:cNvSpPr>
          <p:nvPr>
            <p:ph type="ctrTitle" hasCustomPrompt="1"/>
          </p:nvPr>
        </p:nvSpPr>
        <p:spPr>
          <a:xfrm>
            <a:off x="0" y="2525414"/>
            <a:ext cx="9144000" cy="1024245"/>
          </a:xfrm>
        </p:spPr>
        <p:txBody>
          <a:bodyPr anchor="t" anchorCtr="0">
            <a:noAutofit/>
          </a:bodyPr>
          <a:lstStyle>
            <a:lvl1pPr algn="ctr">
              <a:lnSpc>
                <a:spcPct val="90000"/>
              </a:lnSpc>
              <a:defRPr sz="4000" b="1">
                <a:solidFill>
                  <a:srgbClr val="58595B"/>
                </a:solidFill>
              </a:defRPr>
            </a:lvl1pPr>
          </a:lstStyle>
          <a:p>
            <a:r>
              <a:rPr lang="en-US" dirty="0" smtClean="0"/>
              <a:t>Section Divider Slide</a:t>
            </a:r>
            <a:endParaRPr lang="en-US" dirty="0"/>
          </a:p>
        </p:txBody>
      </p:sp>
      <p:sp>
        <p:nvSpPr>
          <p:cNvPr id="3" name="Footer Placeholder 2"/>
          <p:cNvSpPr>
            <a:spLocks noGrp="1"/>
          </p:cNvSpPr>
          <p:nvPr>
            <p:ph type="ftr" sz="quarter" idx="10"/>
          </p:nvPr>
        </p:nvSpPr>
        <p:spPr/>
        <p:txBody>
          <a:bodyPr/>
          <a:lstStyle/>
          <a:p>
            <a:r>
              <a:rPr lang="en-US" dirty="0" smtClean="0">
                <a:solidFill>
                  <a:srgbClr val="58595B"/>
                </a:solidFill>
              </a:rPr>
              <a:t>©2015 Walgreen Co. All rights reserved.</a:t>
            </a:r>
          </a:p>
        </p:txBody>
      </p:sp>
    </p:spTree>
    <p:extLst>
      <p:ext uri="{BB962C8B-B14F-4D97-AF65-F5344CB8AC3E}">
        <p14:creationId xmlns:p14="http://schemas.microsoft.com/office/powerpoint/2010/main" val="31952754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7" name="Footer Placeholder 3"/>
          <p:cNvSpPr>
            <a:spLocks noGrp="1"/>
          </p:cNvSpPr>
          <p:nvPr>
            <p:ph type="ftr" sz="quarter" idx="3"/>
          </p:nvPr>
        </p:nvSpPr>
        <p:spPr>
          <a:xfrm>
            <a:off x="624204" y="6546195"/>
            <a:ext cx="509079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©2015 Walgreen Co. All rights reserved. Confidential and proprietary information. For internal use only.</a:t>
            </a:r>
            <a:endParaRPr lang="en-US" dirty="0"/>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8558957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7" name="Footer Placeholder 3"/>
          <p:cNvSpPr>
            <a:spLocks noGrp="1"/>
          </p:cNvSpPr>
          <p:nvPr>
            <p:ph type="ftr" sz="quarter" idx="3"/>
          </p:nvPr>
        </p:nvSpPr>
        <p:spPr>
          <a:xfrm>
            <a:off x="662304" y="6546195"/>
            <a:ext cx="558609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©2015 Walgreen Co. All rights reserved. Confidential and proprietary information. For internal use only</a:t>
            </a:r>
          </a:p>
        </p:txBody>
      </p:sp>
      <p:sp>
        <p:nvSpPr>
          <p:cNvPr id="9"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800473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9" name="Footer Placeholder 3"/>
          <p:cNvSpPr>
            <a:spLocks noGrp="1"/>
          </p:cNvSpPr>
          <p:nvPr>
            <p:ph type="ftr" sz="quarter" idx="13"/>
          </p:nvPr>
        </p:nvSpPr>
        <p:spPr>
          <a:xfrm>
            <a:off x="675004" y="6538257"/>
            <a:ext cx="542099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©2015 Walgreen Co. All rights reserved. Confidential and proprietary information. For internal use only.</a:t>
            </a:r>
          </a:p>
        </p:txBody>
      </p:sp>
      <p:sp>
        <p:nvSpPr>
          <p:cNvPr id="13"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025240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5" name="Footer Placeholder 3"/>
          <p:cNvSpPr>
            <a:spLocks noGrp="1"/>
          </p:cNvSpPr>
          <p:nvPr>
            <p:ph type="ftr" sz="quarter" idx="3"/>
          </p:nvPr>
        </p:nvSpPr>
        <p:spPr>
          <a:xfrm>
            <a:off x="611504" y="6546195"/>
            <a:ext cx="548449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©2015 Walgreen Co. All rights reserved. Confidential and proprietary information. For internal use only.</a:t>
            </a: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8580165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png"/><Relationship Id="rId5" Type="http://schemas.openxmlformats.org/officeDocument/2006/relationships/slideLayout" Target="../slideLayouts/slideLayout17.xml"/><Relationship Id="rId10"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2.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1.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2.pn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image" Target="../media/image1.png"/><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5.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pic>
        <p:nvPicPr>
          <p:cNvPr id="9" name="Picture 8" descr="Walgreens_Corner-W-Flag_Red-Gradient_4c.png"/>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553620" y="6400800"/>
            <a:ext cx="327660" cy="343792"/>
          </a:xfrm>
          <a:prstGeom prst="rect">
            <a:avLst/>
          </a:prstGeom>
        </p:spPr>
      </p:pic>
      <p:sp>
        <p:nvSpPr>
          <p:cNvPr id="4" name="Footer Placeholder 3"/>
          <p:cNvSpPr>
            <a:spLocks noGrp="1"/>
          </p:cNvSpPr>
          <p:nvPr>
            <p:ph type="ftr" sz="quarter" idx="3"/>
          </p:nvPr>
        </p:nvSpPr>
        <p:spPr>
          <a:xfrm>
            <a:off x="629820" y="6549329"/>
            <a:ext cx="511476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smtClean="0"/>
              <a:t>©2015 Walgreen Co. All rights reserved. Confidential and proprietary information. For internal use only.</a:t>
            </a:r>
          </a:p>
        </p:txBody>
      </p:sp>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94591566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0" r:id="rId3"/>
    <p:sldLayoutId id="2147483831" r:id="rId4"/>
    <p:sldLayoutId id="2147483832" r:id="rId5"/>
    <p:sldLayoutId id="2147483791" r:id="rId6"/>
    <p:sldLayoutId id="2147483792" r:id="rId7"/>
    <p:sldLayoutId id="2147483793" r:id="rId8"/>
    <p:sldLayoutId id="2147483794" r:id="rId9"/>
    <p:sldLayoutId id="2147483798" r:id="rId10"/>
    <p:sldLayoutId id="2147483795" r:id="rId11"/>
    <p:sldLayoutId id="2147483888" r:id="rId12"/>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0" y="0"/>
            <a:ext cx="9144000" cy="1143000"/>
          </a:xfrm>
          <a:prstGeom prst="rect">
            <a:avLst/>
          </a:prstGeom>
        </p:spPr>
      </p:pic>
      <p:pic>
        <p:nvPicPr>
          <p:cNvPr id="9" name="Picture 8" descr="Walgreens_Corner-W-Flag_Red-Gradient_4c.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453018" y="6421536"/>
            <a:ext cx="327660" cy="343792"/>
          </a:xfrm>
          <a:prstGeom prst="rect">
            <a:avLst/>
          </a:prstGeom>
        </p:spPr>
      </p:pic>
      <p:sp>
        <p:nvSpPr>
          <p:cNvPr id="10" name="Title Placeholder 9"/>
          <p:cNvSpPr>
            <a:spLocks noGrp="1"/>
          </p:cNvSpPr>
          <p:nvPr>
            <p:ph type="title"/>
          </p:nvPr>
        </p:nvSpPr>
        <p:spPr>
          <a:xfrm>
            <a:off x="457200" y="160694"/>
            <a:ext cx="8229600" cy="927877"/>
          </a:xfrm>
          <a:prstGeom prst="rect">
            <a:avLst/>
          </a:prstGeom>
        </p:spPr>
        <p:txBody>
          <a:bodyPr vert="horz" lIns="0" tIns="0" rIns="91440" bIns="0" rtlCol="0" anchor="ctr">
            <a:noAutofit/>
          </a:bodyPr>
          <a:lstStyle/>
          <a:p>
            <a:r>
              <a:rPr lang="en-US" dirty="0" smtClean="0"/>
              <a:t>Click to edit Master title style</a:t>
            </a:r>
            <a:endParaRPr lang="en-US" dirty="0"/>
          </a:p>
        </p:txBody>
      </p:sp>
      <p:sp>
        <p:nvSpPr>
          <p:cNvPr id="12" name="Footer Placeholder 11"/>
          <p:cNvSpPr>
            <a:spLocks noGrp="1"/>
          </p:cNvSpPr>
          <p:nvPr>
            <p:ph type="ftr" sz="quarter" idx="3"/>
          </p:nvPr>
        </p:nvSpPr>
        <p:spPr>
          <a:xfrm>
            <a:off x="563668" y="6670099"/>
            <a:ext cx="4877012" cy="159523"/>
          </a:xfrm>
          <a:prstGeom prst="rect">
            <a:avLst/>
          </a:prstGeom>
        </p:spPr>
        <p:txBody>
          <a:bodyPr vert="horz" lIns="0" tIns="0" rIns="91440" bIns="0" rtlCol="0" anchor="ctr"/>
          <a:lstStyle>
            <a:lvl1pPr algn="l">
              <a:buNone/>
              <a:defRPr sz="800">
                <a:solidFill>
                  <a:srgbClr val="58595B"/>
                </a:solidFill>
              </a:defRPr>
            </a:lvl1pPr>
          </a:lstStyle>
          <a:p>
            <a:r>
              <a:rPr lang="en-US" dirty="0" smtClean="0"/>
              <a:t>©2015 Walgreen Co. All rights reserved. Confidential and proprietary information. For internal use only.</a:t>
            </a:r>
          </a:p>
        </p:txBody>
      </p:sp>
      <p:sp>
        <p:nvSpPr>
          <p:cNvPr id="15" name="Slide Number Placeholder 14"/>
          <p:cNvSpPr>
            <a:spLocks noGrp="1"/>
          </p:cNvSpPr>
          <p:nvPr>
            <p:ph type="sldNum" sz="quarter" idx="4"/>
          </p:nvPr>
        </p:nvSpPr>
        <p:spPr>
          <a:xfrm>
            <a:off x="6553200" y="6529804"/>
            <a:ext cx="2133600" cy="174049"/>
          </a:xfrm>
          <a:prstGeom prst="rect">
            <a:avLst/>
          </a:prstGeom>
        </p:spPr>
        <p:txBody>
          <a:bodyPr vert="horz" lIns="91440" tIns="45720" rIns="91440" bIns="45720" rtlCol="0" anchor="ctr"/>
          <a:lstStyle>
            <a:lvl1pPr algn="r">
              <a:buNone/>
              <a:defRPr sz="800">
                <a:solidFill>
                  <a:srgbClr val="58595B"/>
                </a:solidFill>
              </a:defRPr>
            </a:lvl1pPr>
          </a:lstStyle>
          <a:p>
            <a:fld id="{8EF3FD13-C9FC-F348-8754-7BEB6D09BF8B}" type="slidenum">
              <a:rPr lang="en-US" smtClean="0"/>
              <a:pPr/>
              <a:t>‹#›</a:t>
            </a:fld>
            <a:endParaRPr lang="en-US" dirty="0"/>
          </a:p>
        </p:txBody>
      </p:sp>
      <p:sp>
        <p:nvSpPr>
          <p:cNvPr id="17" name="Text Placeholder 16"/>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4095043"/>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342900" indent="-342900" algn="l" defTabSz="914400" rtl="0" eaLnBrk="1" latinLnBrk="0" hangingPunct="1">
        <a:lnSpc>
          <a:spcPts val="2600"/>
        </a:lnSpc>
        <a:spcBef>
          <a:spcPts val="525"/>
        </a:spcBef>
        <a:buFont typeface="Arial"/>
        <a:buChar char="•"/>
        <a:defRPr lang="en-US" sz="2200" kern="1200" smtClean="0">
          <a:solidFill>
            <a:srgbClr val="58595B"/>
          </a:solidFill>
          <a:latin typeface="Arial"/>
          <a:ea typeface="+mn-ea"/>
          <a:cs typeface="Arial"/>
        </a:defRPr>
      </a:lvl1pPr>
      <a:lvl2pPr marL="741363" indent="-398463" algn="l" defTabSz="914400" rtl="0" eaLnBrk="1" latinLnBrk="0" hangingPunct="1">
        <a:lnSpc>
          <a:spcPts val="2400"/>
        </a:lnSpc>
        <a:spcBef>
          <a:spcPts val="525"/>
        </a:spcBef>
        <a:buFont typeface="Lucida Grande"/>
        <a:buChar char="—"/>
        <a:defRPr lang="en-US" sz="2000" kern="1200" smtClean="0">
          <a:solidFill>
            <a:srgbClr val="58595B"/>
          </a:solidFill>
          <a:latin typeface="Arial"/>
          <a:ea typeface="+mn-ea"/>
          <a:cs typeface="Arial"/>
        </a:defRPr>
      </a:lvl2pPr>
      <a:lvl3pPr marL="976313" indent="-234950" algn="l" defTabSz="914400" rtl="0" eaLnBrk="1" latinLnBrk="0" hangingPunct="1">
        <a:lnSpc>
          <a:spcPts val="2200"/>
        </a:lnSpc>
        <a:spcBef>
          <a:spcPts val="525"/>
        </a:spcBef>
        <a:buFont typeface="Lucida Grande"/>
        <a:buChar char="»"/>
        <a:defRPr lang="en-US" sz="1800" kern="1200" smtClean="0">
          <a:solidFill>
            <a:srgbClr val="58595B"/>
          </a:solidFill>
          <a:latin typeface="Arial"/>
          <a:ea typeface="+mn-ea"/>
          <a:cs typeface="Arial"/>
        </a:defRPr>
      </a:lvl3pPr>
      <a:lvl4pPr marL="1200150" indent="-223838" algn="l" defTabSz="914400" rtl="0" eaLnBrk="1" latinLnBrk="0" hangingPunct="1">
        <a:lnSpc>
          <a:spcPts val="2000"/>
        </a:lnSpc>
        <a:spcBef>
          <a:spcPts val="525"/>
        </a:spcBef>
        <a:buFont typeface="Arial"/>
        <a:buChar char="•"/>
        <a:defRPr lang="en-US" sz="1600" kern="1200" smtClean="0">
          <a:solidFill>
            <a:srgbClr val="58595B"/>
          </a:solidFill>
          <a:latin typeface="Arial"/>
          <a:ea typeface="+mn-ea"/>
          <a:cs typeface="Arial"/>
        </a:defRPr>
      </a:lvl4pPr>
      <a:lvl5pPr marL="1435100" indent="-234950" algn="l" defTabSz="914400" rtl="0" eaLnBrk="1" latinLnBrk="0" hangingPunct="1">
        <a:lnSpc>
          <a:spcPts val="1800"/>
        </a:lnSpc>
        <a:spcBef>
          <a:spcPts val="525"/>
        </a:spcBef>
        <a:buFont typeface="Arial"/>
        <a:buChar char="•"/>
        <a:defRPr lang="en-US" sz="1400" kern="1200">
          <a:solidFill>
            <a:srgbClr val="58595B"/>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9144000" cy="1143000"/>
          </a:xfrm>
          <a:prstGeom prst="rect">
            <a:avLst/>
          </a:prstGeom>
        </p:spPr>
      </p:pic>
      <p:pic>
        <p:nvPicPr>
          <p:cNvPr id="9" name="Picture 8" descr="Walgreens_Corner-W-Flag_Red-Gradient_4c.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453018" y="6421536"/>
            <a:ext cx="327660" cy="343792"/>
          </a:xfrm>
          <a:prstGeom prst="rect">
            <a:avLst/>
          </a:prstGeom>
        </p:spPr>
      </p:pic>
      <p:sp>
        <p:nvSpPr>
          <p:cNvPr id="10" name="Title Placeholder 9"/>
          <p:cNvSpPr>
            <a:spLocks noGrp="1"/>
          </p:cNvSpPr>
          <p:nvPr>
            <p:ph type="title"/>
          </p:nvPr>
        </p:nvSpPr>
        <p:spPr>
          <a:xfrm>
            <a:off x="457200" y="160694"/>
            <a:ext cx="8229600" cy="927877"/>
          </a:xfrm>
          <a:prstGeom prst="rect">
            <a:avLst/>
          </a:prstGeom>
        </p:spPr>
        <p:txBody>
          <a:bodyPr vert="horz" lIns="0" tIns="0" rIns="91440" bIns="0" rtlCol="0" anchor="ctr">
            <a:noAutofit/>
          </a:bodyPr>
          <a:lstStyle/>
          <a:p>
            <a:r>
              <a:rPr lang="en-US" dirty="0" smtClean="0"/>
              <a:t>Click to edit Master title style</a:t>
            </a:r>
            <a:endParaRPr lang="en-US" dirty="0"/>
          </a:p>
        </p:txBody>
      </p:sp>
      <p:sp>
        <p:nvSpPr>
          <p:cNvPr id="12" name="Footer Placeholder 11"/>
          <p:cNvSpPr>
            <a:spLocks noGrp="1"/>
          </p:cNvSpPr>
          <p:nvPr>
            <p:ph type="ftr" sz="quarter" idx="3"/>
          </p:nvPr>
        </p:nvSpPr>
        <p:spPr>
          <a:xfrm>
            <a:off x="589068" y="6670099"/>
            <a:ext cx="4877012" cy="159523"/>
          </a:xfrm>
          <a:prstGeom prst="rect">
            <a:avLst/>
          </a:prstGeom>
        </p:spPr>
        <p:txBody>
          <a:bodyPr vert="horz" lIns="0" tIns="0" rIns="91440" bIns="0" rtlCol="0" anchor="ctr"/>
          <a:lstStyle>
            <a:lvl1pPr algn="l">
              <a:buNone/>
              <a:defRPr sz="800">
                <a:solidFill>
                  <a:srgbClr val="58595B"/>
                </a:solidFill>
              </a:defRPr>
            </a:lvl1pPr>
          </a:lstStyle>
          <a:p>
            <a:r>
              <a:rPr lang="en-US" dirty="0" smtClean="0"/>
              <a:t>©2015 Walgreen Co. All rights reserved. Confidential and proprietary information. For internal use only.</a:t>
            </a:r>
          </a:p>
        </p:txBody>
      </p:sp>
      <p:sp>
        <p:nvSpPr>
          <p:cNvPr id="15" name="Slide Number Placeholder 14"/>
          <p:cNvSpPr>
            <a:spLocks noGrp="1"/>
          </p:cNvSpPr>
          <p:nvPr>
            <p:ph type="sldNum" sz="quarter" idx="4"/>
          </p:nvPr>
        </p:nvSpPr>
        <p:spPr>
          <a:xfrm>
            <a:off x="6553200" y="6529804"/>
            <a:ext cx="2133600" cy="174049"/>
          </a:xfrm>
          <a:prstGeom prst="rect">
            <a:avLst/>
          </a:prstGeom>
        </p:spPr>
        <p:txBody>
          <a:bodyPr vert="horz" lIns="91440" tIns="45720" rIns="91440" bIns="45720" rtlCol="0" anchor="ctr"/>
          <a:lstStyle>
            <a:lvl1pPr algn="r">
              <a:buNone/>
              <a:defRPr sz="800">
                <a:solidFill>
                  <a:srgbClr val="58595B"/>
                </a:solidFill>
              </a:defRPr>
            </a:lvl1pPr>
          </a:lstStyle>
          <a:p>
            <a:fld id="{8EF3FD13-C9FC-F348-8754-7BEB6D09BF8B}" type="slidenum">
              <a:rPr lang="en-US" smtClean="0"/>
              <a:pPr/>
              <a:t>‹#›</a:t>
            </a:fld>
            <a:endParaRPr lang="en-US" dirty="0"/>
          </a:p>
        </p:txBody>
      </p:sp>
      <p:sp>
        <p:nvSpPr>
          <p:cNvPr id="17" name="Text Placeholder 16"/>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94346615"/>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342900" indent="-342900" algn="l" defTabSz="914400" rtl="0" eaLnBrk="1" latinLnBrk="0" hangingPunct="1">
        <a:lnSpc>
          <a:spcPts val="2600"/>
        </a:lnSpc>
        <a:spcBef>
          <a:spcPts val="525"/>
        </a:spcBef>
        <a:buFont typeface="Arial"/>
        <a:buChar char="•"/>
        <a:defRPr lang="en-US" sz="2200" kern="1200" smtClean="0">
          <a:solidFill>
            <a:srgbClr val="58595B"/>
          </a:solidFill>
          <a:latin typeface="Arial"/>
          <a:ea typeface="+mn-ea"/>
          <a:cs typeface="Arial"/>
        </a:defRPr>
      </a:lvl1pPr>
      <a:lvl2pPr marL="741363" indent="-398463" algn="l" defTabSz="914400" rtl="0" eaLnBrk="1" latinLnBrk="0" hangingPunct="1">
        <a:lnSpc>
          <a:spcPts val="2400"/>
        </a:lnSpc>
        <a:spcBef>
          <a:spcPts val="525"/>
        </a:spcBef>
        <a:buFont typeface="Lucida Grande"/>
        <a:buChar char="—"/>
        <a:defRPr lang="en-US" sz="2000" kern="1200" smtClean="0">
          <a:solidFill>
            <a:srgbClr val="58595B"/>
          </a:solidFill>
          <a:latin typeface="Arial"/>
          <a:ea typeface="+mn-ea"/>
          <a:cs typeface="Arial"/>
        </a:defRPr>
      </a:lvl2pPr>
      <a:lvl3pPr marL="976313" indent="-234950" algn="l" defTabSz="914400" rtl="0" eaLnBrk="1" latinLnBrk="0" hangingPunct="1">
        <a:lnSpc>
          <a:spcPts val="2200"/>
        </a:lnSpc>
        <a:spcBef>
          <a:spcPts val="525"/>
        </a:spcBef>
        <a:buFont typeface="Lucida Grande"/>
        <a:buChar char="»"/>
        <a:defRPr lang="en-US" sz="1800" kern="1200" smtClean="0">
          <a:solidFill>
            <a:srgbClr val="58595B"/>
          </a:solidFill>
          <a:latin typeface="Arial"/>
          <a:ea typeface="+mn-ea"/>
          <a:cs typeface="Arial"/>
        </a:defRPr>
      </a:lvl3pPr>
      <a:lvl4pPr marL="1200150" indent="-223838" algn="l" defTabSz="914400" rtl="0" eaLnBrk="1" latinLnBrk="0" hangingPunct="1">
        <a:lnSpc>
          <a:spcPts val="2000"/>
        </a:lnSpc>
        <a:spcBef>
          <a:spcPts val="525"/>
        </a:spcBef>
        <a:buFont typeface="Arial"/>
        <a:buChar char="•"/>
        <a:defRPr lang="en-US" sz="1600" kern="1200" smtClean="0">
          <a:solidFill>
            <a:srgbClr val="58595B"/>
          </a:solidFill>
          <a:latin typeface="Arial"/>
          <a:ea typeface="+mn-ea"/>
          <a:cs typeface="Arial"/>
        </a:defRPr>
      </a:lvl4pPr>
      <a:lvl5pPr marL="1435100" indent="-234950" algn="l" defTabSz="914400" rtl="0" eaLnBrk="1" latinLnBrk="0" hangingPunct="1">
        <a:lnSpc>
          <a:spcPts val="1800"/>
        </a:lnSpc>
        <a:spcBef>
          <a:spcPts val="525"/>
        </a:spcBef>
        <a:buFont typeface="Arial"/>
        <a:buChar char="•"/>
        <a:defRPr lang="en-US" sz="1400" kern="1200">
          <a:solidFill>
            <a:srgbClr val="58595B"/>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9144000" cy="1143000"/>
          </a:xfrm>
          <a:prstGeom prst="rect">
            <a:avLst/>
          </a:prstGeom>
        </p:spPr>
      </p:pic>
      <p:pic>
        <p:nvPicPr>
          <p:cNvPr id="9" name="Picture 8" descr="Walgreens_Corner-W-Flag_Red-Gradient_4c.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453018" y="6421536"/>
            <a:ext cx="327660" cy="343792"/>
          </a:xfrm>
          <a:prstGeom prst="rect">
            <a:avLst/>
          </a:prstGeom>
        </p:spPr>
      </p:pic>
      <p:sp>
        <p:nvSpPr>
          <p:cNvPr id="10" name="Title Placeholder 9"/>
          <p:cNvSpPr>
            <a:spLocks noGrp="1"/>
          </p:cNvSpPr>
          <p:nvPr>
            <p:ph type="title"/>
          </p:nvPr>
        </p:nvSpPr>
        <p:spPr>
          <a:xfrm>
            <a:off x="457200" y="160694"/>
            <a:ext cx="8229600" cy="927877"/>
          </a:xfrm>
          <a:prstGeom prst="rect">
            <a:avLst/>
          </a:prstGeom>
        </p:spPr>
        <p:txBody>
          <a:bodyPr vert="horz" lIns="0" tIns="0" rIns="91440" bIns="0" rtlCol="0" anchor="ctr">
            <a:noAutofit/>
          </a:bodyPr>
          <a:lstStyle/>
          <a:p>
            <a:r>
              <a:rPr lang="en-US" dirty="0" smtClean="0"/>
              <a:t>Click to edit Master title style</a:t>
            </a:r>
            <a:endParaRPr lang="en-US" dirty="0"/>
          </a:p>
        </p:txBody>
      </p:sp>
      <p:sp>
        <p:nvSpPr>
          <p:cNvPr id="12" name="Footer Placeholder 11"/>
          <p:cNvSpPr>
            <a:spLocks noGrp="1"/>
          </p:cNvSpPr>
          <p:nvPr>
            <p:ph type="ftr" sz="quarter" idx="3"/>
          </p:nvPr>
        </p:nvSpPr>
        <p:spPr>
          <a:xfrm>
            <a:off x="792268" y="6530399"/>
            <a:ext cx="4877012" cy="159523"/>
          </a:xfrm>
          <a:prstGeom prst="rect">
            <a:avLst/>
          </a:prstGeom>
        </p:spPr>
        <p:txBody>
          <a:bodyPr vert="horz" lIns="0" tIns="0" rIns="91440" bIns="0" rtlCol="0" anchor="ctr"/>
          <a:lstStyle>
            <a:lvl1pPr algn="l">
              <a:buNone/>
              <a:defRPr sz="800">
                <a:solidFill>
                  <a:srgbClr val="58595B"/>
                </a:solidFill>
              </a:defRPr>
            </a:lvl1pPr>
          </a:lstStyle>
          <a:p>
            <a:r>
              <a:rPr lang="en-US" dirty="0" smtClean="0"/>
              <a:t>©2015 Walgreen Co. All rights reserved. Confidential and proprietary information. For internal use only.</a:t>
            </a:r>
          </a:p>
        </p:txBody>
      </p:sp>
      <p:sp>
        <p:nvSpPr>
          <p:cNvPr id="15" name="Slide Number Placeholder 14"/>
          <p:cNvSpPr>
            <a:spLocks noGrp="1"/>
          </p:cNvSpPr>
          <p:nvPr>
            <p:ph type="sldNum" sz="quarter" idx="4"/>
          </p:nvPr>
        </p:nvSpPr>
        <p:spPr>
          <a:xfrm>
            <a:off x="6553200" y="6529804"/>
            <a:ext cx="2133600" cy="174049"/>
          </a:xfrm>
          <a:prstGeom prst="rect">
            <a:avLst/>
          </a:prstGeom>
        </p:spPr>
        <p:txBody>
          <a:bodyPr vert="horz" lIns="91440" tIns="45720" rIns="91440" bIns="45720" rtlCol="0" anchor="ctr"/>
          <a:lstStyle>
            <a:lvl1pPr algn="r">
              <a:buNone/>
              <a:defRPr sz="800">
                <a:solidFill>
                  <a:srgbClr val="58595B"/>
                </a:solidFill>
              </a:defRPr>
            </a:lvl1pPr>
          </a:lstStyle>
          <a:p>
            <a:fld id="{8EF3FD13-C9FC-F348-8754-7BEB6D09BF8B}" type="slidenum">
              <a:rPr lang="en-US" smtClean="0"/>
              <a:pPr/>
              <a:t>‹#›</a:t>
            </a:fld>
            <a:endParaRPr lang="en-US" dirty="0"/>
          </a:p>
        </p:txBody>
      </p:sp>
      <p:sp>
        <p:nvSpPr>
          <p:cNvPr id="17" name="Text Placeholder 16"/>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5566954"/>
      </p:ext>
    </p:extLst>
  </p:cSld>
  <p:clrMap bg1="lt1" tx1="dk1" bg2="lt2" tx2="dk2" accent1="accent1" accent2="accent2" accent3="accent3" accent4="accent4" accent5="accent5" accent6="accent6" hlink="hlink" folHlink="folHlink"/>
  <p:sldLayoutIdLst>
    <p:sldLayoutId id="2147483866"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342900" indent="-342900" algn="l" defTabSz="914400" rtl="0" eaLnBrk="1" latinLnBrk="0" hangingPunct="1">
        <a:lnSpc>
          <a:spcPts val="2600"/>
        </a:lnSpc>
        <a:spcBef>
          <a:spcPts val="525"/>
        </a:spcBef>
        <a:buFont typeface="Arial"/>
        <a:buChar char="•"/>
        <a:defRPr lang="en-US" sz="2200" kern="1200" smtClean="0">
          <a:solidFill>
            <a:srgbClr val="58595B"/>
          </a:solidFill>
          <a:latin typeface="Arial"/>
          <a:ea typeface="+mn-ea"/>
          <a:cs typeface="Arial"/>
        </a:defRPr>
      </a:lvl1pPr>
      <a:lvl2pPr marL="741363" indent="-398463" algn="l" defTabSz="914400" rtl="0" eaLnBrk="1" latinLnBrk="0" hangingPunct="1">
        <a:lnSpc>
          <a:spcPts val="2400"/>
        </a:lnSpc>
        <a:spcBef>
          <a:spcPts val="525"/>
        </a:spcBef>
        <a:buFont typeface="Lucida Grande"/>
        <a:buChar char="—"/>
        <a:defRPr lang="en-US" sz="2000" kern="1200" smtClean="0">
          <a:solidFill>
            <a:srgbClr val="58595B"/>
          </a:solidFill>
          <a:latin typeface="Arial"/>
          <a:ea typeface="+mn-ea"/>
          <a:cs typeface="Arial"/>
        </a:defRPr>
      </a:lvl2pPr>
      <a:lvl3pPr marL="976313" indent="-234950" algn="l" defTabSz="914400" rtl="0" eaLnBrk="1" latinLnBrk="0" hangingPunct="1">
        <a:lnSpc>
          <a:spcPts val="2200"/>
        </a:lnSpc>
        <a:spcBef>
          <a:spcPts val="525"/>
        </a:spcBef>
        <a:buFont typeface="Lucida Grande"/>
        <a:buChar char="»"/>
        <a:defRPr lang="en-US" sz="1800" kern="1200" smtClean="0">
          <a:solidFill>
            <a:srgbClr val="58595B"/>
          </a:solidFill>
          <a:latin typeface="Arial"/>
          <a:ea typeface="+mn-ea"/>
          <a:cs typeface="Arial"/>
        </a:defRPr>
      </a:lvl3pPr>
      <a:lvl4pPr marL="1200150" indent="-223838" algn="l" defTabSz="914400" rtl="0" eaLnBrk="1" latinLnBrk="0" hangingPunct="1">
        <a:lnSpc>
          <a:spcPts val="2000"/>
        </a:lnSpc>
        <a:spcBef>
          <a:spcPts val="525"/>
        </a:spcBef>
        <a:buFont typeface="Arial"/>
        <a:buChar char="•"/>
        <a:defRPr lang="en-US" sz="1600" kern="1200" smtClean="0">
          <a:solidFill>
            <a:srgbClr val="58595B"/>
          </a:solidFill>
          <a:latin typeface="Arial"/>
          <a:ea typeface="+mn-ea"/>
          <a:cs typeface="Arial"/>
        </a:defRPr>
      </a:lvl4pPr>
      <a:lvl5pPr marL="1435100" indent="-234950" algn="l" defTabSz="914400" rtl="0" eaLnBrk="1" latinLnBrk="0" hangingPunct="1">
        <a:lnSpc>
          <a:spcPts val="1800"/>
        </a:lnSpc>
        <a:spcBef>
          <a:spcPts val="525"/>
        </a:spcBef>
        <a:buFont typeface="Arial"/>
        <a:buChar char="•"/>
        <a:defRPr lang="en-US" sz="1400" kern="1200">
          <a:solidFill>
            <a:srgbClr val="58595B"/>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smtClean="0"/>
              <a:t>First level</a:t>
            </a:r>
          </a:p>
          <a:p>
            <a:pPr lvl="2" defTabSz="457200">
              <a:buFont typeface="Arial"/>
            </a:pPr>
            <a:r>
              <a:rPr lang="en-US" dirty="0" smtClean="0"/>
              <a:t>Second level</a:t>
            </a:r>
          </a:p>
          <a:p>
            <a:pPr lvl="3" defTabSz="457200">
              <a:buFont typeface="Arial"/>
            </a:pPr>
            <a:r>
              <a:rPr lang="en-US" dirty="0" smtClean="0"/>
              <a:t>Third level</a:t>
            </a:r>
          </a:p>
          <a:p>
            <a:pPr lvl="4" defTabSz="457200">
              <a:buFont typeface="Arial"/>
            </a:pPr>
            <a:r>
              <a:rPr lang="en-US" dirty="0" smtClean="0"/>
              <a:t>Fourth level</a:t>
            </a:r>
            <a:endParaRPr lang="en-US" dirty="0"/>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smtClean="0"/>
              <a:t>Type key insight here using sentence case</a:t>
            </a:r>
            <a:endParaRPr lang="en-US" dirty="0"/>
          </a:p>
        </p:txBody>
      </p:sp>
      <p:sp>
        <p:nvSpPr>
          <p:cNvPr id="24" name="Slide Number Placeholder 8"/>
          <p:cNvSpPr>
            <a:spLocks noGrp="1"/>
          </p:cNvSpPr>
          <p:nvPr>
            <p:ph type="sldNum" sz="quarter" idx="4"/>
          </p:nvPr>
        </p:nvSpPr>
        <p:spPr>
          <a:xfrm>
            <a:off x="7975153" y="6371424"/>
            <a:ext cx="719118" cy="220289"/>
          </a:xfrm>
          <a:prstGeom prst="rect">
            <a:avLst/>
          </a:prstGeom>
        </p:spPr>
        <p:txBody>
          <a:bodyPr vert="horz" lIns="91440" tIns="45720" rIns="91440" bIns="45720" rtlCol="0" anchor="ctr"/>
          <a:lstStyle>
            <a:lvl1pPr algn="r">
              <a:buNone/>
              <a:defRPr sz="800">
                <a:solidFill>
                  <a:schemeClr val="tx2"/>
                </a:solidFill>
              </a:defRPr>
            </a:lvl1pPr>
          </a:lstStyle>
          <a:p>
            <a:fld id="{E75118D1-FA0D-5842-8422-48729606DBE3}" type="slidenum">
              <a:rPr lang="en-US" smtClean="0">
                <a:solidFill>
                  <a:srgbClr val="6A737B"/>
                </a:solidFill>
              </a:rPr>
              <a:pPr/>
              <a:t>‹#›</a:t>
            </a:fld>
            <a:endParaRPr lang="en-US" dirty="0">
              <a:solidFill>
                <a:srgbClr val="6A737B"/>
              </a:solidFill>
            </a:endParaRPr>
          </a:p>
        </p:txBody>
      </p:sp>
      <p:pic>
        <p:nvPicPr>
          <p:cNvPr id="10" name="Picture 9" descr="Walgreens_Corner-W-Flag_Red-Gradient_4c.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538931" y="6178133"/>
            <a:ext cx="327660" cy="343792"/>
          </a:xfrm>
          <a:prstGeom prst="rect">
            <a:avLst/>
          </a:prstGeom>
        </p:spPr>
      </p:pic>
      <p:sp>
        <p:nvSpPr>
          <p:cNvPr id="2" name="Footer Placeholder 1"/>
          <p:cNvSpPr>
            <a:spLocks noGrp="1"/>
          </p:cNvSpPr>
          <p:nvPr>
            <p:ph type="ftr" sz="quarter" idx="3"/>
          </p:nvPr>
        </p:nvSpPr>
        <p:spPr>
          <a:xfrm>
            <a:off x="652980" y="6317308"/>
            <a:ext cx="2895600" cy="365125"/>
          </a:xfrm>
          <a:prstGeom prst="rect">
            <a:avLst/>
          </a:prstGeom>
        </p:spPr>
        <p:txBody>
          <a:bodyPr vert="horz" lIns="91440" tIns="45720" rIns="91440" bIns="45720" rtlCol="0" anchor="ctr"/>
          <a:lstStyle>
            <a:lvl1pPr algn="l">
              <a:buNone/>
              <a:defRPr sz="800">
                <a:solidFill>
                  <a:schemeClr val="tx2"/>
                </a:solidFill>
              </a:defRPr>
            </a:lvl1pPr>
          </a:lstStyle>
          <a:p>
            <a:r>
              <a:rPr lang="en-US" dirty="0" smtClean="0">
                <a:solidFill>
                  <a:srgbClr val="6A737B"/>
                </a:solidFill>
              </a:rPr>
              <a:t>©2015 Walgreen Co. All rights reserved.</a:t>
            </a:r>
          </a:p>
        </p:txBody>
      </p:sp>
    </p:spTree>
    <p:extLst>
      <p:ext uri="{BB962C8B-B14F-4D97-AF65-F5344CB8AC3E}">
        <p14:creationId xmlns:p14="http://schemas.microsoft.com/office/powerpoint/2010/main" val="98990470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Lst>
  <p:timing>
    <p:tnLst>
      <p:par>
        <p:cTn id="1" dur="indefinite" restart="never" nodeType="tmRoot"/>
      </p:par>
    </p:tnLst>
  </p:timing>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ct val="90000"/>
        </a:lnSpc>
        <a:spcBef>
          <a:spcPts val="528"/>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ct val="90000"/>
        </a:lnSpc>
        <a:spcBef>
          <a:spcPts val="528"/>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ct val="90000"/>
        </a:lnSpc>
        <a:spcBef>
          <a:spcPts val="528"/>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ct val="90000"/>
        </a:lnSpc>
        <a:spcBef>
          <a:spcPts val="528"/>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a:t>Good Faith Dispensing </a:t>
            </a:r>
            <a:r>
              <a:rPr lang="en-US" b="1" dirty="0" smtClean="0"/>
              <a:t>DM Webinar</a:t>
            </a:r>
            <a:r>
              <a:rPr lang="en-US" b="1" dirty="0"/>
              <a:t/>
            </a:r>
            <a:br>
              <a:rPr lang="en-US" b="1" dirty="0"/>
            </a:br>
            <a:endParaRPr lang="en-US" dirty="0"/>
          </a:p>
        </p:txBody>
      </p:sp>
      <p:sp>
        <p:nvSpPr>
          <p:cNvPr id="7" name="Text Placeholder 6"/>
          <p:cNvSpPr>
            <a:spLocks noGrp="1"/>
          </p:cNvSpPr>
          <p:nvPr>
            <p:ph type="body" sz="quarter" idx="10"/>
          </p:nvPr>
        </p:nvSpPr>
        <p:spPr/>
        <p:txBody>
          <a:bodyPr/>
          <a:lstStyle/>
          <a:p>
            <a:r>
              <a:rPr lang="en-US" sz="2000" b="1" dirty="0" smtClean="0"/>
              <a:t>Eric Stahmann</a:t>
            </a:r>
            <a:endParaRPr lang="en-US" sz="2000" b="1" dirty="0"/>
          </a:p>
          <a:p>
            <a:r>
              <a:rPr lang="en-US" sz="2000" b="1" dirty="0" smtClean="0"/>
              <a:t>Rx Integrity Manager  - Western Operations</a:t>
            </a:r>
            <a:endParaRPr lang="en-US" sz="2000" b="1" dirty="0"/>
          </a:p>
          <a:p>
            <a:r>
              <a:rPr lang="en-US" dirty="0" smtClean="0"/>
              <a:t/>
            </a:r>
            <a:br>
              <a:rPr lang="en-US" dirty="0" smtClean="0"/>
            </a:br>
            <a:endParaRPr lang="en-US" dirty="0"/>
          </a:p>
        </p:txBody>
      </p:sp>
      <p:sp>
        <p:nvSpPr>
          <p:cNvPr id="5" name="Footer Placeholder 4"/>
          <p:cNvSpPr>
            <a:spLocks noGrp="1"/>
          </p:cNvSpPr>
          <p:nvPr>
            <p:ph type="ftr" sz="quarter" idx="11"/>
          </p:nvPr>
        </p:nvSpPr>
        <p:spPr>
          <a:xfrm>
            <a:off x="774700" y="6449567"/>
            <a:ext cx="4908238" cy="365125"/>
          </a:xfrm>
        </p:spPr>
        <p:txBody>
          <a:bodyPr/>
          <a:lstStyle/>
          <a:p>
            <a:r>
              <a:rPr lang="en-US" dirty="0"/>
              <a:t>©</a:t>
            </a:r>
            <a:r>
              <a:rPr lang="en-US" dirty="0" smtClean="0"/>
              <a:t>2015 </a:t>
            </a:r>
            <a:r>
              <a:rPr lang="en-US" dirty="0"/>
              <a:t>Walgreen Co. All rights reserved. Confidential and proprietary information. For internal use only.</a:t>
            </a:r>
          </a:p>
          <a:p>
            <a:r>
              <a:rPr lang="en-US" dirty="0" smtClean="0">
                <a:solidFill>
                  <a:srgbClr val="6A737B"/>
                </a:solidFill>
              </a:rPr>
              <a:t>.</a:t>
            </a:r>
          </a:p>
        </p:txBody>
      </p:sp>
      <p:sp>
        <p:nvSpPr>
          <p:cNvPr id="2" name="TextBox 1"/>
          <p:cNvSpPr txBox="1"/>
          <p:nvPr/>
        </p:nvSpPr>
        <p:spPr>
          <a:xfrm>
            <a:off x="6786638" y="5260001"/>
            <a:ext cx="2091156" cy="411138"/>
          </a:xfrm>
          <a:prstGeom prst="rect">
            <a:avLst/>
          </a:prstGeom>
          <a:noFill/>
        </p:spPr>
        <p:txBody>
          <a:bodyPr wrap="square" lIns="0" tIns="0" rIns="0" bIns="0" rtlCol="0">
            <a:spAutoFit/>
          </a:bodyPr>
          <a:lstStyle/>
          <a:p>
            <a:pPr>
              <a:buFont typeface="Arial" charset="0"/>
              <a:buNone/>
            </a:pPr>
            <a:r>
              <a:rPr lang="en-US" sz="1400" dirty="0" smtClean="0">
                <a:solidFill>
                  <a:srgbClr val="FFFFFF"/>
                </a:solidFill>
              </a:rPr>
              <a:t>Logo is interchangeable with ATCO</a:t>
            </a:r>
          </a:p>
        </p:txBody>
      </p:sp>
    </p:spTree>
    <p:extLst>
      <p:ext uri="{BB962C8B-B14F-4D97-AF65-F5344CB8AC3E}">
        <p14:creationId xmlns:p14="http://schemas.microsoft.com/office/powerpoint/2010/main" val="1880505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1457" y="1173847"/>
            <a:ext cx="1916649" cy="1680800"/>
          </a:xfrm>
          <a:prstGeom prst="rect">
            <a:avLst/>
          </a:prstGeom>
        </p:spPr>
      </p:pic>
      <p:sp>
        <p:nvSpPr>
          <p:cNvPr id="2" name="Title 1"/>
          <p:cNvSpPr>
            <a:spLocks noGrp="1"/>
          </p:cNvSpPr>
          <p:nvPr>
            <p:ph type="title"/>
          </p:nvPr>
        </p:nvSpPr>
        <p:spPr/>
        <p:txBody>
          <a:bodyPr/>
          <a:lstStyle/>
          <a:p>
            <a:r>
              <a:rPr lang="en-US" b="1" dirty="0" smtClean="0"/>
              <a:t>Administrative Memorandum of Agreement (MOA)</a:t>
            </a:r>
            <a:endParaRPr lang="en-US" b="1" dirty="0"/>
          </a:p>
        </p:txBody>
      </p:sp>
      <p:sp>
        <p:nvSpPr>
          <p:cNvPr id="4" name="Footer Placeholder 3"/>
          <p:cNvSpPr>
            <a:spLocks noGrp="1"/>
          </p:cNvSpPr>
          <p:nvPr>
            <p:ph type="ftr" sz="quarter" idx="3"/>
          </p:nvPr>
        </p:nvSpPr>
        <p:spPr/>
        <p:txBody>
          <a:bodyPr/>
          <a:lstStyle/>
          <a:p>
            <a:r>
              <a:rPr lang="en-US" dirty="0" smtClean="0"/>
              <a:t>©2013 Walgreen Co. All rights reserved. Confidential and proprietary information. For internal use only.</a:t>
            </a:r>
          </a:p>
        </p:txBody>
      </p:sp>
      <p:sp>
        <p:nvSpPr>
          <p:cNvPr id="5" name="Slide Number Placeholder 4"/>
          <p:cNvSpPr>
            <a:spLocks noGrp="1"/>
          </p:cNvSpPr>
          <p:nvPr>
            <p:ph type="sldNum" sz="quarter" idx="4"/>
          </p:nvPr>
        </p:nvSpPr>
        <p:spPr/>
        <p:txBody>
          <a:bodyPr/>
          <a:lstStyle/>
          <a:p>
            <a:fld id="{569DB927-419E-B042-83CD-6E94FB32D87D}" type="slidenum">
              <a:rPr lang="en-US" smtClean="0"/>
              <a:pPr/>
              <a:t>2</a:t>
            </a:fld>
            <a:endParaRPr lang="en-US" dirty="0"/>
          </a:p>
        </p:txBody>
      </p:sp>
      <p:sp>
        <p:nvSpPr>
          <p:cNvPr id="7" name="TextBox 6"/>
          <p:cNvSpPr txBox="1"/>
          <p:nvPr/>
        </p:nvSpPr>
        <p:spPr>
          <a:xfrm>
            <a:off x="2238233" y="1610720"/>
            <a:ext cx="6448567" cy="384721"/>
          </a:xfrm>
          <a:prstGeom prst="rect">
            <a:avLst/>
          </a:prstGeom>
          <a:noFill/>
        </p:spPr>
        <p:txBody>
          <a:bodyPr wrap="square" lIns="0" tIns="0" rIns="0" bIns="0" rtlCol="0">
            <a:spAutoFit/>
          </a:bodyPr>
          <a:lstStyle/>
          <a:p>
            <a:pPr marL="0" lvl="1">
              <a:lnSpc>
                <a:spcPts val="3000"/>
              </a:lnSpc>
              <a:buNone/>
            </a:pPr>
            <a:r>
              <a:rPr lang="en-US" sz="2400" dirty="0" smtClean="0"/>
              <a:t>Walgreens agreed to the following obligations</a:t>
            </a:r>
            <a:r>
              <a:rPr lang="en-US" sz="2400" dirty="0" smtClean="0">
                <a:solidFill>
                  <a:srgbClr val="6A737B"/>
                </a:solidFill>
              </a:rPr>
              <a:t>:</a:t>
            </a:r>
            <a:endParaRPr lang="en-US" sz="2400" dirty="0" smtClean="0"/>
          </a:p>
        </p:txBody>
      </p:sp>
      <p:sp>
        <p:nvSpPr>
          <p:cNvPr id="8" name="TextBox 7"/>
          <p:cNvSpPr txBox="1"/>
          <p:nvPr/>
        </p:nvSpPr>
        <p:spPr>
          <a:xfrm>
            <a:off x="783966" y="2512205"/>
            <a:ext cx="7902834" cy="4007572"/>
          </a:xfrm>
          <a:prstGeom prst="rect">
            <a:avLst/>
          </a:prstGeom>
          <a:noFill/>
        </p:spPr>
        <p:txBody>
          <a:bodyPr wrap="square" lIns="0" tIns="0" rIns="0" bIns="0" rtlCol="0">
            <a:spAutoFit/>
          </a:bodyPr>
          <a:lstStyle/>
          <a:p>
            <a:pPr marL="0" lvl="1" defTabSz="914400" eaLnBrk="1" hangingPunct="1">
              <a:lnSpc>
                <a:spcPts val="3000"/>
              </a:lnSpc>
              <a:spcBef>
                <a:spcPts val="525"/>
              </a:spcBef>
              <a:buNone/>
            </a:pPr>
            <a:endParaRPr lang="en-US" sz="2200" i="1" dirty="0">
              <a:solidFill>
                <a:srgbClr val="6A737B"/>
              </a:solidFill>
              <a:latin typeface="Arial"/>
              <a:ea typeface="+mn-ea"/>
              <a:cs typeface="Arial"/>
            </a:endParaRPr>
          </a:p>
          <a:p>
            <a:pPr marL="0" lvl="1" defTabSz="914400" eaLnBrk="1" hangingPunct="1">
              <a:lnSpc>
                <a:spcPts val="3000"/>
              </a:lnSpc>
              <a:spcBef>
                <a:spcPts val="525"/>
              </a:spcBef>
              <a:buNone/>
            </a:pPr>
            <a:r>
              <a:rPr lang="en-US" sz="2200" i="1" dirty="0" smtClean="0">
                <a:solidFill>
                  <a:srgbClr val="6A737B"/>
                </a:solidFill>
                <a:latin typeface="Arial"/>
                <a:ea typeface="+mn-ea"/>
                <a:cs typeface="Arial"/>
              </a:rPr>
              <a:t>“Walgreens to maintain a compliance program to detect and prevent diversion of controlled substances as required under the Controlled Substances Act (CSA) and applicable DEA regulations.	</a:t>
            </a:r>
          </a:p>
          <a:p>
            <a:pPr marL="800100" lvl="2" indent="-342900" defTabSz="914400" eaLnBrk="1" hangingPunct="1">
              <a:lnSpc>
                <a:spcPts val="3000"/>
              </a:lnSpc>
              <a:spcBef>
                <a:spcPts val="525"/>
              </a:spcBef>
              <a:buClrTx/>
            </a:pPr>
            <a:r>
              <a:rPr lang="en-US" sz="2200" i="1" dirty="0" smtClean="0">
                <a:solidFill>
                  <a:srgbClr val="6A737B"/>
                </a:solidFill>
                <a:latin typeface="Arial"/>
                <a:ea typeface="+mn-ea"/>
                <a:cs typeface="Arial"/>
              </a:rPr>
              <a:t>…includes procedures to identify the common signs associated with the diversion of controlled substances…”</a:t>
            </a:r>
          </a:p>
          <a:p>
            <a:pPr marL="800100" lvl="2" indent="-342900" defTabSz="914400" eaLnBrk="1" hangingPunct="1">
              <a:lnSpc>
                <a:spcPts val="3000"/>
              </a:lnSpc>
              <a:spcBef>
                <a:spcPts val="525"/>
              </a:spcBef>
              <a:buClrTx/>
            </a:pPr>
            <a:r>
              <a:rPr lang="en-US" sz="2200" i="1" dirty="0" smtClean="0">
                <a:solidFill>
                  <a:srgbClr val="6A737B"/>
                </a:solidFill>
                <a:latin typeface="Arial"/>
                <a:ea typeface="+mn-ea"/>
                <a:cs typeface="Arial"/>
              </a:rPr>
              <a:t>…implement and maintain policies and procedures to ensure that prescriptions for controlled substances are only dispensed to authorized individuals…”</a:t>
            </a:r>
          </a:p>
        </p:txBody>
      </p:sp>
    </p:spTree>
    <p:extLst>
      <p:ext uri="{BB962C8B-B14F-4D97-AF65-F5344CB8AC3E}">
        <p14:creationId xmlns:p14="http://schemas.microsoft.com/office/powerpoint/2010/main" val="328462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Control Initiative (BCI) </a:t>
            </a:r>
            <a:endParaRPr lang="en-US" b="1" dirty="0"/>
          </a:p>
        </p:txBody>
      </p:sp>
      <p:sp>
        <p:nvSpPr>
          <p:cNvPr id="3" name="Content Placeholder 2"/>
          <p:cNvSpPr>
            <a:spLocks noGrp="1"/>
          </p:cNvSpPr>
          <p:nvPr>
            <p:ph idx="1"/>
          </p:nvPr>
        </p:nvSpPr>
        <p:spPr/>
        <p:txBody>
          <a:bodyPr>
            <a:normAutofit/>
          </a:bodyPr>
          <a:lstStyle/>
          <a:p>
            <a:pPr marL="0" lvl="1" indent="0">
              <a:lnSpc>
                <a:spcPct val="114000"/>
              </a:lnSpc>
              <a:spcBef>
                <a:spcPts val="528"/>
              </a:spcBef>
              <a:buNone/>
            </a:pPr>
            <a:r>
              <a:rPr lang="en-US" sz="2000" dirty="0">
                <a:solidFill>
                  <a:schemeClr val="tx1"/>
                </a:solidFill>
              </a:rPr>
              <a:t>In order to check if stores are compliant </a:t>
            </a:r>
            <a:r>
              <a:rPr lang="en-US" sz="2000" dirty="0" smtClean="0">
                <a:solidFill>
                  <a:schemeClr val="tx1"/>
                </a:solidFill>
              </a:rPr>
              <a:t>with the  </a:t>
            </a:r>
            <a:r>
              <a:rPr lang="en-US" sz="2000" dirty="0">
                <a:solidFill>
                  <a:schemeClr val="tx1"/>
                </a:solidFill>
              </a:rPr>
              <a:t>policies/procedures put in place per the MOA, a random sample size audit was </a:t>
            </a:r>
            <a:r>
              <a:rPr lang="en-US" sz="2000" dirty="0" smtClean="0">
                <a:solidFill>
                  <a:schemeClr val="tx1"/>
                </a:solidFill>
              </a:rPr>
              <a:t>conducted in June.</a:t>
            </a:r>
            <a:endParaRPr lang="en-US" sz="2000" dirty="0">
              <a:solidFill>
                <a:schemeClr val="tx1"/>
              </a:solidFill>
            </a:endParaRPr>
          </a:p>
          <a:p>
            <a:pPr marL="0" lvl="1" indent="0">
              <a:lnSpc>
                <a:spcPct val="114000"/>
              </a:lnSpc>
              <a:spcBef>
                <a:spcPts val="528"/>
              </a:spcBef>
              <a:buNone/>
            </a:pPr>
            <a:endParaRPr lang="en-US" sz="1400" dirty="0" smtClean="0"/>
          </a:p>
          <a:p>
            <a:pPr lvl="1">
              <a:lnSpc>
                <a:spcPct val="114000"/>
              </a:lnSpc>
              <a:spcBef>
                <a:spcPts val="528"/>
              </a:spcBef>
            </a:pPr>
            <a:r>
              <a:rPr lang="en-US" sz="1800" dirty="0" smtClean="0"/>
              <a:t>Roughly 2,400 stores were audited for compliance on various Good Faith Dispensing (GFD) and Target Drug Good Faith Dispensing (TD GFD) policies and procedures</a:t>
            </a:r>
            <a:endParaRPr lang="en-US" sz="1800" dirty="0"/>
          </a:p>
          <a:p>
            <a:pPr lvl="1">
              <a:lnSpc>
                <a:spcPct val="114000"/>
              </a:lnSpc>
              <a:spcBef>
                <a:spcPts val="528"/>
              </a:spcBef>
            </a:pPr>
            <a:r>
              <a:rPr lang="en-US" sz="1800" dirty="0" smtClean="0"/>
              <a:t>Results were unfavorable</a:t>
            </a:r>
            <a:endParaRPr lang="en-US" sz="1800" dirty="0"/>
          </a:p>
          <a:p>
            <a:pPr marL="0" lvl="1" indent="0">
              <a:lnSpc>
                <a:spcPct val="114000"/>
              </a:lnSpc>
              <a:spcBef>
                <a:spcPts val="528"/>
              </a:spcBef>
              <a:buNone/>
            </a:pPr>
            <a:r>
              <a:rPr lang="en-US" sz="1400" dirty="0" smtClean="0"/>
              <a:t> </a:t>
            </a:r>
            <a:endParaRPr lang="en-US" sz="1400" dirty="0"/>
          </a:p>
        </p:txBody>
      </p:sp>
      <p:sp>
        <p:nvSpPr>
          <p:cNvPr id="4" name="Footer Placeholder 3"/>
          <p:cNvSpPr>
            <a:spLocks noGrp="1"/>
          </p:cNvSpPr>
          <p:nvPr>
            <p:ph type="ftr" sz="quarter" idx="3"/>
          </p:nvPr>
        </p:nvSpPr>
        <p:spPr/>
        <p:txBody>
          <a:bodyPr/>
          <a:lstStyle/>
          <a:p>
            <a:r>
              <a:rPr lang="en-US" dirty="0" smtClean="0"/>
              <a:t>©2013 Walgreen Co. All rights reserved. Confidential and proprietary information. For internal use only.</a:t>
            </a:r>
          </a:p>
        </p:txBody>
      </p:sp>
      <p:sp>
        <p:nvSpPr>
          <p:cNvPr id="5" name="Slide Number Placeholder 4"/>
          <p:cNvSpPr>
            <a:spLocks noGrp="1"/>
          </p:cNvSpPr>
          <p:nvPr>
            <p:ph type="sldNum" sz="quarter" idx="4"/>
          </p:nvPr>
        </p:nvSpPr>
        <p:spPr/>
        <p:txBody>
          <a:bodyPr/>
          <a:lstStyle/>
          <a:p>
            <a:fld id="{569DB927-419E-B042-83CD-6E94FB32D87D}" type="slidenum">
              <a:rPr lang="en-US" smtClean="0"/>
              <a:pPr/>
              <a:t>3</a:t>
            </a:fld>
            <a:endParaRPr lang="en-US" dirty="0"/>
          </a:p>
        </p:txBody>
      </p:sp>
      <p:pic>
        <p:nvPicPr>
          <p:cNvPr id="1026" name="Picture 2" descr="C:\Users\eastahma\AppData\Local\Microsoft\Windows\Temporary Internet Files\Content.IE5\4BQKE1UN\downward-tren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613" y="3667836"/>
            <a:ext cx="5076966" cy="2837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604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BCI Summary</a:t>
            </a:r>
            <a:endParaRPr lang="en-US" b="1" dirty="0"/>
          </a:p>
        </p:txBody>
      </p:sp>
      <p:sp>
        <p:nvSpPr>
          <p:cNvPr id="3" name="Content Placeholder 2"/>
          <p:cNvSpPr>
            <a:spLocks noGrp="1"/>
          </p:cNvSpPr>
          <p:nvPr>
            <p:ph idx="1"/>
          </p:nvPr>
        </p:nvSpPr>
        <p:spPr>
          <a:xfrm>
            <a:off x="382138" y="1409705"/>
            <a:ext cx="8584442" cy="3790091"/>
          </a:xfrm>
        </p:spPr>
        <p:txBody>
          <a:bodyPr>
            <a:normAutofit/>
          </a:bodyPr>
          <a:lstStyle/>
          <a:p>
            <a:pPr marL="320040" lvl="2" indent="0">
              <a:lnSpc>
                <a:spcPct val="100000"/>
              </a:lnSpc>
              <a:buNone/>
            </a:pPr>
            <a:r>
              <a:rPr lang="en-US" dirty="0"/>
              <a:t>When Target Drug prescriptions are dispensed, pharmacy team members are responsible for completing the Target Drug Good Faith Dispensing (TD GFD) </a:t>
            </a:r>
            <a:r>
              <a:rPr lang="en-US" dirty="0" smtClean="0"/>
              <a:t>Checklist.</a:t>
            </a:r>
          </a:p>
          <a:p>
            <a:pPr marL="320040" lvl="2" indent="0">
              <a:lnSpc>
                <a:spcPct val="100000"/>
              </a:lnSpc>
              <a:buNone/>
            </a:pPr>
            <a:endParaRPr lang="en-US" dirty="0"/>
          </a:p>
          <a:p>
            <a:pPr marL="320040" lvl="2" indent="0">
              <a:lnSpc>
                <a:spcPct val="100000"/>
              </a:lnSpc>
              <a:buNone/>
            </a:pPr>
            <a:r>
              <a:rPr lang="en-US" dirty="0" smtClean="0"/>
              <a:t>Number of stores that correctly had a completed TD GFD Checklist attached to the </a:t>
            </a:r>
            <a:r>
              <a:rPr lang="en-US" b="1" dirty="0" smtClean="0"/>
              <a:t>filled</a:t>
            </a:r>
            <a:r>
              <a:rPr lang="en-US" dirty="0" smtClean="0"/>
              <a:t> TD prescription hard copies</a:t>
            </a:r>
            <a:r>
              <a:rPr lang="en-US" sz="1000" dirty="0" smtClean="0"/>
              <a:t>: </a:t>
            </a:r>
          </a:p>
          <a:p>
            <a:pPr marL="320040" lvl="2" indent="0">
              <a:lnSpc>
                <a:spcPct val="100000"/>
              </a:lnSpc>
              <a:buNone/>
            </a:pPr>
            <a:r>
              <a:rPr lang="en-US" sz="1200" dirty="0" smtClean="0"/>
              <a:t>(2,407 stores audited)</a:t>
            </a:r>
          </a:p>
          <a:p>
            <a:pPr lvl="2">
              <a:lnSpc>
                <a:spcPct val="100000"/>
              </a:lnSpc>
            </a:pPr>
            <a:endParaRPr lang="en-US" dirty="0" smtClean="0"/>
          </a:p>
          <a:p>
            <a:pPr marL="891540" lvl="2" indent="-342900">
              <a:lnSpc>
                <a:spcPct val="100000"/>
              </a:lnSpc>
              <a:buFont typeface="Arial" panose="020B0604020202020204" pitchFamily="34" charset="0"/>
              <a:buChar char="•"/>
            </a:pPr>
            <a:r>
              <a:rPr lang="en-US" dirty="0" smtClean="0"/>
              <a:t>1,432 stores (59.5% compliance rate)</a:t>
            </a:r>
          </a:p>
          <a:p>
            <a:endParaRPr lang="en-US" dirty="0"/>
          </a:p>
        </p:txBody>
      </p:sp>
      <p:sp>
        <p:nvSpPr>
          <p:cNvPr id="4" name="Footer Placeholder 3"/>
          <p:cNvSpPr>
            <a:spLocks noGrp="1"/>
          </p:cNvSpPr>
          <p:nvPr>
            <p:ph type="ftr" sz="quarter" idx="3"/>
          </p:nvPr>
        </p:nvSpPr>
        <p:spPr/>
        <p:txBody>
          <a:bodyPr/>
          <a:lstStyle/>
          <a:p>
            <a:r>
              <a:rPr lang="en-US" dirty="0" smtClean="0"/>
              <a:t>©2013 Walgreen Co. All rights reserved. Confidential and proprietary information. For internal use only.</a:t>
            </a:r>
          </a:p>
        </p:txBody>
      </p:sp>
      <p:sp>
        <p:nvSpPr>
          <p:cNvPr id="5" name="Slide Number Placeholder 4"/>
          <p:cNvSpPr>
            <a:spLocks noGrp="1"/>
          </p:cNvSpPr>
          <p:nvPr>
            <p:ph type="sldNum" sz="quarter" idx="4"/>
          </p:nvPr>
        </p:nvSpPr>
        <p:spPr/>
        <p:txBody>
          <a:bodyPr/>
          <a:lstStyle/>
          <a:p>
            <a:fld id="{569DB927-419E-B042-83CD-6E94FB32D87D}" type="slidenum">
              <a:rPr lang="en-US" smtClean="0"/>
              <a:pPr/>
              <a:t>4</a:t>
            </a:fld>
            <a:endParaRPr lang="en-US" dirty="0"/>
          </a:p>
        </p:txBody>
      </p:sp>
    </p:spTree>
    <p:extLst>
      <p:ext uri="{BB962C8B-B14F-4D97-AF65-F5344CB8AC3E}">
        <p14:creationId xmlns:p14="http://schemas.microsoft.com/office/powerpoint/2010/main" val="401242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BCI Summary</a:t>
            </a:r>
            <a:endParaRPr lang="en-US" b="1" dirty="0"/>
          </a:p>
        </p:txBody>
      </p:sp>
      <p:sp>
        <p:nvSpPr>
          <p:cNvPr id="3" name="Content Placeholder 2"/>
          <p:cNvSpPr>
            <a:spLocks noGrp="1"/>
          </p:cNvSpPr>
          <p:nvPr>
            <p:ph idx="1"/>
          </p:nvPr>
        </p:nvSpPr>
        <p:spPr>
          <a:xfrm>
            <a:off x="272955" y="1409705"/>
            <a:ext cx="8693625" cy="3790091"/>
          </a:xfrm>
        </p:spPr>
        <p:txBody>
          <a:bodyPr>
            <a:normAutofit/>
          </a:bodyPr>
          <a:lstStyle/>
          <a:p>
            <a:pPr marL="320040" lvl="2" indent="0">
              <a:lnSpc>
                <a:spcPct val="100000"/>
              </a:lnSpc>
              <a:buNone/>
            </a:pPr>
            <a:r>
              <a:rPr lang="en-US" dirty="0" smtClean="0"/>
              <a:t>If the pharmacist determines that a TD prescription does not meet GFD requirements, a copy of the refused prescription and completed TD GFD Checklist must be in the designated refusal file folder.</a:t>
            </a:r>
            <a:endParaRPr lang="en-US" dirty="0"/>
          </a:p>
          <a:p>
            <a:pPr marL="320040" lvl="2" indent="0">
              <a:lnSpc>
                <a:spcPct val="100000"/>
              </a:lnSpc>
              <a:buNone/>
            </a:pPr>
            <a:endParaRPr lang="en-US" dirty="0" smtClean="0"/>
          </a:p>
          <a:p>
            <a:pPr marL="320040" lvl="2" indent="0">
              <a:lnSpc>
                <a:spcPct val="100000"/>
              </a:lnSpc>
              <a:buNone/>
            </a:pPr>
            <a:r>
              <a:rPr lang="en-US" dirty="0" smtClean="0"/>
              <a:t>Number of stores that correctly had completed TD GFD Checklist attached to the </a:t>
            </a:r>
            <a:r>
              <a:rPr lang="en-US" b="1" dirty="0" smtClean="0"/>
              <a:t>refused</a:t>
            </a:r>
            <a:r>
              <a:rPr lang="en-US" dirty="0" smtClean="0"/>
              <a:t> TD prescription hard copies or copies</a:t>
            </a:r>
            <a:r>
              <a:rPr lang="en-US" sz="1000" dirty="0" smtClean="0"/>
              <a:t>: </a:t>
            </a:r>
          </a:p>
          <a:p>
            <a:pPr marL="320040" lvl="2" indent="0">
              <a:lnSpc>
                <a:spcPct val="100000"/>
              </a:lnSpc>
              <a:buNone/>
            </a:pPr>
            <a:r>
              <a:rPr lang="en-US" sz="1200" dirty="0" smtClean="0"/>
              <a:t>(2,404 stores audited)</a:t>
            </a:r>
            <a:endParaRPr lang="en-US" dirty="0" smtClean="0"/>
          </a:p>
          <a:p>
            <a:pPr marL="891540" lvl="2" indent="-342900">
              <a:lnSpc>
                <a:spcPct val="150000"/>
              </a:lnSpc>
              <a:buFont typeface="Arial" panose="020B0604020202020204" pitchFamily="34" charset="0"/>
              <a:buChar char="•"/>
            </a:pPr>
            <a:r>
              <a:rPr lang="en-US" dirty="0" smtClean="0"/>
              <a:t>1,820 stores (75.7% compliance rate)</a:t>
            </a:r>
          </a:p>
          <a:p>
            <a:endParaRPr lang="en-US" dirty="0"/>
          </a:p>
        </p:txBody>
      </p:sp>
      <p:sp>
        <p:nvSpPr>
          <p:cNvPr id="4" name="Footer Placeholder 3"/>
          <p:cNvSpPr>
            <a:spLocks noGrp="1"/>
          </p:cNvSpPr>
          <p:nvPr>
            <p:ph type="ftr" sz="quarter" idx="3"/>
          </p:nvPr>
        </p:nvSpPr>
        <p:spPr/>
        <p:txBody>
          <a:bodyPr/>
          <a:lstStyle/>
          <a:p>
            <a:r>
              <a:rPr lang="en-US" dirty="0" smtClean="0"/>
              <a:t>©2013 Walgreen Co. All rights reserved. Confidential and proprietary information. For internal use only.</a:t>
            </a:r>
          </a:p>
        </p:txBody>
      </p:sp>
      <p:sp>
        <p:nvSpPr>
          <p:cNvPr id="5" name="Slide Number Placeholder 4"/>
          <p:cNvSpPr>
            <a:spLocks noGrp="1"/>
          </p:cNvSpPr>
          <p:nvPr>
            <p:ph type="sldNum" sz="quarter" idx="4"/>
          </p:nvPr>
        </p:nvSpPr>
        <p:spPr/>
        <p:txBody>
          <a:bodyPr/>
          <a:lstStyle/>
          <a:p>
            <a:fld id="{569DB927-419E-B042-83CD-6E94FB32D87D}" type="slidenum">
              <a:rPr lang="en-US" smtClean="0"/>
              <a:pPr/>
              <a:t>5</a:t>
            </a:fld>
            <a:endParaRPr lang="en-US" dirty="0"/>
          </a:p>
        </p:txBody>
      </p:sp>
      <p:sp>
        <p:nvSpPr>
          <p:cNvPr id="8" name="Content Placeholder 2"/>
          <p:cNvSpPr txBox="1">
            <a:spLocks/>
          </p:cNvSpPr>
          <p:nvPr/>
        </p:nvSpPr>
        <p:spPr>
          <a:xfrm>
            <a:off x="550920" y="4210056"/>
            <a:ext cx="8135880" cy="2353307"/>
          </a:xfrm>
          <a:prstGeom prst="rect">
            <a:avLst/>
          </a:prstGeom>
        </p:spPr>
        <p:txBody>
          <a:bodyPr vert="horz" lIns="0" tIns="0" rIns="0" bIns="0" rtlCol="0">
            <a:normAutofit/>
          </a:bodyPr>
          <a:lst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a:solidFill>
                  <a:srgbClr val="6A737B"/>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a:solidFill>
                  <a:srgbClr val="6A737B"/>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a:solidFill>
                  <a:srgbClr val="6A737B"/>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rgbClr val="6A737B"/>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pPr>
            <a:endParaRPr lang="en-US" sz="1400" dirty="0"/>
          </a:p>
        </p:txBody>
      </p:sp>
    </p:spTree>
    <p:extLst>
      <p:ext uri="{BB962C8B-B14F-4D97-AF65-F5344CB8AC3E}">
        <p14:creationId xmlns:p14="http://schemas.microsoft.com/office/powerpoint/2010/main" val="3458016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BCI Summary</a:t>
            </a:r>
            <a:endParaRPr lang="en-US" b="1" dirty="0"/>
          </a:p>
        </p:txBody>
      </p:sp>
      <p:sp>
        <p:nvSpPr>
          <p:cNvPr id="3" name="Content Placeholder 2"/>
          <p:cNvSpPr>
            <a:spLocks noGrp="1"/>
          </p:cNvSpPr>
          <p:nvPr>
            <p:ph idx="1"/>
          </p:nvPr>
        </p:nvSpPr>
        <p:spPr>
          <a:xfrm>
            <a:off x="272955" y="1409705"/>
            <a:ext cx="8693625" cy="4786379"/>
          </a:xfrm>
        </p:spPr>
        <p:txBody>
          <a:bodyPr>
            <a:normAutofit fontScale="70000" lnSpcReduction="20000"/>
          </a:bodyPr>
          <a:lstStyle/>
          <a:p>
            <a:pPr marL="320040" lvl="2" indent="0">
              <a:lnSpc>
                <a:spcPct val="160000"/>
              </a:lnSpc>
              <a:buNone/>
            </a:pPr>
            <a:r>
              <a:rPr lang="en-US" sz="2300" dirty="0" smtClean="0"/>
              <a:t>If the pharmacist determines that a TD prescription does not meet GFD requirements, a copy of the refused prescription and completed TD GFD Checklist must be in the designated refusal file folder.</a:t>
            </a:r>
          </a:p>
          <a:p>
            <a:pPr marL="320040" lvl="2" indent="0">
              <a:lnSpc>
                <a:spcPct val="160000"/>
              </a:lnSpc>
              <a:buNone/>
            </a:pPr>
            <a:r>
              <a:rPr lang="en-US" sz="2300" dirty="0" smtClean="0"/>
              <a:t>After reviewing the refusal file folder for calendar year 2015, how many refused TD prescriptions were identified?</a:t>
            </a:r>
          </a:p>
          <a:p>
            <a:pPr marL="365760" lvl="2" indent="0">
              <a:lnSpc>
                <a:spcPct val="160000"/>
              </a:lnSpc>
              <a:buNone/>
            </a:pPr>
            <a:r>
              <a:rPr lang="en-US" sz="1300" dirty="0"/>
              <a:t>(</a:t>
            </a:r>
            <a:r>
              <a:rPr lang="en-US" sz="1300" dirty="0" smtClean="0"/>
              <a:t>2,405 </a:t>
            </a:r>
            <a:r>
              <a:rPr lang="en-US" sz="1300" dirty="0"/>
              <a:t>stores audited)</a:t>
            </a:r>
          </a:p>
          <a:p>
            <a:pPr marL="1074420" lvl="3" indent="-342900">
              <a:lnSpc>
                <a:spcPct val="160000"/>
              </a:lnSpc>
              <a:buFont typeface="Arial" panose="020B0604020202020204" pitchFamily="34" charset="0"/>
              <a:buChar char="•"/>
            </a:pPr>
            <a:r>
              <a:rPr lang="en-US" sz="2000" dirty="0" smtClean="0"/>
              <a:t>1,160 stores had 0 refused prescriptions</a:t>
            </a:r>
          </a:p>
          <a:p>
            <a:pPr marL="1074420" lvl="3" indent="-342900">
              <a:lnSpc>
                <a:spcPct val="160000"/>
              </a:lnSpc>
              <a:buFont typeface="Arial" panose="020B0604020202020204" pitchFamily="34" charset="0"/>
              <a:buChar char="•"/>
            </a:pPr>
            <a:r>
              <a:rPr lang="en-US" sz="2000" dirty="0" smtClean="0"/>
              <a:t>271 stores had 1 refused prescription</a:t>
            </a:r>
          </a:p>
          <a:p>
            <a:pPr marL="1074420" lvl="3" indent="-342900">
              <a:lnSpc>
                <a:spcPct val="160000"/>
              </a:lnSpc>
              <a:buFont typeface="Arial" panose="020B0604020202020204" pitchFamily="34" charset="0"/>
              <a:buChar char="•"/>
            </a:pPr>
            <a:r>
              <a:rPr lang="en-US" sz="2000" dirty="0" smtClean="0"/>
              <a:t>502 stores had 2-5 refused prescriptions</a:t>
            </a:r>
          </a:p>
          <a:p>
            <a:pPr marL="1074420" lvl="3" indent="-342900">
              <a:lnSpc>
                <a:spcPct val="160000"/>
              </a:lnSpc>
              <a:buFont typeface="Arial" panose="020B0604020202020204" pitchFamily="34" charset="0"/>
              <a:buChar char="•"/>
            </a:pPr>
            <a:r>
              <a:rPr lang="en-US" sz="2000" dirty="0" smtClean="0"/>
              <a:t>233 stores had 6-10 refused prescriptions</a:t>
            </a:r>
          </a:p>
          <a:p>
            <a:pPr marL="1074420" lvl="3" indent="-342900">
              <a:lnSpc>
                <a:spcPct val="160000"/>
              </a:lnSpc>
              <a:buFont typeface="Arial" panose="020B0604020202020204" pitchFamily="34" charset="0"/>
              <a:buChar char="•"/>
            </a:pPr>
            <a:r>
              <a:rPr lang="en-US" sz="2000" dirty="0" smtClean="0"/>
              <a:t>176 stores had 11-25 refused prescriptions</a:t>
            </a:r>
          </a:p>
          <a:p>
            <a:pPr marL="1074420" lvl="3" indent="-342900">
              <a:lnSpc>
                <a:spcPct val="160000"/>
              </a:lnSpc>
              <a:buFont typeface="Arial" panose="020B0604020202020204" pitchFamily="34" charset="0"/>
              <a:buChar char="•"/>
            </a:pPr>
            <a:r>
              <a:rPr lang="en-US" sz="2000" dirty="0" smtClean="0"/>
              <a:t>63 stores had 26 or more refused prescriptions </a:t>
            </a:r>
          </a:p>
          <a:p>
            <a:pPr lvl="1" indent="0" algn="r">
              <a:buNone/>
            </a:pPr>
            <a:r>
              <a:rPr lang="en-US" sz="1500" dirty="0" smtClean="0"/>
              <a:t>* Most refused prescriptions = 336</a:t>
            </a:r>
            <a:endParaRPr lang="en-US" sz="1500" dirty="0"/>
          </a:p>
        </p:txBody>
      </p:sp>
      <p:sp>
        <p:nvSpPr>
          <p:cNvPr id="4" name="Footer Placeholder 3"/>
          <p:cNvSpPr>
            <a:spLocks noGrp="1"/>
          </p:cNvSpPr>
          <p:nvPr>
            <p:ph type="ftr" sz="quarter" idx="3"/>
          </p:nvPr>
        </p:nvSpPr>
        <p:spPr/>
        <p:txBody>
          <a:bodyPr/>
          <a:lstStyle/>
          <a:p>
            <a:r>
              <a:rPr lang="en-US" dirty="0" smtClean="0"/>
              <a:t>©2013 Walgreen Co. All rights reserved. Confidential and proprietary information. For internal use only.</a:t>
            </a:r>
          </a:p>
        </p:txBody>
      </p:sp>
      <p:sp>
        <p:nvSpPr>
          <p:cNvPr id="5" name="Slide Number Placeholder 4"/>
          <p:cNvSpPr>
            <a:spLocks noGrp="1"/>
          </p:cNvSpPr>
          <p:nvPr>
            <p:ph type="sldNum" sz="quarter" idx="4"/>
          </p:nvPr>
        </p:nvSpPr>
        <p:spPr/>
        <p:txBody>
          <a:bodyPr/>
          <a:lstStyle/>
          <a:p>
            <a:fld id="{569DB927-419E-B042-83CD-6E94FB32D87D}" type="slidenum">
              <a:rPr lang="en-US" smtClean="0"/>
              <a:pPr/>
              <a:t>6</a:t>
            </a:fld>
            <a:endParaRPr lang="en-US" dirty="0"/>
          </a:p>
        </p:txBody>
      </p:sp>
      <p:sp>
        <p:nvSpPr>
          <p:cNvPr id="8" name="Content Placeholder 2"/>
          <p:cNvSpPr txBox="1">
            <a:spLocks/>
          </p:cNvSpPr>
          <p:nvPr/>
        </p:nvSpPr>
        <p:spPr>
          <a:xfrm>
            <a:off x="550920" y="4210056"/>
            <a:ext cx="8135880" cy="2353307"/>
          </a:xfrm>
          <a:prstGeom prst="rect">
            <a:avLst/>
          </a:prstGeom>
        </p:spPr>
        <p:txBody>
          <a:bodyPr vert="horz" lIns="0" tIns="0" rIns="0" bIns="0" rtlCol="0">
            <a:normAutofit/>
          </a:bodyPr>
          <a:lst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a:solidFill>
                  <a:srgbClr val="6A737B"/>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a:solidFill>
                  <a:srgbClr val="6A737B"/>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a:solidFill>
                  <a:srgbClr val="6A737B"/>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rgbClr val="6A737B"/>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pPr>
            <a:endParaRPr lang="en-US" sz="1400" dirty="0"/>
          </a:p>
        </p:txBody>
      </p:sp>
    </p:spTree>
    <p:extLst>
      <p:ext uri="{BB962C8B-B14F-4D97-AF65-F5344CB8AC3E}">
        <p14:creationId xmlns:p14="http://schemas.microsoft.com/office/powerpoint/2010/main" val="1784380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altLang="en-US" smtClean="0">
                <a:latin typeface="Arial" pitchFamily="34" charset="0"/>
                <a:cs typeface="Arial" pitchFamily="34" charset="0"/>
              </a:rPr>
              <a:t>What We Need From Leadership</a:t>
            </a:r>
          </a:p>
        </p:txBody>
      </p:sp>
      <p:sp>
        <p:nvSpPr>
          <p:cNvPr id="36867" name="Content Placeholder 2"/>
          <p:cNvSpPr>
            <a:spLocks noGrp="1"/>
          </p:cNvSpPr>
          <p:nvPr>
            <p:ph sz="quarter" idx="12"/>
          </p:nvPr>
        </p:nvSpPr>
        <p:spPr>
          <a:xfrm>
            <a:off x="457200" y="1246188"/>
            <a:ext cx="8229600" cy="4879975"/>
          </a:xfrm>
        </p:spPr>
        <p:txBody>
          <a:bodyPr/>
          <a:lstStyle/>
          <a:p>
            <a:pPr defTabSz="471488" eaLnBrk="1" hangingPunct="1">
              <a:lnSpc>
                <a:spcPct val="100000"/>
              </a:lnSpc>
              <a:spcBef>
                <a:spcPct val="0"/>
              </a:spcBef>
            </a:pPr>
            <a:endParaRPr altLang="en-US" sz="2000" dirty="0" smtClean="0">
              <a:latin typeface="Arial" pitchFamily="34" charset="0"/>
              <a:cs typeface="Arial" pitchFamily="34" charset="0"/>
            </a:endParaRPr>
          </a:p>
          <a:p>
            <a:pPr defTabSz="471488" eaLnBrk="1" hangingPunct="1">
              <a:lnSpc>
                <a:spcPct val="100000"/>
              </a:lnSpc>
              <a:spcBef>
                <a:spcPct val="0"/>
              </a:spcBef>
            </a:pPr>
            <a:r>
              <a:rPr altLang="en-US" sz="2000" dirty="0" smtClean="0">
                <a:latin typeface="Arial" pitchFamily="34" charset="0"/>
                <a:cs typeface="Arial" pitchFamily="34" charset="0"/>
              </a:rPr>
              <a:t>Leadership should  be checking for compliance on a regular basis. </a:t>
            </a:r>
          </a:p>
          <a:p>
            <a:pPr defTabSz="471488" eaLnBrk="1" hangingPunct="1">
              <a:lnSpc>
                <a:spcPct val="100000"/>
              </a:lnSpc>
              <a:spcBef>
                <a:spcPct val="0"/>
              </a:spcBef>
            </a:pPr>
            <a:endParaRPr altLang="en-US" sz="2000" dirty="0" smtClean="0">
              <a:latin typeface="Arial" pitchFamily="34" charset="0"/>
              <a:cs typeface="Arial" pitchFamily="34" charset="0"/>
            </a:endParaRPr>
          </a:p>
          <a:p>
            <a:pPr defTabSz="471488" eaLnBrk="1" hangingPunct="1">
              <a:lnSpc>
                <a:spcPct val="100000"/>
              </a:lnSpc>
              <a:spcBef>
                <a:spcPct val="0"/>
              </a:spcBef>
            </a:pPr>
            <a:r>
              <a:rPr altLang="en-US" sz="2000" dirty="0" smtClean="0">
                <a:latin typeface="Arial" pitchFamily="34" charset="0"/>
                <a:cs typeface="Arial" pitchFamily="34" charset="0"/>
              </a:rPr>
              <a:t>The decision to dispense a prescription is ultimately up to the pharmacist, however, proper documentation to support the decision is needed</a:t>
            </a:r>
            <a:r>
              <a:rPr altLang="en-US" sz="2000" dirty="0" smtClean="0">
                <a:latin typeface="Arial" pitchFamily="34" charset="0"/>
                <a:cs typeface="Arial" pitchFamily="34" charset="0"/>
              </a:rPr>
              <a:t>.</a:t>
            </a:r>
            <a:r>
              <a:rPr lang="en-US" altLang="en-US" sz="2000" dirty="0" smtClean="0">
                <a:latin typeface="Arial" pitchFamily="34" charset="0"/>
                <a:cs typeface="Arial" pitchFamily="34" charset="0"/>
              </a:rPr>
              <a:t>		</a:t>
            </a:r>
          </a:p>
          <a:p>
            <a:pPr defTabSz="471488" eaLnBrk="1" hangingPunct="1">
              <a:lnSpc>
                <a:spcPct val="100000"/>
              </a:lnSpc>
              <a:spcBef>
                <a:spcPct val="0"/>
              </a:spcBef>
            </a:pPr>
            <a:endParaRPr altLang="en-US" sz="2000" dirty="0" smtClean="0">
              <a:latin typeface="Arial" pitchFamily="34" charset="0"/>
              <a:cs typeface="Arial" pitchFamily="34" charset="0"/>
            </a:endParaRPr>
          </a:p>
          <a:p>
            <a:pPr defTabSz="471488" eaLnBrk="1" hangingPunct="1">
              <a:lnSpc>
                <a:spcPct val="100000"/>
              </a:lnSpc>
              <a:spcBef>
                <a:spcPct val="0"/>
              </a:spcBef>
            </a:pPr>
            <a:r>
              <a:rPr altLang="en-US" sz="2000" dirty="0" smtClean="0">
                <a:latin typeface="Arial" pitchFamily="34" charset="0"/>
                <a:cs typeface="Arial" pitchFamily="34" charset="0"/>
              </a:rPr>
              <a:t>It’s important that pharmacists document all actions taken during the Good Faith Dispensing process. </a:t>
            </a:r>
          </a:p>
        </p:txBody>
      </p:sp>
      <p:sp>
        <p:nvSpPr>
          <p:cNvPr id="36868" name="Footer Placeholder 3"/>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Font typeface="Arial" pitchFamily="34" charset="0"/>
              <a:buNone/>
            </a:pPr>
            <a:r>
              <a:rPr lang="en-US" altLang="en-US" sz="800" smtClean="0">
                <a:ea typeface="ＭＳ Ｐゴシック" pitchFamily="34" charset="-128"/>
              </a:rPr>
              <a:t>©2013 Walgreen Co. All rights reserved. </a:t>
            </a:r>
          </a:p>
        </p:txBody>
      </p:sp>
      <p:sp>
        <p:nvSpPr>
          <p:cNvPr id="36869" name="Slide Number Placeholder 4"/>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Font typeface="Arial" pitchFamily="34" charset="0"/>
              <a:buNone/>
            </a:pPr>
            <a:fld id="{DDBD846E-7FD2-4174-8906-1A64613B3A8F}" type="slidenum">
              <a:rPr lang="en-US" altLang="en-US" sz="800" smtClean="0">
                <a:ea typeface="ＭＳ Ｐゴシック" pitchFamily="34" charset="-128"/>
              </a:rPr>
              <a:pPr>
                <a:lnSpc>
                  <a:spcPct val="95000"/>
                </a:lnSpc>
                <a:spcBef>
                  <a:spcPct val="60000"/>
                </a:spcBef>
                <a:buFont typeface="Arial" pitchFamily="34" charset="0"/>
                <a:buNone/>
              </a:pPr>
              <a:t>7</a:t>
            </a:fld>
            <a:endParaRPr lang="en-US" altLang="en-US" sz="800" smtClean="0">
              <a:ea typeface="ＭＳ Ｐゴシック" pitchFamily="34" charset="-128"/>
            </a:endParaRPr>
          </a:p>
        </p:txBody>
      </p:sp>
    </p:spTree>
    <p:extLst>
      <p:ext uri="{BB962C8B-B14F-4D97-AF65-F5344CB8AC3E}">
        <p14:creationId xmlns:p14="http://schemas.microsoft.com/office/powerpoint/2010/main" val="168469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altLang="en-US" smtClean="0">
                <a:latin typeface="Arial" pitchFamily="34" charset="0"/>
                <a:cs typeface="Arial" pitchFamily="34" charset="0"/>
              </a:rPr>
              <a:t>What We Need From Leadership</a:t>
            </a:r>
          </a:p>
        </p:txBody>
      </p:sp>
      <p:sp>
        <p:nvSpPr>
          <p:cNvPr id="37891" name="Footer Placeholder 2"/>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Font typeface="Arial" pitchFamily="34" charset="0"/>
              <a:buNone/>
            </a:pPr>
            <a:r>
              <a:rPr lang="en-US" altLang="en-US" sz="800" smtClean="0">
                <a:ea typeface="ＭＳ Ｐゴシック" pitchFamily="34" charset="-128"/>
              </a:rPr>
              <a:t>©2013 Walgreen Co. All rights reserved. </a:t>
            </a:r>
          </a:p>
        </p:txBody>
      </p:sp>
      <p:sp>
        <p:nvSpPr>
          <p:cNvPr id="3789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Font typeface="Arial" pitchFamily="34" charset="0"/>
              <a:buNone/>
            </a:pPr>
            <a:fld id="{3B41C3FF-7D82-4B61-81A3-2F0BFFD74811}" type="slidenum">
              <a:rPr lang="en-US" altLang="en-US" sz="800" smtClean="0">
                <a:ea typeface="ＭＳ Ｐゴシック" pitchFamily="34" charset="-128"/>
              </a:rPr>
              <a:pPr>
                <a:lnSpc>
                  <a:spcPct val="95000"/>
                </a:lnSpc>
                <a:spcBef>
                  <a:spcPct val="60000"/>
                </a:spcBef>
                <a:buFont typeface="Arial" pitchFamily="34" charset="0"/>
                <a:buNone/>
              </a:pPr>
              <a:t>8</a:t>
            </a:fld>
            <a:endParaRPr lang="en-US" altLang="en-US" sz="800" smtClean="0">
              <a:ea typeface="ＭＳ Ｐゴシック" pitchFamily="34" charset="-128"/>
            </a:endParaRPr>
          </a:p>
        </p:txBody>
      </p:sp>
      <p:sp>
        <p:nvSpPr>
          <p:cNvPr id="37893" name="Content Placeholder 4"/>
          <p:cNvSpPr>
            <a:spLocks noGrp="1"/>
          </p:cNvSpPr>
          <p:nvPr>
            <p:ph sz="quarter" idx="12"/>
          </p:nvPr>
        </p:nvSpPr>
        <p:spPr>
          <a:xfrm>
            <a:off x="509588" y="1246188"/>
            <a:ext cx="8229600" cy="4537075"/>
          </a:xfrm>
        </p:spPr>
        <p:txBody>
          <a:bodyPr/>
          <a:lstStyle/>
          <a:p>
            <a:pPr eaLnBrk="1" hangingPunct="1"/>
            <a:endParaRPr altLang="en-US" sz="2000" dirty="0" smtClean="0">
              <a:latin typeface="Arial" pitchFamily="34" charset="0"/>
              <a:cs typeface="Arial" pitchFamily="34" charset="0"/>
            </a:endParaRPr>
          </a:p>
          <a:p>
            <a:pPr eaLnBrk="1" hangingPunct="1"/>
            <a:r>
              <a:rPr altLang="en-US" sz="2400" dirty="0" smtClean="0">
                <a:latin typeface="Arial" pitchFamily="34" charset="0"/>
                <a:cs typeface="Arial" pitchFamily="34" charset="0"/>
              </a:rPr>
              <a:t>During routine pharmacy walks</a:t>
            </a:r>
          </a:p>
          <a:p>
            <a:pPr lvl="1" eaLnBrk="1" hangingPunct="1">
              <a:buFont typeface="Wingdings" pitchFamily="2" charset="2"/>
              <a:buChar char="Ø"/>
            </a:pPr>
            <a:r>
              <a:rPr altLang="en-US" sz="1800" dirty="0" smtClean="0">
                <a:latin typeface="Arial" pitchFamily="34" charset="0"/>
                <a:cs typeface="Arial" pitchFamily="34" charset="0"/>
              </a:rPr>
              <a:t>Review TD-GFD refusal folder</a:t>
            </a:r>
          </a:p>
          <a:p>
            <a:pPr lvl="2" eaLnBrk="1" hangingPunct="1"/>
            <a:r>
              <a:rPr altLang="en-US" sz="1600" dirty="0" smtClean="0">
                <a:latin typeface="Arial" pitchFamily="34" charset="0"/>
                <a:cs typeface="Arial" pitchFamily="34" charset="0"/>
              </a:rPr>
              <a:t>Are there any recent refusals?</a:t>
            </a:r>
          </a:p>
          <a:p>
            <a:pPr lvl="2" eaLnBrk="1" hangingPunct="1"/>
            <a:r>
              <a:rPr altLang="en-US" sz="1600" dirty="0" smtClean="0">
                <a:latin typeface="Arial" pitchFamily="34" charset="0"/>
                <a:cs typeface="Arial" pitchFamily="34" charset="0"/>
              </a:rPr>
              <a:t>Are all required documents attached (ID, PDMP, checklist etc.)?</a:t>
            </a:r>
          </a:p>
          <a:p>
            <a:pPr lvl="1" eaLnBrk="1" hangingPunct="1">
              <a:buFont typeface="Wingdings" pitchFamily="2" charset="2"/>
              <a:buChar char="Ø"/>
            </a:pPr>
            <a:r>
              <a:rPr altLang="en-US" sz="1800" dirty="0" smtClean="0">
                <a:latin typeface="Arial" pitchFamily="34" charset="0"/>
                <a:cs typeface="Arial" pitchFamily="34" charset="0"/>
              </a:rPr>
              <a:t>Review recent California folder of CII’s</a:t>
            </a:r>
          </a:p>
          <a:p>
            <a:pPr lvl="2" eaLnBrk="1" hangingPunct="1"/>
            <a:r>
              <a:rPr altLang="en-US" sz="1600" dirty="0" smtClean="0">
                <a:latin typeface="Arial" pitchFamily="34" charset="0"/>
                <a:cs typeface="Arial" pitchFamily="34" charset="0"/>
              </a:rPr>
              <a:t>Review target drugs and confirm checklist was complete, PDMP and ID are attached</a:t>
            </a:r>
          </a:p>
          <a:p>
            <a:pPr lvl="1" eaLnBrk="1" hangingPunct="1">
              <a:buFont typeface="Wingdings" pitchFamily="2" charset="2"/>
              <a:buChar char="Ø"/>
            </a:pPr>
            <a:r>
              <a:rPr altLang="en-US" sz="1800" dirty="0" smtClean="0">
                <a:latin typeface="Arial" pitchFamily="34" charset="0"/>
                <a:cs typeface="Arial" pitchFamily="34" charset="0"/>
              </a:rPr>
              <a:t>Randomly check on-hand levels of target drugs</a:t>
            </a:r>
          </a:p>
          <a:p>
            <a:pPr lvl="2" eaLnBrk="1" hangingPunct="1"/>
            <a:endParaRPr altLang="en-US" dirty="0" smtClean="0">
              <a:latin typeface="Arial" pitchFamily="34" charset="0"/>
              <a:cs typeface="Arial" pitchFamily="34" charset="0"/>
            </a:endParaRPr>
          </a:p>
        </p:txBody>
      </p:sp>
      <p:sp>
        <p:nvSpPr>
          <p:cNvPr id="37894" name="AutoShape 10" descr="data:image/jpeg;base64,/9j/4AAQSkZJRgABAQAAAQABAAD/2wCEAAkGBw8PDxANDhAQEA8QDxAPDQ0PDxAQDQ8OFBEWFhQRFBQYHCggGBolGxQUITEhJSkrLi4uFx80ODMsNygvLi0BCgoKBQUFDgUFDisZExkrKysrKysrKysrKysrKysrKysrKysrKysrKysrKysrKysrKysrKysrKysrKysrKysrK//AABEIAPMA0AMBIgACEQEDEQH/xAAcAAEAAQUBAQAAAAAAAAAAAAAAAwECBAUHBgj/xABEEAABAwIDBQQGBwYDCQAAAAABAAIDBBEFEiEGMUFRYRNxgZEHIjJCUqEUI3KCorHBM1NiktHhJLKzFRdDRFSDk8LS/8QAFAEBAAAAAAAAAAAAAAAAAAAAAP/EABQRAQAAAAAAAAAAAAAAAAAAAAD/2gAMAwEAAhEDEQA/AO4oiICIiAiIgIiICIiAiIgIiICIqEoKovJYrt7SxvdDStfWzN0LKexhYf45j6o8LrSzbSYvN7JpKNp3BrHVMw73EhvyQdHRc79G20FTU1NdHUVDqhkfY9i5zI2ADNIHEBgG+w8guiBAREQEREBERAREQEREBERAREQEREBERARFjYhXR08T55nBkcbS97zuDR+Z6II8YxWCjhdUVDwyNm8nUk8GtG8uPABc1xbFKrEye2z01EfYo2utLM3gahw/yDTvtdY1VXy4lOKyoBbCwn6DSndG3988cZD8uCzGC6BTxMjaGRtaxo3NaAAFr9o6/soS1p+skBa3m1vvO/TxW1kIjaXu3DzJ5BeSxUmRzpH7+A4NbwAQb30PxkTVbuFoGjvvIT+nmuvBc39FdHkgdId80rn/AHR6o/yk+K6QEFUREBERAREQEREBERAREQEREBERAREQUJXLdvsV+mVYw5h/w9MWy1dt0k51ZEeYA17+5dCx7EW0tNNUO3RRPktzLW3DfE2HiuF4RiRaHOe0vmlkdLK+4Ac9xuSg9XC26zC5sYu7fwaN5WppKiR+4Bg6anzKyxHbU6niTvQQ1kpebu3D2W8AtHVtdNIynj9qR2XuHF3gLlZ+J1QYCt1sRgLs30iUfWP3A+4zl3nig9pszQCKJjGizWtDWjoBZb5Q00WVoCmQEREBERAREQEREBERARFa94aC5xAA1JJsAOpQXIvL4n6QsJp7h9ZG9wNi2AOnN+RLAQPErSv9LNIT9TSV8w4OZDGGnuu+/wAkHQkXO/8AekOOF19ueVl7d11LB6WaC9qiGspussALfwOJ+SD36LU4NtNQ1ulLUxSutcxh1pQOZjNnDyW2QeH9LFQW4dIwG3aSQsPd2gcR5NK5nhVONF0j0rQufRHK1zi2aJ1mgk2zW3DvXOqIyi2WGU/9twHmUHpaezQsSvxEN0GrjoGjUk8gFZBQ1c2lhEOvrO8hp816LB9mY4vrZDqB60shGg7zoAg1ez+z75ZBPONQbsj3hnU8z+S6ZhtEI2jReXftng9ILOqmSOHCBrpte9gI+agd6VaQ6Q0lfKODmwxhp7rvv8kHv0XPj6Uoxvw3Ef8AxR//AEr4vSzh97TxVlP1lpwR+Bzj8kHvkWjwnbDDashtPVwued0TndnMe5j7O+S3iAiIgIiICIiAqE21Ktlkaxpc4hrWguc4kBoaBckngFxva3aybF5H0dG50WHtOWacXDqnmPsH4eO88kHotpvSaxj3UuFxirqBcOm1+ixnvH7TwIHXgvG1dDV1x7TFKqSbW4p2HLA3kMoGX5X6lZeH0UcDMkTbDifeceZPFZgQY1JhdPD+ziY0j3rXd/MdVm3VoVUFVVwBFjYjiDqFQKqDVVuztNKcwZ2Twbtki9Qg8DbcszD8dxmgsGStr4B/wqi/bAdH+15l3cslVQbKP0kUMwyVcc9JJ7zZI3SMv0cwX82hY1TtdhDdWzPlPBscEtz09ZoHzWK5oO8A94uqNjaNzQO4AIIZtq6ub1aCjELT/wAxVWLrcwwaDzcsCTBJKgh+IVMtSRqI82WFp6N3DwAW4uiDHpcOgi/ZxMb1ygu/mOqyrq1UQVJVj9dDqOR3KpKsJQayuwGlmvniaCfeYMh+Wh8VXD67FcNsaOoNTAN9JU3eMvJp3j7pHcVnuKsLkHttj9vqXET2JBp6se1SynVxG/s3e/x00PReuXCMWwqOos72Jm2MczdHhw1BJHI8d44L1fo82/dJIMNxFwFQD2cFSdBO4G2R/wDHyPvd+8OmIgRAVCVVee25x8YfRS1At2lhHA0+9M/RunEDVx6NKDwnpR2kfVTf7GpXWYCPp0jdxO/sb8hvdzNhzC1lFTNiY2Ngs0eZPEnqtVs9SlrDM8l0kxL3POrjc3uTzJJPit00oJWqQKJqkCC8K5WBVQXKt1al0FyXVt0uguuq3Vt0uguul1bdLoLrql1S6oSgqSrCUJVjigo4qJxVXFajFMXbHdrLOf8Ahb39eiDJxHEmQNudXH2GX1PXoOq89hGDVGJTkR+qM+aWoIOSMk39W293IA+I3qXAMGmxKc3LuzaR283HoxvX8h4A9q2fwGOCNscbAxjRZrR+Z5nqg3eERuZDHG+R8rmMa100lu0kIFs7rAC5WarI2WFlegoSuN+lvEDUV1PQNPqQt7WTl2km7xDBf767DM6wXz7NU/ScSrKk6gzSBh/haezZ+FqDaR2FgNw0HcpmrHYVO0oJmqQKJpUgKC8FVurbpdBel1bdLoLlRUul0FbpdUVLoL7pdW3S6Ct1QlUuoJ6tjPadryGpQTErHqalkYu825Die4LXVOKOOjBlHM6u/stVK4k3JJJ3k6lBPiGKvfdrLsb+I+PBaqnpXzyx08Qu+R2VvIDeXHoACfBSyL2noqwfO6WscOPYxfZFi9w7zYfdKD3Oyez8dNCyJg9Vo1J9pzuLj1JXq2MACsp4g0AKVAREQYGMz9nDJJ8Eb3/ytJ/RfPmzg+rc46kkXPEkC/6rue2smWgqyP8ApZ/9Ny4fgYtF94/kEG5YVOxY8ayGBBK1SBWMClAQAqoSBvIHeVG6pYOZ7gglRYxrOTfMqw1buAA8ygzLJZYBqJOfyCtMr/iPmg2Nla54G8gd5C1zi47yT4lWZEGe+sYON+4LHkxA+63xcf0CgyKmRBZNUyO3uNuQ0CxXNWWWKN0aDDcFA8LNexY0jEGDUGwJXbfR7h4hoaZtrHsmvd9p/ru+biuI1w9R3cV9E4CwNiYBuDGgeQQbRERAREQed23F6GqHOmm/0yuJ4L+z8f0C7ptNFnglZ8UT2+bSFwnAnXZ5H5IN3EFktsNTosTtcvUoLnU6oMo1A90X6ncrTI47z4DRWtapA1BHkTKpg1MqCLKmVS5UyoIsqZVLlTKgiyplUuVMqCLKqZVNlTKggLFY5iyS1WlqDCfGsWWNbNzFjSsQaSuj9Vw6Lvmy1QJKWCQbnwxv82Arh1THoV1D0V4h2lC2In1oHuhcOgOZn4XAeCD3aKgVUBERBgYo27SuAUrOylmi/dySMt9l5C+hK5t2lcJ2qp+yxGdu4SFsre5wsfxByCkJvqVnRtWDTLYxBBI1qkARrVKGoLA1VyqQNVcqCLKmVS5UyoIsqZVLlTKgiyplUuVMqCLKmVS5UyoIS1WlqyMqtLUGM5ihkYs0tUTmINTURrO2Hxf6FWhrzaGptG8nc2QH6tx8SR97orZolq62muCCg+gYn3CmXOvR5tZ2rRQ1Lv8AERi0T3H9vGBz+MDfz387dBY+6CRFRVQRzNuCuQelCiySwVIHF0Lz3+s3/wB12JwXi9vsL7emlYB61s8f22nMPO1vFBzGkK2sK0WHy3AK3lMUGWwKVrVbGFM0IKAKuVXhquyoI8qZVLlVcqCHKmVTZUyoIcqZVNlTKghyplU2VMqCHKqFqmyqmVBAWqNzFlFqsLUGFJGsGohW3cxYs0aDztTAQQ5pLXNIcx7SQ5rhqCCNxXvdj/SAHZabEHBkmjWVJsIpeWfgx3Xcem5eUqYlqamEHeg+iIpLqULhuxe0dbTVEFHE4SwyyNj7CW5EbCfWcx29thc21Gm5dwidcXQXrX4pBmaVsFHK24sg4JjtD9FrJGWsyQmWPlqfWb4G/hZZVG9er9ImCmSLtWD6yEl7LDUt95viB5gLw+HT3AKD0UKyGhYVK9Z7EFwCvDUaFeAgtyplUllWyCPKmVSWSyCPKmVSWSyCPKmVSWSyCLKmVS2SyCEtVhapyFaQgxnNUErVmOCx5UGrqWrT1S3FW5aKscSQ1ou5xDWNG8uJsAg9D6OMPMlS+qI0iHZx/bd7R8Bp95dlphZoXk9isHFPBHHxAu93xPOrj5r2LQgqhREGsxWlztK4xj+HGjqTYWhlJczk13vM/Uf2Xd5G3Fl43a/A2zxOYRv1a7i1w3OCDwdFMtzA668nTufE90Mos9hs4c+RHQrfUc6DbtUgUEL7qcILgFWyBVQUsllVEFLIl0ugWSyKqClksqogsIVpCkKscgheFhVL1kzyWWprJ0GDXS71mbEYUaif6S4epGS2Lq/3neG7vPRamOB9VM2nj46yO+BnErruzWFNhjYxos1oAaOiDdUEGVoWYqNFlVAREQFjVcAcCFkqhCDlm22zpd9dEPrWbv42/Af0/uvJ4fWX6EaEHQg8l2/EaIPB0XL9q9m3teaiAevvkjHvjmP4vzQUpalbCKZeQo63zGhB3grbwVnVBvw9XZgtS2sR1b1QbQyBWOmC08lf1WHNijRvcg9AakKn0kLzAxJzvYY9/wBlrj+SuNVN+5l/kd/RB6cVAUjZgvJjFbGzszTycCPzWXDiQO4oPSB4Vcy0kdd1UwrBzQbNzwsaWZYb6xYNRW9UE9XUrR1U7nuEcYLnvNmtHNUmqHPcI4wXPdo1o3r2myOzHZ/WP9aV3tO4NHwt6fmgzdjdnRC0X1e6zpH83ch0C97TxBosoqKmDAFloCIiAiIgIiIKELW4jh4eDotmqEIOVbSbJBzjJH9XJ8QHqu+0P1XkZ4qiA2ljdYe+0FzD4jd4rvVRSNfvC01XgTTuCDjQxNvxKSOeWTSKN7+oacvnuXUTs2L3sO+2qyqfZ8DeEHN6PZyol1ldkHwM1d4ncPmvSYbsfG2x7ME/E/1nfPd4L3VNhbW8FnMgaOCDysOzw5KY7PDkvUBqWQeMqtmwQQWgjkRcLzWI7Gs1LA6M82aD+XcurloUMtK13BBw+pwerh3Wlb09V/kf6rCfWPZpI17D/E0hdtqcHa7gtXPs8OSDkZxIHQG54AalZVJhlVUHRpjYd73gg26N3/kumxbOAHcPALaUeCtbwQeY2a2WZCLgXcfae7V7v6DovcUdIGDcpoYA3cpkFAqoiAiIgIiICIiAiIgKlkRBSwVQERBVERAREQEREBUIREABVREBERAREQERE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Clr>
                <a:srgbClr val="004C84"/>
              </a:buClr>
            </a:pPr>
            <a:endParaRPr lang="en-US" altLang="en-US" sz="2000">
              <a:solidFill>
                <a:schemeClr val="tx1"/>
              </a:solidFill>
            </a:endParaRPr>
          </a:p>
        </p:txBody>
      </p:sp>
      <p:sp>
        <p:nvSpPr>
          <p:cNvPr id="37895" name="AutoShape 4" descr="data:image/jpeg;base64,/9j/4AAQSkZJRgABAQAAAQABAAD/2wCEAAkGBxMTEhUSExQVFhQXGRobGBcYFxoaGxogIRocFxwdGhwdHCggHBonHB0XITEhJSorMC4uGB80ODMsNygtLiwBCgoKDg0OGxAQGzImICQsNDQyLDAuLCwvLCwvLCwsLCwsLCwsLC8vLDQsLCwsLC8sLCwsLCwsLCwsLCwsLCwsLP/AABEIAHQBsAMBEQACEQEDEQH/xAAcAAACAgMBAQAAAAAAAAAAAAAABwUGAgQIAwH/xABOEAACAQMBBAYDCgsGBQQDAAABAgMABBEhBQYSMQcTQVFhcSIygRc0UlNykZOxssEUIzM1QmJzg5Kh0hYkQ1SC0WOis8LDFaPh8ERV0//EABoBAAMBAQEBAAAAAAAAAAAAAAAEBQMCAQb/xAAzEQACAQICBQwCAwEBAQAAAAAAAQIDEQQxEhQhQVETIjIzYXGBkaGx0fAFwUJS4fEjFf/aAAwDAQACEQMRAD8AeNABQAUAFAHjeXAjRpCGIUEkKpZj5Aak+FexWk7Hjdlcqz9I9kCQTKCOYMTAjzFNalVfDzMNap/UY+6VY/Cl+jNe6jV+sNapknsPeyC7fghEp0J4jGwUY7C3LPhWVXDzpq8reZ3CtGbsjY29vDFaBTKsnCc+kkbMox8IjQe2uaVGVTontSqoZkJ7pVj8KX6M1vqNX6zLWqZ9XpIsToDKSeQEZo1Gr2eZ7rVMs2zb4TJ1gWRRnGJEKN/CdcUrOGi7G0ZaSubVcnQUAFABQAUAFAFF6VdtSwRRRRMU60txMpwcLjQEcsk/y8aewNKM5Ny3CuKm4pJbxYbL2zNbSCWJ2BByRk4bvDDtBqnOlGotFoRjUlB3R0NBJxKrYxkA47sjNfPtWdiwjOvAIneXb8VnF1smpOioPWY9w+89la0aMqsrIzqVFTjdkojZAPeKyNDKgAoAKACgAoAKACgAoAgd5Ev8F7SSIAL+TeMliRnOG4sajGAR7a3oullNMyqcpnBoVj9IG0G5TgeUcf3rVTU6K3erENZqPeXfov23cXIuDPIZOEx8OQoxnizyA7hSWNpQp6OirDWGqSnfSZeqRGgoAKAFbvlvpeW95LDE6hF4cAoCdUVjqfEmqmHwtOdNSa2iNavOM2kQvui3/wAYn0a1tqVHh6mWs1A90W/+MT6NaNSo8PUNZqB7ot/8Yn0a0alR4eoazUD3Rb/4xPo1o1Kjw9Q1moHui3/xifRrRqVHh6hrNQPdFv8A4xPo1o1Kjw9Q1moHui3/AMYn0a0alR4eoazUD3Rb/wCMT6NaNSo8PUNZqB7ot/8AGJ9GtGpUeHqGs1A90W/+MT6NaNSo8PUNZqB7ot/8Yn0a0alR4eoazUD3Rb/4xPo1o1Kjw9Q1moHui3/xifRrRqVHh6hrNQZG4G15bq162YgvxsMgAaDGNBU7FU406mjEdoTc4XZZKWNgoAKACgAoAKAFt0x2icMEwAD8TIT2kY4hnvxjTzNUvx8ndxEsZFWTFpBHxMq/CYD5ziqTdlcSSu7HSFvAqKERQqqMBQMADwr5xtt3ZZSSVkZkZ0rw9EBvdbLHe3CIAFEhwByGQGwPDWr+Hk5Uot8CTVSU2kSPRpCG2hFkZ4Q7DzCkD66zxjtRZ3hleoh31EKYUAfCaAPtAGPEM4yM91AGVABQBE7y7vxXsXVSZBByrjmp8O8d4rWjWlSldGdSmqisyqbI6L445Q80xlVTkIE4AflHiOR4DFN1Me3G0VYXhhEndu4wanjhE7x7wQ2cXWSnU+og9Zz3Dw7zyFa0aMqsrIzqVFBXYj94NtS3cpmlOvJVHqoO5fvPaauUqUacdGJLqTc3dnQcHqr5D6q+feZYRnXgBQBGXe8NpEeGS4hVhzBdcjzGc1rGjUltUWcOrBZs9LLbVtMcRTxOe5XUn5s5ryVKcekmEakZZM36zOwoADQBE3O81nGeF7mEEcxxrp54NaqhUe1RZm6sFm0bWz9qQTgmGWOTHPgYHHmAdK5nTlDpKx1GcZZM52lHpEeJ+uvoVkR2MvoZ5XXnF9T1N/I/x8f0O4PeMqpo6FABQAjOkb84z/6P+mlXMJ1Mfu8l4jrH93FdhjLaKCx/VBP1Uw2lmYrbkbI2VcfETfRP/TXPKQ4rzR7oy4PyPOWzlXVo5F80YfWK9UovJhotbjXBro5ufaD0KACgAoAKACgAoAKACgBydE/vH96/3VGx3W+BRwvVlzpMZCgAoAKACgAoAXvTJ+Qg/aH7Bqh+P6b7hPGdFd4sLH8rH8tftCqc+ixKOaOka+cLIUAIXfr84XPy/wDtWr2G6mJJr9Yzf6LvzgnyJPqrPG9UzvC9YOiaPiUrkjIIypwRnTIPYajJ2dymxS9IljNaPGUurlo5Q2jysSpXhzqCMghh8xqthJRqJ3irrsJ2IjKDVm9vaU62uyJY5GZm4XVjkknRge0+FNyitFpC6e1Nl62jtXam0FLW0UkdueXCQpYd5ckE/wCnTzpGFOhRdpu7GpTq1eirIod1DJFIVkDpIp1ByGB5/wDzmn4uMldZCrTT25l+6Od8ZTKtrcOXV9I3Y5ZWxnhJ7QezPI479EMXho6OnEaw9d6WjIaVSx8VnSJsZ7REliubkozcDK8ztg4JBBzy0Oh8KqYSqqjcZRXkhDEU3BJpvzF9cXUhBy7nQ82J+s1QjFXyE5SdszpGL1R5D6q+ceZbFD0h7uSwhbma5M7yPwapw49Fm09IgD0cYA7ar4SvGfMjG1kTsRTcec3e5SDToqM6PoxcgH8MbUfAP9dTHjl/X75D2qv+xct3Nl/gVt1Ty8YUsxc6aEltck6AeNJ1qnKzukM04cnGzYrt8N+JbpmjhZo7fkANGfxY88H4Pz1Tw+EjTV5bX7CNXEOexZFn3C3JtzbJPcRiR5RxBW9VVPq6dpI1ye/51sVip6bjB2sbUKEdHSksyG6St1IrYJcQLwIzcLIM4U4JVl7gcEeeK2weIlUvCRniaKhaUT23A33kWRba5csjEKkjHLKeQDHtU8snl5cvMVhU1pwPaGId9GQ1CcanlUofEtvtvlJdO0cTFbYHAAOOs/WbwPYvdz15WsNhVTV5Z+xMrV3N2WXuT3RlupDJF+FTosnESI1YZUAHBbB0JJzz5YpfGYiSloRdjbDUYtaUkWLb26EZHXWirBdJ6SNGAoY/BYDQg8s/dpS9LEvo1NsWazoLOGxiTckkk8861aJozOhnldecX1PU38j/AB8f0O4PeMqpo6FABQBVNvbMAkaaO3hlmcgDMRkbPCBl2ZwsagDn9ZOKapVHo6Lk0u+3/TCcFfSSu+487u9lhRY5p4OuOogghlLHwASUMR4kAV7GEZO8U7cW1+0eOTirSavwSfyeM9zMYOKWFrNj/jcTSqo73VZAyZ7zkDtNeqMdK0XpdmX6PG5aN2rduZ7PILRAJdqAuRkCbgIYHtAXEmD3hjXiTqPm0/K//PQ9uqa50/OxoWe07K8442KNKgJ4SgnWQAZJjJUSP5AhvDtrSVOrSs93lbv3fo4U6dTZ/vkVd4dkzPwcbW7HlKvH1RP6yyjKew48aaviIK9r9m/0zMP/ABk7Ze3qaG2Nz5oWKoyT4GcRn0+Hsbqz6RXxXiGh1runiYyV3s9vM5nQlF7Nv3gV2mTEKACgAoAKACgAoAcnRP7x/ev91Rsd1vgUcL1Zc6TGQoAKACgAoAKAF70yfkIP2h+waofj+m+4TxnRXeLCx/Kx/LX7QqnPosSjmjpGvnCyFACF36/OFz8v/tWr2G6mJJr9Yzf6LvzgnyJPqrPG9UzvC9YOuopTFr0zcrXzl/8AHVL8d/Lw/YljP4i52eoMsYIBBdAQeRBYAg+FUZu0X3Ccc0dHqMaDQV84WRX9Mluokt5APSZXUnvAKkfNxN89VPx7dpIRxi2plF2IxFzARzE0X21p6p0Jdz9hSHSXevc6Lr50slG6Xvecf7ZfsvT2A6x9wri+gu8T8vI+RqwsybLJnS0PqjyFfMsuFF6Y/esP7cf9OSn/AMf033ftCmM6K7/0xSGqxPOlIPVXyH1V828y2iq9KN6Y7BlBwZWWP2HLMPaqke2msFHSq34C+Klan3iWq0TRl7O2ptpYo1jtYzGEUIcLqoUBT+VHZips6eFcm3Lb97ByM66SSj98zW29/wCs3UJhltF4CQfR4QdDkf4p+quqWrU5aUZffI5ny81Zx++ZWTubf/5aT51/qpnWaP8AYx5CpwGbvRtCWPZBeQFZmiRHHaGbhR+Xm1TKMIvEWWVx6rJqjd52EtVomj73Hj4bC2HfEp/i9L76g4l3qy7yrQ6uPcTlYGpzXP6zeZ+uvpFkRXmMroZ5XXnF9T1N/I/x8f0O4PeMqpo6FABQBSt4kj/CTgiKTKnNsvHdy6DGcDCR9np8QOOynaLehxXb0V/vcK1EtLg+zN/53mFrczCOTW3sZgQbiWSNSzBvycnovw8RwQQScEHFeyjG6zktyXqgTlZ5Re/5Iue72cxP4Re3V43aqmTg9ixBVHz1qo1l0YKPl+zNuk+lJy8/0bGxdp2/HKi2krxRxmS3SWHLjBHWxxFskr6jAZzqw5YrmpCdk3JXbs7PZ2NnUJxu0o7EtmzzSM7/AHpWRCjbNvFXQhliKshGoZTjRgdRXkcO4u6qLzCVdNW0H5G7ab9RraRzXKScXEY5MIPRYDILKSOEMvpDn2iuJYRuo4wfajtYhKCcjRtd5NnNKiqVaF2wEeMgwMeTRkj0YydCAfROCNM47lQrJNvP37+33OVVpNq2Xse+8u6kEpJZvDr1wXiPYJh/iR8hxN6S9pwSw5o4iccvLj3cH6HtSjGXz88fcXG8O789nJwTLofVceq3ke/wOtUqVaNVXiJVKcoOzIqtTgKACgAoAKAHJ0T+8f3r/dUbHdb4FHC9WXOkxkKACgAoAKACgBfdMY/EQH/in7Bqh+P6b7hPGdFd4r7I/jI/lr9oVTl0WJRzR0jXzhZCgBC79fnC5+X/ANq1ew3UxJNfrGb/AEXfnBPkSfVWeN6pneF6wddRSmLXpm5WvnL/AOOqX47+Xh+xLGfxF3sz8tF+0T7QqhPovuE49Jd50dXzpZFn0zf/AIv73/x1S/Hfy8P2JYzcL/Y/viD9rH9taoVOg+5+wnHpLvXudGV86WSjdL3vOP8AbL9l6ewHWPuFcX0F3ifl5HyNWFmTZZM6Wh9UeQr5llwovTH71h/bj/pyU/8Aj+m+79oUxnRXf+mKQ1WJ50pB6q+Q+qvm3mW0U/pZti1iGH+HKjH2ho/rYU5gJWq24r/RbFq8L8H/AIJyrBOHzuLtATWMDA6qojYdxQcOvmAD5EVBxMHCq0VaEtKmierA1POedUUu7KqjmzEADzJ0FepNuyPG0trK10kw8ezpSuuOBvYHUn+WaZwbtWRjiVemxI1bJg+9x5OKwtj3RKP4fR+6oOJVqsu8q0Orj3E5WBqc1z+s3mfrr6RZEV5jK6GeV15xfU9TfyP8fH9DuD3jKqaOhQAUAU3brt18ihL5gcZW2iWNW9EetOcM/d6LDHLspyklop3j4u/oLVHzmtvhs9SN2ZGUmn4NnuD1CkwyyBjMetHCSzFgMelz7q0m7xV5780stngcR2N2juye83BtvaajCbLVR3CVfuxXPJUHnU9DrlK39PU8IduXkl5ai4tDCFaUggk8X4iQ8I07wD7K9dKkqctGV8vdHiqVHOOlG3/GYe6dwY6+ymi9v9arXuoX6M0/viea3bpRa++Bs7F3ttprieYcSRdQhk6xRoVcrn0SwOjgZ8K5qYecIKO++w6hWhKTlusS42bs29BKpby95Th4h5ldRWOnXpZto00aVTgyBfdEXXG3XyRXMJMDsNQ4UZjZxoSTEyZOa31nk7K109vz6mXI6d3ezWz49DO/juI7UWtxGt0I8caqGLyQk8IeM8xMhAyNdCNdc0RcJT04vRv6Pg+xhLSUNGSvb1Xyhf7y7ANsVdG6y3l1ilxz7eFh2OO7w8wH6NblNj2NZoUqU9DuZC1uZhQAUAFADk6J/eP71/uqNjut8CjherLnSYyFABQAUAFABQBCb4bE/DLV4RgOMNGT2MOXsIJHtrbD1eSmpGVanpxsIe7tnjdo5FKOpwVOhH/3vq9GSkrolNNbGOPd7f61liXrpFilAAcPoCe0qeWDzx2VGq4OpGXNV0UqeJg1znZmG3N/IxiGy/vFw+ihQSo8Se3yHtIr2nhJdKpsR5PELKG1ip27DKlxIs7cUob02znJIBOvtx7Kq0nFwTjkITTUmpZkluHtJLe9ikkPCh4lLHkOIYBPhnGtZ4qDnSaR3QkozTY9Y5AwypBB5EHIqE1Yqiu6Yr1Ge3iVgWQOWAPq8XAFz4nB/wDpqp+Pi0pNiGLkm0igWkoSRHPJWVj7CDT8ldNCidmmdG21ykih0YMrDIIOQRXzri4uzLKaauhXdMF8jSwRKwLRhywGuOLhwD4+iTjy76qfj4NRbe8Rxck2kUWwmCSxueSujHyDAn6qekrxaFU7NM6LtrhZFDowZWGQQcgivnWmnZlhNNXRQOmC/TqooAwLl+Mr2hQpGT3ZJ08jT/4+D0nLdYUxclZIVTjIIqqhB7UdG7IvkmhjljIKsoOnZpqD4jlXztSDhJplmMlJXRXuk7ZjTWRKAlomEmBzIAKtjyBJ9lMYKooVdu/YY4mGlDZuEpVomDV2P0mQLAonWTrVUA8IBDYGMg5GM+NSqmBnpc3Ifhi46POzLTs9zfWjfhEJiWUMAhbLcB9VjoOFu3w0pWa5KpzHe3ubx/8ASHOVriY3k3fls5THIMqfUkA9Fx4dx7x2fzqzRrRqxuibUpum7M9t1d55bJyyYZGxxxk6HxB7G8fn7K8r0I1Vtz4ntKq6b2F/j6UrXhyYpg3wcKf58VT3gKl80Oa3C2TNWCa42y6hkMNgjAsM6ykclz2+zQeJxXbUMKtjvP2OOdXe1Wj7jAuLZHRo2AKMpUr2YIxj5qnqTTuhxpNWERvTu3LZSlXBMZP4uTGjDsBPY3ePuq7Qrxqxus+BKq0nTdnkXzon24jQm0ZgJEJKAn1lOpx3kHPsIpHHUmpaayY3haitosvV9dpDG0shCogJJPh99Ixi5OyGpNRV2c3ls6nmda+jIoxOh29RZJ4mIDOEZQe3h4g2PH0l086nfkItqMhzCSSbQ06lj4UAFAC+3iu4DdyRnaN1bSDh9HJ6keipHDjQdhOTzJqhSjPk0+TTXqJ1HHTa02vYx2Vsy+a2ea3uOKaSQcMsuhaFOIJjIbAZiza9hHfROpSU1GUdiWS4vyCMKjjeL2vf2GjdbW25bayJ1ijtEauP/bwR7a7jTwtTJ2+9py54iGa++AbO30eVjdzxqFtEICoSON5WVB62cEKsnzmvZ4VRWhF9L2QRrtvSksv2WKw6Q7GX0XZoieyRdPnGR89LSwVWOW3uNo4mm89h9XZ9pcXTpGsRje2/GGLA4uOQYyydvoGjTqQgm73vsv2L/Q0YSk7cCH2n0XgHjtZ2RhqA/Z5OuCPmNbQx+6aMpYTfFmns7aV5s9Ltpx1kqtbk8bcXErcceeIa8lAyfg8q7nCnWcVHYtvycxnOkpaWewl7Lfi3uJbdhxRzCTgKMM5WQcJ4WGhHH1Z1wfR5VjLCzhGSzVvb6zWOIjJriTG3dnK5eFl4o5gWCcvTUZYKf0WZcOp7GRifWNY0ptWks17Gk4p7HvEztnZrW8pQnKkcSNjHEp5HHYeYI7CCOyrNOopxuTZwcXY0a0OQoAKAHJ0T+8f3r/dUbHdb4FHC9WXOkxkKACgAoAKACgAoAjNsbAtroYniVyOTahh5MMH2ZrSnWnT6LOJ04z6SIBujSxzn8aB3dZp/MZ/nTGvVewx1WmTuxN3ba1B6iMKTzY5Zj4cR1x4cqwqVp1OkzWFKMOijyvN07OV2kkgVnY5ZiW1PLvr2OIqxVkzx0YN3aPD+xNh/lk+dv9661qt/Y85CnwJLZuxoLeNooYwiMSWUZ1JAUnn3AD2VnOrObvJ3Z3GEYqyRFDcTZ/8Alx/HJ/VWut1v7exxq9Pgff7C7P8A8uP45P6q81ut/b2DV6fA3tm7uWsCyLDEEEgw4DMcjUdp05nlXE6852cnkdRpQjeyzNAbibP/AMuP45P6q01ut/b2OdXp8D7/AGF2f/lx/HJ/VXmt1v7ewavT4EjsfYVva8XURhOPHFgsc4zjmT3ms6lWdTpO53CnGHRRHHcXZ/P8HGv68n9Va63W/t7HGr0+Af2F2f8A5cfxyf1V5rdb+3sGr0+Bu7I3atbZzJBEEYjhJDMcjIPaSOYFcVK9SorSZ1ClCDvFEtWRoVfae4VjMxcxlGOp6tioP+nVR7BTUMZVirXMJYenJ3semydx7KBg6xcbjk0hLY8QD6OfHFeTxdWas2eww9OLvYslLGx43lpHKpSRFdDzVgCPmNdRk4u6Z40mrMqt10b2LnKrJH4I5x/zBqajjqq7TB4Wmz3sOj+xiIPVmQj4xiw/h0U+0VzLGVZb7dx7HDU1uLOiBQAAABoABgDypVu5uZUAec8CupR1VlPNWAIPmDXqbTujxpPYyt3W4Fg54hEY255jdlwe8DOB7BTMcZVWy9zF4am9x5ybgWz4EklzIByDzswFerGTWSS8DzVoPNvzM4+j3Z4/wSfOST7mrx4ytx9Ee6tT4e56/wBhNn/5cfxyf1V5rdb+3se6vT4FhhiCKEUYVQAB3ADApdu7uzZKxnXgBQAvt5Nm291dkSxCFY5EWS5Z+ES5RSsSjTLnIBPYq89QBQoznTp813uti4dvcJ1IxnParWefHsK/vdsnaFvO90C3AccLwFgqKNFUqNVUDzHjrTGHqUZxUN/aZVoVIy0vY+7E6SrqPCzKs69/qv7CowfLGT315UwNOW2Oz2CGKms9pa9nW1nOJLa6aNrmSTrZY+IqVYr6KqQRkpHwroT2550rOVSFpw6KVk/vFjEVCV4yzz++BC7c6LiMtay5/wCHJz9jgfyI9tbUsfumvFGU8J/VlcSaWys1KM0c087HKnB4IgUxkaEGRm8CBTDUatTbtSXv/hjd04bNjb9v9JjYXSbMmFuUEq/DXCv7R6rf8tZVcBF7YO3saQxUl0tpc917yO6lurlNY36qMcQxngQs2QfGTHspKtGVOMYPPa/P/gzSkptyX37cid69zbeMfhkP4po3Ryi+o2HHIfony08K2oYqcv8AzltuZ1aEVz1ssQW1tuXdpetHLxGE3HWR8euF6wkmNu7gYqV1wDjSt4UqdSneOdrem8ylUnCdnlf7YlN8NmR3JmiiIaVOKaMDmGGBPFjsDZikHezk8qyw9R07Slk9j/T90aVoKbaWefyvZiuqoIhQAUAOTon94/vX+6o2O63wKOF6sudJjIUAFABQAUAFABQAUAFABQAUAFABQAUAFABQAUAFABQAUAFABQAUAFABQAUAFABQAUAFABQAUAFABQAUAFABQAUAFACw6WdkzlhcBi8AGCnxR5E4HMNp6XZy5YqngakLaG/3EcVCXS3exC7o79S2uI5cywcsH1kH6pPMfqn2YravhI1NsdjM6WIcNj2otVlsGK6na+tYkjRVPUcQKrLL8aUx6KKeWmpBPYMqyrSpx5Obvx7FwubxpxnLTiu7tfEW229nTwSlbhWEhJbiOvFrksrcm17RVKnOE43hkJTjKLtLMsW6+9l8xFoj9YZAURn1aLT1+LmQoy2DnlS9bD0lz2rW9ew2p1qnRW/0GFsOawurcW0RSWONQvAw1AHohsHXXnxD56n1VWpz05bGxym6c46K2pFQ3t6OhEjz2z+goLNG55ADJ4WPPTsPz03Qxuk1Ga8RarhrLSiV/bdw9slpBGzJJEhlcqcEPKQ2D4hAo9tMU0qjlJ7U9ngjKbcFGK3bfFk5s3fWW7jSzlXMsksIEi6AgSqzcY7Dwg6j5hWE8LGm3Ujkk9ngaxrymlB53XuX7eqzins5uNVdRGzqeeCFJDKR91IUJShUVuI3VipQdymT2E0G1Le9x+KuDGpYcgWiWLhfuy2GFOKcZ0JU96+birjKNZT3P4sU7e2zCT8aDEcw6xR8EklXT/S4YfNTmHleFnmtnx6C9aNpXW8ha3MwoAcnRP7x/ev91Rsd1vgUcL1Zc6TGQoAKAI7eDbCWkDTyAkLgcK4ySSAAMn2+QNaUqTqS0UcVJqEdJlTi6U7YsAYZlBIBJ4MDxOG5Cm3+PnbNeousZHg/T5L6DSA2FAGMj8ILHkATQtoCG2vvdd3Ehk66SNc+ikbsgUdg9EjJ8TV6nhqcFa1yTOtObvcYvRjvHLdRyRzHieLhw55srcWAe8gqde0EeJqdjaEabTjkxzDVXNNPcXakhoKACgAoAjts3Fwig28KytrkNJwYGOzQ5NaU1Bvnu3hc4m5Jc1XF1e9Jt2jMht4kZSQytxEgjQjQiqMcBTavpMTeKmnaxJ7j753N3d9VIIwnAzeipB0Kgalj31licLCnT0lxO6FeU52Yw6njgsOk7eidJvwWF2jVVBdlJDMTqBxDUADHLnk1TwVCDjpyVxHE1ZKWiiL3C3ruEuY4ZJHlilYKQ7FipOgKk6jXGRy51risPBwckrNHFCtJSSbumOOo5RCgAoAKACgAoAKACgAoAKACgAoAKACgAoAKACgAoAKAFxdbzi22pcwzYNrKUDg6hCYkHFj4JGjDu17NaMaHKUIyj0l8iTq6FVqWT+CEvd37eIyXpSU2QYdVGQQZCeWTzSDPJm1Ix4Z3jWnK1O60t74f6ZypRV5/x9/8Im03vuo7g3CvqcAx/wCHwj1UC9igciNRr3nOssNTlDQt47+8zVaalpDMtttWO0rV+uCgIvFIjnDR6esrc8dzDy8KmulVoTWj4do6qlOrF3/4Uu72JJZ2cs8Uch68leNgOOGA/CA5M+mTjQdxpyNVVaijJ5er/wAFpU3CDkt/oimW87RsHRirLqGU4I8iKdaTVmLJtO6GJsLeqW9T8HueBY0KvPPkKCgIwjDkGZ+EEjQji0qdVw8aT0oZvJdo5TrOotGXiy57x7sW96npjDgehKuOId3yl8D/AC50nRrzpPZ5DNSlGototLTY0lhPcSSFSbaIsjA6M8mY4vEHVjjsx7apSqqtGKW9+i2sSUHSk29y99iI3YW8k8UMloCXilRo1Un1GYcIKeGTqvLy7dKtCMpKe9be8zhUlGLhuY294mAsxwEHhkgGQc6rcRqR5gjHsqTS6zbwfsyjU6Hl7lI6QNh9XC5B4urn6wd6pOTlfpV08Gp7C1dKS7VbxX+CuIp2j3P3/wBF7VAUCgBydE/vH96/3VGx3W+BRwvVlzpMZCgAoAVnS/tXikitVOiDrH8zkL8y8R/1CqmAp2Tn4CGLndqIu6oig8+j3av4RZRknLx/i3815E+JXhPtqHi6ehVfB7Snh56UF2FkpY3A0ALDbHRc5kLW0qCMnPC/ECngCAeId2ce3nVOnj1bnraIzwjvzXsLjufuyljEUDcbuQXfGM40AA7FGvzmk8RXdWV9wzRpKmrE9WBqFABQAUAFACI3/GNoXHyl+wtXcL1Mfu8lV+sf3cSXRN7/AD+xf7SVnjuq8fk7wvWeHwOWoxSKfvtuSL1hLG4jmA4TxDKuOzONQR36+VOYbFcktFq6Fq1DlHdZmluf0em3lE87q7p6ipnhB5cRJAJPcMCu8RjNOOjFHNHDaL0pMvtIDYUAFABQAUAFABQAUAFAGCyKeRB8jXtmFzOvACgAoAKACgAoAKACgAoAUu+t5bwX00gQzXJ4cCQYii9BQDjnI/I64Az3iq2GjOdJK9o+r2+hPrSjGo3m/RfJKbg71/hIazvCHZ+LhZgMODqyHszzx4admuWKw/J/+lPZ+u07oVtLmTKpvxuo1lJxLlrdz6DfBPPgbx7j2jxBprDYhVVZ5mFai6b7Dy2XaLaxrd3C5Zh/d4T+mfjJB2RA4IH6Rx2c+pydR6EfF8OxdvseRWgtOXgv33DI3L3zjvF6qXhScDVf0ZB2lM/zX6xU3EYV0npRy9h2jXU1Z5la3+3HWP8AvFtgBmCmHvZjgdV5k+r83dTOFxbfNn5/JhXw9udHy+CtbclWCIWMZBIbjuXGoaTkEB7VQaeLZ5YpmknOXKPw7uPiYzeitBePf/hvbnb8SWmI5MyW/wAH9JPFM9n6p9mO3jEYSNXatj9zqliHT2PIY+ytirPbyG6QFrluskU800AjUHmCiBRkduamzquE1oPo7PnzHY01KL0lmUP+yZs9oR8bcUCBpw+meGMcRDDvDcAzyPEPIP6xytF2zy8xTkdCor5Z+RG7q7WmknW3Lfi550kdT2MsgmYr3Z4SD3+ytK9OMYaW9K3pY4pTk5aPF/u4wd5UWeO/C4ZRaxMpGoJBmlXHzKfbSFFuDhf+z/SG6vOUrcPkTFWScFADk6J/eP71/uqNjut8CjherLnSYyFAGE8oRWdjhVBJPcAMmvUruyPG7bRW7k2P/qF5dXcwyhDKAe+QFAP9MeR7RVTEz5GnGEc/j/RGjHlZuT+/UUTaFo0MrxN6yMVPsOM+3n7aehJSipLeKyjouzLn0S7V6u5e3J9GZcr8pcn+a8X8IpPH07wUuAzhJ2lo8Ru1IKBD7w7IknUdVczQMAccBHCT+sMZPsIralUjDpRTM6kHLJ2EpPt68yVa5nyCQfxrcxoe2rSo081FeRMdSe9sYnRHdySR3Bkd3IZMcbFseieWTpU7HxUXGyHMI207sue1bIzJwLLJEc544yA3lqCMf7UnCWi7tX7xmUdJWvYTW8m0L62uJIGu5m4CMMJGGQQCDgHQ4NWKMKVSCkoom1JVIScdIkujfa8rXhM08jIsMjHjkYqMFdTk40GdazxlOKp81bbneHm9Pa9xpb3b6TXUhWJ2jgBwqqSpb9ZyNde7kPOu6GFjTV5K7OateU3syLP0Qyyus5eR2RSiqrMSAdS2M8tOGlseopqy2m+Ebd7sp3SD+cLj5S/YWnML1Mfu8Wr9Y/u4keib3+f2L/aSs8d1Xj8neF6zw+BvXsBdGRXaMkaOmOJfLII/lUiLs72uUWrqwpd87q/s5xGbyV1ZeJWzwnGSCCB2jH86q4eNKrG+iifWdSnK2kae6W3LmS9t1e4mZTIMq0jEHQ8xmu69KEaUmksjmlUm6iux2mopTFpv41/Zqki3rvG7cOOBFKnBYaquowG7uVUsKqNVtOG1d4lX5SnZ6XsUWfeG7Ya3M5/eMPqNPKjTX8V5CrqTe9l42jvzczjqtnwyMFADS9WXbl2DBC+ba+ApKGEhDbVfgNSxEpbKa8SkXW1rwOesnuFkB1DO6kezIxTsadNrYlbwFXOd9rZcdxt/JetS3um41chUkPrKx0AY9oJ0zzyRSeJwkdFyhu3DFHEO+jIadSx8rW+e9iWSAAB5n9RM6AfCb9X6/nIZw+HdV9hjWrKmu0XWyPwra1z1csz9WAWfGiqvLCry4iSAM+J1xVGpyeGheK2iUNOtKzZatr9GcIiJtmkWZRleJshiOw6aE945UrTx0tLn5DE8JG3NzKju3v1c2zAOzTRdqOcsB+qx1B8Dp5c6brYSE1s2MXp4iUc9qHLs6+SeJJozxI4yD/v3EHQjwqNODhJxZRjJSV0V/fzen8CiUIAZpM8GeSgc2I7cZAA7z4GmMLh+VltyRlXrcmtmbKFulZPtO5YXU8rKi8RHFjOTgADko8h3U/XksPBaCQpSi6sucy8y9H9sF/ENNA/Y6SufnBYgj5qRWMnfnWa7kNatD+N14sqUTX0O0rW3upXkVZAUOfRcEFeLxPZrkj26tvkpUZSgrbBdcoqsYzY2qklAKACgBQdK+yDHci4GqTAA+DKAMe1QCPJqr4GppQ0eBOxULS0uJSoSwZSmeLI4eHOc50xjXOaddrbRbuHJsdJbzgS+aMNGqM1spBZj+jJOOzUZEY0HM9gEeo40ttPfv/S+SjC89k9279v4F3v7s24humM7GTjyY5OQKj9EDkvDkDhHge2qGFnCVPm7LbhSvCUZ84r0chUhlJUqcgg4II1BB7DTDV9hje20cO7V6ZZYfw6RPwoR8UUOMcIIwZGHLrmHZ2LnAGTUetHRi+TXNvtf67ijTldrTz4fd5qb/bjibiubZcS83jHKTxHc/wBfnz7wuL0eZPL2Oa+H0udHMoO79oq8V3Mv4qAjCnTrJeaR/OOJu4L40/Vk3zI5v0W9/ApTSXOlkvfgb27O+k1vO0khMkcrFpV8TzZO4ju5EDHdjithYzjZbGsjunXlGV3vGVsmFL3r7l14oZh1UQYEZiXOWwdRxuWPkqVNqN0rQWa2vv8A8X7HIJVLyeT2eBQxsM7PurlycrBAzxN25lzDHn9bPWD/AE57ae5XlqcVxe3w2v8AQryfJTb4LZ47Eb24UvDbpGck3MsirnlwRQkkeWcj21xilebfBLzbO8O7RS4v2Qul5CqIkj7Qejk6J/eP71/uqNjut8CjherLnSYyFAFM6U9rdTadUD6c54f9I1c/Uv8AqpzBU9KpfgLYqejC3E2Nw4obazjUyRh39N/TXOW1wdexeEeyucU5TqN22HVBKEErlH6U7RBcrPGysJV9LhIOGXA1x3rw/MaewMnoaL3CuKitLSW8qVhdtDKkqesjBh7DnHt5e2m5xUouL3i8ZOLujomyulljSVNVdQw8iM189KLi2mWE7q6PeuT05y2t+Xm/ayfbNfRU+gu5EaXSfe/cY/Q1+TuPlp9k1O/IdKI7g8mMapw4I/pK/OM3kn2Fq3g+pRMxPWM0d0tktdXAgVyisp6wjnwAgkDvyeGtK9RU4aTX/TilBzlojPuOjiwZOFUdGx64kYt54Ylf5VLWOqp3b9B14WnYkdzt3/wKBoiwcl2biAxkaAad+AKzxFblZaRpRp8nGwp+kH84XHyl+wtVsL1Mfu8n1+sf3cSPRN7/AD+xf7SVnjuq8fk7wvWeHwOWoxSFN0xe+Yf2R+0aq/j+g+8QxnSRXNyff9t+0H1GmcT1Uu4wo9Yh+VBKxRul/wB5x/t1+xJT2A6x937Qri+gu/5FA3Kq5OZ0Zse0SKGNI1CKFGAPLU+JPaTzr52pJyk2yzCKikkUXpjs06uCbHp8ZTPepUtg9+Cunme+nvx8ndx3CuMSsmK0uRqDgjUHuI1FVLXEG7I6VifKg94Br5t5ltCA3q2ibi7mlJ04yq+CqeFcewZ8yav0IKFNIkVZaU2yT3G3hezMpS2acvwA8JI4ccXPCNzz4cqyxNFVbXlY7o1HC9lctfujT/8A6+X+J/8A+VKalD+6++IxrUv6ffIXd5aTPI79RKOJmbHVucZJOM8PZmqMZRSSuvMTak3ezGL0RzSqs0EiOqgq6cSsOeQwGR4KceJqdj1FtSTHMI2rxaInphhYXELn1DGQPMMSf5Mta/j2tBrtM8WnpJlL2ZtKW3kEsLlHHaMHI7QQdCPA07OEZq0kLRk4u6L7sjpTYYFzCGHw4tD/AAMcH5xSNT8ev4PzG4Yt/wAkXCCWz2j1UyPxNA4dceiynuYEZ4T/ADwO6k2qlC8WsxhOFWzW4sFLmwUAFAFS3mtpr0S2fUYUOpW4c8KKAqtxKNWdsllwABj9IU3RlGlapfw+/ewXqqVS8LeIuJtqRWhaO0RutGVe5lH4wdhEScoxz1OWqiqcqu2plwWXi94k5KGyGfF/rgROytqy2863CMesBySSTxZ9YN2kHt+fnWtSnGcdF5HEJuMtJDf2jd2e0NnmWVgkfwj60Ug0wO9snGB6wPjUiEalGraOfuihJwq07v8A4xcCyWwAlmUNcsOKGJhogzpLKPhaeinfz8KWk62yPR3vj2L5EtHk9rz3L9v4ICS6kaQyl2Mhbi48+lxc857DW6iktG2wyu733jS3Z3zmuoRAq5vOXWY/Fhe2VuwEfB7WxjAJxLrYWNOWk+j69w/TrymtFZ/dpjvxuYzW0Zt2ZjCGLIdTIWPE8njKTr48hjkfcNikpvS3+nZ3BXoXitHd6/6LrYOzOvlwx4IkBeZ/gIOZ8zyHiao1amhHZnu7xKEdJ9m8tO7e/Zjujx+jaPhVj7IVUcKFR4KAGxz59lK1sJpU9nSW/jx/w3pYi09uXsWe/wBnLc2N1cSkp12ZUJ/QSMfiQR3EAsR3ytSsZunVjGO7Z4vP48BiUVOnKT3/AKyIvdy24bqKE8rOzYv4Sy4Zh8xx7K1rSvBy/tL0RnTVppf1XqxYryFUxFH2g9HJ0T+8f3r/AHVGx3W+BRwvVlzpMZCgBTbxKdpbWFsrERx5QsMaBdZG8+L0PYKrUv8Aww+m839XyT6n/rW0d32/wTHuUW3x83/t/wBFY/8A0Z8F6mmpQ4v0+DR270aRw28ssUsrOilgpC4IGpGig5xnHjXdLHSlNRklZnM8IoxbTYt6pCY3uibavWWzQE+lC2nyGyV/nxD2CpGOp6M9LiUMLO8dHgXmkRo5v2h+Vk+W/wBo19HDoruI0s2Mroa/J3Hy0+yam/kOlEdweTGNU4cEf0lfnGbyT7C1bwfUomYnrGbXRP7/AP3T/Wlc47qvH5PcL1nh8DmqMUgoARPSD+cLj5S/YWruF6mP3eSq/WP7uJHom9/n9i/2krPHdV4/J3hes8PgctRikKbpi98w/sj9o1V/H9B94hjOkiubk+/7b9oPqNM4nqpdxhR6xD8qCVij9L3vKP8Abr9iSnsB1j7v2hXF9Bd4n35Gq6JzyOkrP8mnyR9VfNyzZaWRR+mL3tD+2/7Hp78f033fsVxnRXf+hSScj5VWWZPeR0pa+ovyR9VfNvMtLI5zvoikkiHmrsp8wxB+qvoou8UyO9jaL50O3gWaeE83RWHjwEg+30x8xpH8hG8VLgNYSXOaGrUofCgAoAiNuWFtdhrSUguAHABw6jJUOvtyO7sNbUpzp8+P3sM5xjPmsWu2ujW6iyYSs69wwr/MdD7D7KpU8dCXS2CU8LNdHaU24t3jYpIrIw5qwKkew604mmroWaadmbOxtqSW0yTxkgqdR2MO1T4Ef79lc1KaqR0WdRm4PSR0PDIGUMORAI9utfPNWdiwtpnXgBQAp9tbea1208hZjGOBHGSQEZE4sDwPpYHaPGqtOiqmGS3/ALuT51HCvfcY9Kmwwki3kY/Fy6PjkGxofJh/MeNe4Grdcm80GKp2emt5TNnbOlnfgiQs3M45KO9idFXxNOTnGCvJi0YuTsiybF2laWMqZ/vLBgZJAT1UemMwr/iOPhns0HOlqlOpWi93Zvffw7vM2hOFNrf7eHEY29WwItoW4KlePHFDIOWozgntRtM+w9lTqFaVGe3xQ7VpqrHZ4CbstizyTm3CFZFJ4+LQRgesznkFHf29mcirMqsYx0r7PcmxhJy0SQvdsiALBZOQiMGeYaNM45HwiH6K+05zWcaTnzqi8OC+Ttz0ebDz4/4MbYe/ccttxsM3IITqV9aRz6vB+qdST+jg50GanVMJKM7LLjwXaOQxClG+/gQG+2wp4bMuoX8ZIZLvgGNScqB/wlOfbhj21vhqsZVLPcrL7x/4ZV6cowv5/eBTN3dnrLIWl0giHWTH9Ufoj9Zj6IHie6na03GNlm9iFqcVJ7clmXvdjeKXaBNq64XresYgYCwg8Qj8+MIvipPdSFahGjz1wt48fu8apVZVOa+PpwN3a8yp+HXCABnEoB+EIoupJ+mkA/0iuKab0Ivs9Xf2R3NpaUl9sre4o6rk8KAHJ0T+8f3r/dUbHdb4FHC9WXOkxkhd7durZ27SEjjIIjX4TdmncOZ8K2oUXVnbdvMqtRQjcovQ6AZ7l2OX4EwTzOWYufnCZ9lPfkNkYpZCuD6TuNSpY+fCM6GgDnLacKpNKiaokjqp55UOVU57dAK+jg24pvgRpKzaXEmtwNsi1vFZziNwY3PYM4IY+TAa9gJrDFUuUptLNGlCehO7HkzgDiJAAGSc6Y55z3VDsVTm+7lDSO45MzEe0k19HFWSRFbu7jG6Grlf7xFn0vQYDvHpKceWn8Qqd+Qi+ax3BvNDMqaOiK6QrhX2hOVOQCq58QoB+Y5Hsq5hE1SVyXiGnUdjb6LZlW/XiOOKN1HidGx8wNc41N0tnE9wrtU8B1VFKYUAIPfW5WS+uHQgrx4BHI4UKce0Gr2Gi40opkms71G0SXRbOEv1yQONHUZ7To2P+U1njVel4neGdqg6qilMUPS7cK13GgOSkY4vAliQPPGD7RVfARapt8WT8W05pFc3TuFjvbd2OFEi5PdnTP8AOmK6bpyS4GFJ2mmzoGoBXKF0w3Ci1ijyOJpgQO3ARwT85Ue2n/x657fYKYx81LtFI3KqxPZ0bsq4WSGJ1OVZFIPsFfOTTUmmWYtNJopHTHOvUQJkcRkLAduApBPzsPnp78enpN9grjHzUu0VDjQ1VQg8jpDZs6vFG6EFWRSCO0Yr5yaak0yzFppNCr6T922imN2i5ik1fH6D8jnwbnnvz3iquCrqUdB5r2EcTSalpLJlO2bfPBKk0Zw6HIP8iD4EZB8DTk4KcXF5MWjJxd0NvY/SPaSKOuJhk7QQSvsYA6eeKkVMFUi+btRQhioPPYfNr9Ituo4bbinmbRVCsFyeWSRk+Q/lRTwU3tnsQTxMVsjtZKbm7KlhieS4YtPO3WSa6KcYCgctB3eXICs8RUjKSUMlsR3Rg4q8s2VXfva72e04bhBkdSFZfhLxtkeB5EHvAprDU1VouD4mFebhVUlwL5sfa8NzGJYXDKeY7VPcw7DSFSnKm7SG4TU1dFb6U7eE2Rd+ESKy9Uf0skjIHbjhySPDPZTOClJVLLLeYYpR0LsUuydmvcypBGMs5x8kdrHwA1qtOahFyZPjFzeijomCIKqqOSgAewYr55u7uWUrGdeAFACY312VPPtK4EMTv6mSBoPxac2Og9pqzhqkYUY6T+3JtaEpVXZfbFk3dsGuoBYz3UTJEBxxQ4ZyA2VDSHKgKQB6AyMDWlqs1TlykYvbvfx8m1OOnHQk8uHyUjeS9mR3syiwRRsR1MeQp7mdj6UhIwct3jQU9RhFpVL3b3v7sFakpJuGS4EFW5mX7o+2xdiJ4I+ARZAWaU4SIscYHwySdEB5nuNIYulT0lJ58Fv+O8aw8520Vlx4Fg3u3Wk/A3Fu7s+eOfOr3Gn6R56cwg07McqXoYhcotNbN3YbVaL0Ob49oo4Yy7BVBZmIAAGSSeQFVm0ldk9bci1x3K7LKhQkl7kGQnVYV0JiB+MYaM3YNBSri8Rnsju7e3uN78jl0vbsGWd5YJLQTqOsEvoLDoWdzp1WO/nnsxk8qmchKNTRey2/s4j3KxcNLju/QtN8bB7KKK0C4V/xsjjOHfOOAE68EYxgHnnPOqeHmqsnPhsXd/ojWi6aUPH73HyFpbQQW0Gl3M8ckv6vxMTeGCWYfrUPRq3nLorYv2/gFpQtGOb+pfJKb5XKJbNHGwZR1VurA54iv4+Zs+LdUD45rLDxbnd9r/S/ZpXaUbLu/bF/VAUCgBt9HM5TZjuMZDyEZ5DlqfAcz5VIxavXS7ihh3alc33nlSSQhnPViRssxxJwYyOHrCuSdCFRccQIPfmlFpdvpfw/bO7tP799DK73BtZTxStcSNyy8zMcdwJ7KI4ypHYrLwPHhoPO/mY2/R7aRtxRmdGHJkmZT841r14yo1Z28gWGgsr+Za41wANTgYydT7T30oxg0NsbHS5AWRpQBnRJXQHPwuEji9taU6jhtVvK5xOClmQB6NrDsWQeUh++mNeq/UZarTPnua2PdL9IaNeq/UearTNk7i23B1XWXPV/A69+Hy4c4x7K51ud72V+5HWrwtbb5s1vc1se6X6Q11r1X6jzVaZnD0d2aEMhnVhyZZWUjyI1rx42o9jt5AsNBZX8ywbQ2Ws0YiZ5QoxqkjoxwCPSZSCRrqDzpeFRxd1byNpQUlZlf9ziw+BJ9K/+9Ma7W4+iMdVp8PVmI6NrHOQJR3YkOnlXuvVezyDVaf1ln2dZCGMRqzsBnWRy7anOrHU0rOWk7m0Y6Ksa+2tjpcqEkaVVGdI5GTPZhscx4GuqdR03dHk4Kasyv+5rY90v0hpjXqv1GOq0z6OjaxGoEoPf1ho16r2eR7qtMsEOyVWA24kmKkEcZlYyDPc5OR4d1Luo3LSsvLZ5GqglHRK+/RxZEknriTzJkJJ8zW+u1Vw8jLVaf1nz3NbHul+kNe69V+o81WmWHYuyEtkKI0jKTn8ZIz40xhc8h4Cl6lR1Hdm0IKCsiFvNwLSVi8jTux7WlZj5DPZ4VtHGVIqyt5Gbw0G7u/meHua2PdL9Ia616r9R5qtMl9g7sw2hPUtLggjhaRivPOQvIN4+dY1a8qnSt5HdOlGGRG3PR9aSMXkM7sf0mmZj851xWqxlSKsreRw8NB7XfzPL3NbHul+kNe69V+oNVpkvsHdqG0J6lpcEY4WkZk55yF5A+NY1a8qnSt5HdOlGGRMSRhgVYAgjBBGQR3EVinbI1F1vluRaxo00QeM/AVhwfMQSPIHFUcPi6jei9onVw8EroomwtmLNL1bFgM4yuM/zBp6rUcI3QrTgpOzHJu9ula2npRoTJj8o54m9mgC+wCo9XEVKmxvZwKNOjCGRPVgalf23u3BdXEbzqW4I2AXOFPpDnjXTzpinXnTg1HiZTpRnJORB7V3Gt4MzW8lxC3/Dlx48yC3862hi5y5skn3oxlh4rbFteJV7bYoupws89w+NAWcMQM9nEpxTTq8nG8UjFUtOW1sZ2wN3bezUiFME+s7HLN5nu8BgeFTKtadV85jtOlGGRLVkaBQAUAQ+2N24bk/jjKy/AErqn8IIFbU68qfRt5Gc6UZ9L3PDY+51rbSCWFXVwCPyjEEHmCCcH/4rqpialSOjI5hQhB3RntvdO1unEk0ZLgcOQzLkcxnB1515TxFSmrRZ7OjCbu0R/udbP+Lf6R/96012tx9EcarT4epvbR3QtZlRHRgiDCIrsiL4hVIGfHnWcMTUg209rO5UISVmTkSYAGScADJOSfM9prBu5qQ9tutaxyyTpHwySZywJ9HPMp2IT3itniKkoqLexGSowTcktrI5ujuwJJMbknUkyvk+J9LnWuu1ePojjVafD1Zv7F3TtbV+siQhtccTs2M6EgE4BIAGeeKzqYipUVpM7hRhB3RIbR2XFPwdagbq3DrnsYcvZ4VnCpKF9F5ncoKWZGw7o2qzm5CuZiWPGXYnLAgkZOAcE47uytHiajjobjhUIKWlvPGfcayeOOMxtwRcXAOsceseJiddSTjU9wrpYuqm3fM5eHptJWyNf3OrD4t/pH/3rrXa3H0R5qtPh6h7nVh8W/0j/wC9Gu1uPog1Wnw9Sc2PsaG2i6mJcRkkkElufPn2VhUqyqS0pZmsIRgrI+psmMFfWIU5VS7FQRqMAnsPLPLAxjArzlJHugj/2Q=="/>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2600"/>
              </a:lnSpc>
              <a:spcBef>
                <a:spcPts val="525"/>
              </a:spcBef>
              <a:buFont typeface="Arial" pitchFamily="34" charset="0"/>
              <a:buChar char="•"/>
              <a:defRPr sz="2200">
                <a:solidFill>
                  <a:srgbClr val="58595B"/>
                </a:solidFill>
                <a:latin typeface="Arial" pitchFamily="34" charset="0"/>
                <a:cs typeface="Arial" pitchFamily="34" charset="0"/>
              </a:defRPr>
            </a:lvl1pPr>
            <a:lvl2pPr marL="742950" indent="-285750" eaLnBrk="0" hangingPunct="0">
              <a:lnSpc>
                <a:spcPts val="2400"/>
              </a:lnSpc>
              <a:spcBef>
                <a:spcPts val="525"/>
              </a:spcBef>
              <a:buFont typeface="Lucida Grande"/>
              <a:buChar char="—"/>
              <a:defRPr sz="2000">
                <a:solidFill>
                  <a:srgbClr val="58595B"/>
                </a:solidFill>
                <a:latin typeface="Arial" pitchFamily="34" charset="0"/>
                <a:cs typeface="Arial" pitchFamily="34" charset="0"/>
              </a:defRPr>
            </a:lvl2pPr>
            <a:lvl3pPr marL="1143000" indent="-228600" eaLnBrk="0" hangingPunct="0">
              <a:lnSpc>
                <a:spcPts val="2200"/>
              </a:lnSpc>
              <a:spcBef>
                <a:spcPts val="525"/>
              </a:spcBef>
              <a:buFont typeface="Lucida Grande"/>
              <a:buChar char="»"/>
              <a:defRPr>
                <a:solidFill>
                  <a:srgbClr val="58595B"/>
                </a:solidFill>
                <a:latin typeface="Arial" pitchFamily="34" charset="0"/>
                <a:cs typeface="Arial" pitchFamily="34" charset="0"/>
              </a:defRPr>
            </a:lvl3pPr>
            <a:lvl4pPr marL="1600200" indent="-228600" eaLnBrk="0" hangingPunct="0">
              <a:lnSpc>
                <a:spcPts val="2000"/>
              </a:lnSpc>
              <a:spcBef>
                <a:spcPts val="525"/>
              </a:spcBef>
              <a:buFont typeface="Arial" pitchFamily="34" charset="0"/>
              <a:buChar char="•"/>
              <a:defRPr sz="1600">
                <a:solidFill>
                  <a:srgbClr val="58595B"/>
                </a:solidFill>
                <a:latin typeface="Arial" pitchFamily="34" charset="0"/>
                <a:cs typeface="Arial" pitchFamily="34" charset="0"/>
              </a:defRPr>
            </a:lvl4pPr>
            <a:lvl5pPr marL="2057400" indent="-228600" eaLnBrk="0" hangingPunct="0">
              <a:lnSpc>
                <a:spcPts val="1800"/>
              </a:lnSpc>
              <a:spcBef>
                <a:spcPts val="525"/>
              </a:spcBef>
              <a:buFont typeface="Arial" pitchFamily="34" charset="0"/>
              <a:buChar char="•"/>
              <a:defRPr sz="1400">
                <a:solidFill>
                  <a:srgbClr val="58595B"/>
                </a:solidFill>
                <a:latin typeface="Arial" pitchFamily="34" charset="0"/>
                <a:cs typeface="Arial" pitchFamily="34" charset="0"/>
              </a:defRPr>
            </a:lvl5pPr>
            <a:lvl6pPr marL="25146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6pPr>
            <a:lvl7pPr marL="29718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7pPr>
            <a:lvl8pPr marL="34290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8pPr>
            <a:lvl9pPr marL="3886200" indent="-228600" defTabSz="457200" eaLnBrk="0" fontAlgn="base" hangingPunct="0">
              <a:lnSpc>
                <a:spcPts val="1800"/>
              </a:lnSpc>
              <a:spcBef>
                <a:spcPts val="525"/>
              </a:spcBef>
              <a:spcAft>
                <a:spcPct val="0"/>
              </a:spcAft>
              <a:buFont typeface="Arial" pitchFamily="34" charset="0"/>
              <a:buChar char="•"/>
              <a:defRPr sz="1400">
                <a:solidFill>
                  <a:srgbClr val="58595B"/>
                </a:solidFill>
                <a:latin typeface="Arial" pitchFamily="34" charset="0"/>
                <a:cs typeface="Arial" pitchFamily="34" charset="0"/>
              </a:defRPr>
            </a:lvl9pPr>
          </a:lstStyle>
          <a:p>
            <a:pPr>
              <a:lnSpc>
                <a:spcPct val="95000"/>
              </a:lnSpc>
              <a:spcBef>
                <a:spcPct val="60000"/>
              </a:spcBef>
              <a:buClr>
                <a:srgbClr val="004C84"/>
              </a:buClr>
            </a:pPr>
            <a:endParaRPr lang="en-US" altLang="en-US" sz="2000">
              <a:solidFill>
                <a:schemeClr val="tx1"/>
              </a:solidFill>
            </a:endParaRPr>
          </a:p>
        </p:txBody>
      </p:sp>
      <p:pic>
        <p:nvPicPr>
          <p:cNvPr id="37896" name="Picture 8" descr="C:\Users\eastahma\AppData\Local\Microsoft\Windows\Temporary Internet Files\Content.IE5\SRK1Z6WV\leadershi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775" y="4552950"/>
            <a:ext cx="280193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1978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25414"/>
            <a:ext cx="9144000" cy="1024245"/>
          </a:xfrm>
        </p:spPr>
        <p:txBody>
          <a:bodyPr/>
          <a:lstStyle/>
          <a:p>
            <a:r>
              <a:rPr lang="en-US" dirty="0" smtClean="0"/>
              <a:t>Thank You</a:t>
            </a:r>
            <a:endParaRPr lang="en-US" dirty="0"/>
          </a:p>
        </p:txBody>
      </p:sp>
    </p:spTree>
    <p:extLst>
      <p:ext uri="{BB962C8B-B14F-4D97-AF65-F5344CB8AC3E}">
        <p14:creationId xmlns:p14="http://schemas.microsoft.com/office/powerpoint/2010/main" val="896560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1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2.xml><?xml version="1.0" encoding="utf-8"?>
<a:theme xmlns:a="http://schemas.openxmlformats.org/drawingml/2006/main" name="2_Walgreens Theme">
  <a:themeElements>
    <a:clrScheme name="Walgreens H&amp;H Theme">
      <a:dk1>
        <a:srgbClr val="000000"/>
      </a:dk1>
      <a:lt1>
        <a:srgbClr val="FFFFFF"/>
      </a:lt1>
      <a:dk2>
        <a:srgbClr val="58595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3.xml><?xml version="1.0" encoding="utf-8"?>
<a:theme xmlns:a="http://schemas.openxmlformats.org/drawingml/2006/main" name="3_Walgreens Theme">
  <a:themeElements>
    <a:clrScheme name="Walgreens H&amp;H Theme">
      <a:dk1>
        <a:srgbClr val="000000"/>
      </a:dk1>
      <a:lt1>
        <a:srgbClr val="FFFFFF"/>
      </a:lt1>
      <a:dk2>
        <a:srgbClr val="58595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4.xml><?xml version="1.0" encoding="utf-8"?>
<a:theme xmlns:a="http://schemas.openxmlformats.org/drawingml/2006/main" name="4_Walgreens Theme">
  <a:themeElements>
    <a:clrScheme name="Walgreens H&amp;H Theme">
      <a:dk1>
        <a:srgbClr val="000000"/>
      </a:dk1>
      <a:lt1>
        <a:srgbClr val="FFFFFF"/>
      </a:lt1>
      <a:dk2>
        <a:srgbClr val="58595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5.xml><?xml version="1.0" encoding="utf-8"?>
<a:theme xmlns:a="http://schemas.openxmlformats.org/drawingml/2006/main" name="5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2"/>
          </a:solid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8475</TotalTime>
  <Words>864</Words>
  <Application>Microsoft Office PowerPoint</Application>
  <PresentationFormat>On-screen Show (4:3)</PresentationFormat>
  <Paragraphs>93</Paragraphs>
  <Slides>9</Slides>
  <Notes>8</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1_Walgreens Theme</vt:lpstr>
      <vt:lpstr>2_Walgreens Theme</vt:lpstr>
      <vt:lpstr>3_Walgreens Theme</vt:lpstr>
      <vt:lpstr>4_Walgreens Theme</vt:lpstr>
      <vt:lpstr>5_Walgreens Theme</vt:lpstr>
      <vt:lpstr>Good Faith Dispensing DM Webinar </vt:lpstr>
      <vt:lpstr>Administrative Memorandum of Agreement (MOA)</vt:lpstr>
      <vt:lpstr>Basic Control Initiative (BCI) </vt:lpstr>
      <vt:lpstr>BCI Summary</vt:lpstr>
      <vt:lpstr>BCI Summary</vt:lpstr>
      <vt:lpstr>BCI Summary</vt:lpstr>
      <vt:lpstr>What We Need From Leadership</vt:lpstr>
      <vt:lpstr>What We Need From Leadership</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test</cp:lastModifiedBy>
  <cp:revision>540</cp:revision>
  <cp:lastPrinted>2015-08-10T19:58:37Z</cp:lastPrinted>
  <dcterms:created xsi:type="dcterms:W3CDTF">2012-10-04T18:34:14Z</dcterms:created>
  <dcterms:modified xsi:type="dcterms:W3CDTF">2015-09-09T16:16:36Z</dcterms:modified>
</cp:coreProperties>
</file>