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529" r:id="rId2"/>
    <p:sldId id="584" r:id="rId3"/>
    <p:sldId id="565" r:id="rId4"/>
    <p:sldId id="555" r:id="rId5"/>
    <p:sldId id="590" r:id="rId6"/>
    <p:sldId id="586" r:id="rId7"/>
    <p:sldId id="576" r:id="rId8"/>
    <p:sldId id="553" r:id="rId9"/>
    <p:sldId id="585" r:id="rId10"/>
    <p:sldId id="591" r:id="rId11"/>
    <p:sldId id="588" r:id="rId12"/>
    <p:sldId id="563" r:id="rId13"/>
    <p:sldId id="589" r:id="rId14"/>
    <p:sldId id="579" r:id="rId15"/>
    <p:sldId id="559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AEC7"/>
    <a:srgbClr val="41748D"/>
    <a:srgbClr val="53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81544" autoAdjust="0"/>
  </p:normalViewPr>
  <p:slideViewPr>
    <p:cSldViewPr>
      <p:cViewPr varScale="1">
        <p:scale>
          <a:sx n="74" d="100"/>
          <a:sy n="74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1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49000711991433"/>
          <c:y val="0.21785067539241498"/>
          <c:w val="0.74297238486214867"/>
          <c:h val="0.77529703153303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Market Share</c:v>
                </c:pt>
              </c:strCache>
            </c:strRef>
          </c:tx>
          <c:explosion val="21"/>
          <c:dPt>
            <c:idx val="0"/>
            <c:bubble3D val="0"/>
            <c:explosion val="24"/>
            <c:spPr>
              <a:solidFill>
                <a:srgbClr val="C00000"/>
              </a:solidFill>
            </c:spPr>
          </c:dPt>
          <c:dPt>
            <c:idx val="1"/>
            <c:bubble3D val="0"/>
            <c:explosion val="16"/>
            <c:spPr>
              <a:solidFill>
                <a:schemeClr val="bg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explosion val="16"/>
            <c:spPr>
              <a:solidFill>
                <a:srgbClr val="0070C0"/>
              </a:solidFill>
            </c:spPr>
          </c:dPt>
          <c:dPt>
            <c:idx val="1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5576291934096473"/>
                  <c:y val="8.98139814448593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Red Oak (CVS/Caremark/  Cardinal), 22.0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801153532279052"/>
                  <c:y val="-0.1550050204730144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934691987031037E-2"/>
                  <c:y val="-0.2653969874230784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Econdisc, 20.0%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829208848893889"/>
                  <c:y val="-0.133490722704464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McKesson/Rite Aid/ Omnicare 16.0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5050960441828354"/>
                  <c:y val="3.762475385544784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737120183565736E-2"/>
                  <c:y val="-5.125130187514983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3591720152627974E-2"/>
                  <c:y val="-9.07418667146394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6254549063719977E-2"/>
                  <c:y val="-0.122386143531119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8717880853128396E-3"/>
                  <c:y val="-0.210908413418778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4446593515787454"/>
                  <c:y val="-0.1316367306572061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6.0464746921773928E-2"/>
                  <c:y val="-3.67596846831859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Sheet1!$A$2:$A$13</c:f>
              <c:strCache>
                <c:ptCount val="12"/>
                <c:pt idx="0">
                  <c:v>CVS/Caremark/Cardinal</c:v>
                </c:pt>
                <c:pt idx="1">
                  <c:v>Walgreen/ABC</c:v>
                </c:pt>
                <c:pt idx="2">
                  <c:v>Econdisc</c:v>
                </c:pt>
                <c:pt idx="3">
                  <c:v>McKesson/Rite Aid</c:v>
                </c:pt>
                <c:pt idx="4">
                  <c:v>Walmart</c:v>
                </c:pt>
                <c:pt idx="5">
                  <c:v>Anda</c:v>
                </c:pt>
                <c:pt idx="6">
                  <c:v>Kaiser </c:v>
                </c:pt>
                <c:pt idx="7">
                  <c:v>Optisource</c:v>
                </c:pt>
                <c:pt idx="8">
                  <c:v>Omnicare</c:v>
                </c:pt>
                <c:pt idx="9">
                  <c:v>Morris &amp; Dickson</c:v>
                </c:pt>
                <c:pt idx="10">
                  <c:v>HD Smith</c:v>
                </c:pt>
                <c:pt idx="11">
                  <c:v>Other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0.22</c:v>
                </c:pt>
                <c:pt idx="1">
                  <c:v>0.2</c:v>
                </c:pt>
                <c:pt idx="2">
                  <c:v>0.2</c:v>
                </c:pt>
                <c:pt idx="3">
                  <c:v>0.16</c:v>
                </c:pt>
                <c:pt idx="4">
                  <c:v>0.08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64DC6-1043-4E76-B081-515F44B64C3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F0AB0F-4F97-485C-93D4-43801A8A3B27}">
      <dgm:prSet phldrT="[Text]" custT="1"/>
      <dgm:spPr/>
      <dgm:t>
        <a:bodyPr/>
        <a:lstStyle/>
        <a:p>
          <a:r>
            <a:rPr lang="en-US" sz="1800" b="1" dirty="0" smtClean="0"/>
            <a:t>1</a:t>
          </a:r>
          <a:endParaRPr lang="en-US" sz="1800" b="1" dirty="0"/>
        </a:p>
      </dgm:t>
    </dgm:pt>
    <dgm:pt modelId="{E96D72FF-59F9-4472-A027-9022082DF3AE}" type="parTrans" cxnId="{FBE80E52-720B-4997-8637-8CAED63BE6EF}">
      <dgm:prSet/>
      <dgm:spPr/>
      <dgm:t>
        <a:bodyPr/>
        <a:lstStyle/>
        <a:p>
          <a:endParaRPr lang="en-US"/>
        </a:p>
      </dgm:t>
    </dgm:pt>
    <dgm:pt modelId="{D3CEB6D2-11E5-4B1B-9791-1E3DC74459FE}" type="sibTrans" cxnId="{FBE80E52-720B-4997-8637-8CAED63BE6EF}">
      <dgm:prSet/>
      <dgm:spPr/>
      <dgm:t>
        <a:bodyPr/>
        <a:lstStyle/>
        <a:p>
          <a:endParaRPr lang="en-US"/>
        </a:p>
      </dgm:t>
    </dgm:pt>
    <dgm:pt modelId="{85BE0FE5-9F49-422D-982E-334126A2E60E}">
      <dgm:prSet phldrT="[Text]" phldr="1"/>
      <dgm:spPr/>
      <dgm:t>
        <a:bodyPr/>
        <a:lstStyle/>
        <a:p>
          <a:endParaRPr lang="en-US" dirty="0"/>
        </a:p>
      </dgm:t>
    </dgm:pt>
    <dgm:pt modelId="{8D9CE7D5-3CB6-4378-8A63-434B28707DAC}" type="parTrans" cxnId="{D93FD883-306F-44EA-88FB-EB17DF0B8585}">
      <dgm:prSet/>
      <dgm:spPr/>
      <dgm:t>
        <a:bodyPr/>
        <a:lstStyle/>
        <a:p>
          <a:endParaRPr lang="en-US"/>
        </a:p>
      </dgm:t>
    </dgm:pt>
    <dgm:pt modelId="{E07214BB-B8B5-4169-BF42-2D2A28CC412D}" type="sibTrans" cxnId="{D93FD883-306F-44EA-88FB-EB17DF0B8585}">
      <dgm:prSet/>
      <dgm:spPr/>
      <dgm:t>
        <a:bodyPr/>
        <a:lstStyle/>
        <a:p>
          <a:endParaRPr lang="en-US"/>
        </a:p>
      </dgm:t>
    </dgm:pt>
    <dgm:pt modelId="{5C750A0A-E4F5-42B9-8D91-4455F5F74F97}">
      <dgm:prSet phldrT="[Text]" custT="1"/>
      <dgm:spPr/>
      <dgm:t>
        <a:bodyPr/>
        <a:lstStyle/>
        <a:p>
          <a:r>
            <a:rPr lang="en-US" sz="1800" b="1" dirty="0" smtClean="0"/>
            <a:t>2</a:t>
          </a:r>
          <a:endParaRPr lang="en-US" sz="1800" b="1" dirty="0"/>
        </a:p>
      </dgm:t>
    </dgm:pt>
    <dgm:pt modelId="{9F9E6A12-FF27-4FA7-94AC-1ABBEC83BCB7}" type="parTrans" cxnId="{72D662E1-0EE0-4C30-9E08-2B09C7DCE520}">
      <dgm:prSet/>
      <dgm:spPr/>
      <dgm:t>
        <a:bodyPr/>
        <a:lstStyle/>
        <a:p>
          <a:endParaRPr lang="en-US"/>
        </a:p>
      </dgm:t>
    </dgm:pt>
    <dgm:pt modelId="{1928C66B-8EAE-4340-BE1B-AEE7C2F54797}" type="sibTrans" cxnId="{72D662E1-0EE0-4C30-9E08-2B09C7DCE520}">
      <dgm:prSet/>
      <dgm:spPr/>
      <dgm:t>
        <a:bodyPr/>
        <a:lstStyle/>
        <a:p>
          <a:endParaRPr lang="en-US"/>
        </a:p>
      </dgm:t>
    </dgm:pt>
    <dgm:pt modelId="{0D7728D3-4785-4FCA-8399-354C63A4DCFA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03DD6B07-DAFD-4912-8AF3-D438D9FD652E}" type="parTrans" cxnId="{69809797-9DCF-42A2-A897-9B327ED9C20A}">
      <dgm:prSet/>
      <dgm:spPr/>
      <dgm:t>
        <a:bodyPr/>
        <a:lstStyle/>
        <a:p>
          <a:endParaRPr lang="en-US"/>
        </a:p>
      </dgm:t>
    </dgm:pt>
    <dgm:pt modelId="{EA581359-29FD-4A9A-9DC1-9E2DCE493C11}" type="sibTrans" cxnId="{69809797-9DCF-42A2-A897-9B327ED9C20A}">
      <dgm:prSet/>
      <dgm:spPr/>
      <dgm:t>
        <a:bodyPr/>
        <a:lstStyle/>
        <a:p>
          <a:endParaRPr lang="en-US"/>
        </a:p>
      </dgm:t>
    </dgm:pt>
    <dgm:pt modelId="{4269A370-1EEE-4631-AAB5-FD03A6B2ABE5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800" b="1" dirty="0" smtClean="0"/>
            <a:t>3</a:t>
          </a:r>
          <a:endParaRPr lang="en-US" sz="1800" b="1" dirty="0"/>
        </a:p>
      </dgm:t>
    </dgm:pt>
    <dgm:pt modelId="{B7C0F185-3BCF-4D1D-BEC2-BE14DE449692}" type="parTrans" cxnId="{CCB3E748-0A55-49DF-8000-60EF071064A0}">
      <dgm:prSet/>
      <dgm:spPr/>
      <dgm:t>
        <a:bodyPr/>
        <a:lstStyle/>
        <a:p>
          <a:endParaRPr lang="en-US"/>
        </a:p>
      </dgm:t>
    </dgm:pt>
    <dgm:pt modelId="{AE2DDD37-4C87-4206-9303-392783E1D0DF}" type="sibTrans" cxnId="{CCB3E748-0A55-49DF-8000-60EF071064A0}">
      <dgm:prSet/>
      <dgm:spPr/>
      <dgm:t>
        <a:bodyPr/>
        <a:lstStyle/>
        <a:p>
          <a:endParaRPr lang="en-US"/>
        </a:p>
      </dgm:t>
    </dgm:pt>
    <dgm:pt modelId="{6773C743-7BE9-4D87-B2E5-2792A2BE989A}">
      <dgm:prSet phldrT="[Text]" custT="1"/>
      <dgm:spPr/>
      <dgm:t>
        <a:bodyPr/>
        <a:lstStyle/>
        <a:p>
          <a:r>
            <a:rPr lang="en-US" sz="1800" b="1" dirty="0" smtClean="0"/>
            <a:t>4</a:t>
          </a:r>
          <a:endParaRPr lang="en-US" sz="1800" b="1" dirty="0"/>
        </a:p>
      </dgm:t>
    </dgm:pt>
    <dgm:pt modelId="{B2C07208-8C5F-46A4-8554-0D6A8ED3AB3F}" type="parTrans" cxnId="{37B82914-838B-4AFD-98E5-F47499696565}">
      <dgm:prSet/>
      <dgm:spPr/>
      <dgm:t>
        <a:bodyPr/>
        <a:lstStyle/>
        <a:p>
          <a:endParaRPr lang="en-US"/>
        </a:p>
      </dgm:t>
    </dgm:pt>
    <dgm:pt modelId="{8F912B22-17DD-45F8-BDEC-210F2694D5A6}" type="sibTrans" cxnId="{37B82914-838B-4AFD-98E5-F47499696565}">
      <dgm:prSet/>
      <dgm:spPr/>
      <dgm:t>
        <a:bodyPr/>
        <a:lstStyle/>
        <a:p>
          <a:endParaRPr lang="en-US"/>
        </a:p>
      </dgm:t>
    </dgm:pt>
    <dgm:pt modelId="{58265C21-27B9-42D5-8E7F-718C50215119}">
      <dgm:prSet phldrT="[Text]" custT="1"/>
      <dgm:spPr/>
      <dgm:t>
        <a:bodyPr/>
        <a:lstStyle/>
        <a:p>
          <a:r>
            <a:rPr lang="en-US" sz="1800" b="1" dirty="0" smtClean="0"/>
            <a:t>5</a:t>
          </a:r>
          <a:endParaRPr lang="en-US" sz="1800" b="1" dirty="0"/>
        </a:p>
      </dgm:t>
    </dgm:pt>
    <dgm:pt modelId="{1C32375A-E881-4462-89E1-5F32B750ACC0}" type="parTrans" cxnId="{AE30736B-ED44-4ED8-B4C2-21227AA3C373}">
      <dgm:prSet/>
      <dgm:spPr/>
      <dgm:t>
        <a:bodyPr/>
        <a:lstStyle/>
        <a:p>
          <a:endParaRPr lang="en-US"/>
        </a:p>
      </dgm:t>
    </dgm:pt>
    <dgm:pt modelId="{B0CEA978-68B3-4DF8-96A8-24B0826456E1}" type="sibTrans" cxnId="{AE30736B-ED44-4ED8-B4C2-21227AA3C373}">
      <dgm:prSet/>
      <dgm:spPr/>
      <dgm:t>
        <a:bodyPr/>
        <a:lstStyle/>
        <a:p>
          <a:endParaRPr lang="en-US"/>
        </a:p>
      </dgm:t>
    </dgm:pt>
    <dgm:pt modelId="{FCC243CB-11CB-4195-A4C7-8F4D08A92FC8}" type="pres">
      <dgm:prSet presAssocID="{38864DC6-1043-4E76-B081-515F44B64C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B12010-F267-4B31-BE31-D379FDEBAD36}" type="pres">
      <dgm:prSet presAssocID="{08F0AB0F-4F97-485C-93D4-43801A8A3B27}" presName="composite" presStyleCnt="0"/>
      <dgm:spPr/>
    </dgm:pt>
    <dgm:pt modelId="{C3A32A10-6FA2-40CE-974D-99EE848AC1D6}" type="pres">
      <dgm:prSet presAssocID="{08F0AB0F-4F97-485C-93D4-43801A8A3B27}" presName="parentText" presStyleLbl="alignNode1" presStyleIdx="0" presStyleCnt="5" custLinFactNeighborX="0" custLinFactNeighborY="-3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6DACD-2DF9-48B1-B897-324604177D01}" type="pres">
      <dgm:prSet presAssocID="{08F0AB0F-4F97-485C-93D4-43801A8A3B2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B4CA9-52D4-46B2-9A25-B9F7BD7C50AA}" type="pres">
      <dgm:prSet presAssocID="{D3CEB6D2-11E5-4B1B-9791-1E3DC74459FE}" presName="sp" presStyleCnt="0"/>
      <dgm:spPr/>
    </dgm:pt>
    <dgm:pt modelId="{328B10D4-A1B1-40E0-88E6-7BAC5C761880}" type="pres">
      <dgm:prSet presAssocID="{5C750A0A-E4F5-42B9-8D91-4455F5F74F97}" presName="composite" presStyleCnt="0"/>
      <dgm:spPr/>
    </dgm:pt>
    <dgm:pt modelId="{F922107C-D185-4CF2-9E81-8672A04F2D76}" type="pres">
      <dgm:prSet presAssocID="{5C750A0A-E4F5-42B9-8D91-4455F5F74F97}" presName="parentText" presStyleLbl="alignNode1" presStyleIdx="1" presStyleCnt="5" custLinFactNeighborX="0" custLinFactNeighborY="-3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6A050-0B5D-4130-BBE3-4CEA04022780}" type="pres">
      <dgm:prSet presAssocID="{5C750A0A-E4F5-42B9-8D91-4455F5F74F9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9B251-69DA-4C0E-9D28-CA95E8261BD8}" type="pres">
      <dgm:prSet presAssocID="{1928C66B-8EAE-4340-BE1B-AEE7C2F54797}" presName="sp" presStyleCnt="0"/>
      <dgm:spPr/>
    </dgm:pt>
    <dgm:pt modelId="{151A981B-0AF2-4F20-8AFF-263832C631A1}" type="pres">
      <dgm:prSet presAssocID="{4269A370-1EEE-4631-AAB5-FD03A6B2ABE5}" presName="composite" presStyleCnt="0"/>
      <dgm:spPr/>
    </dgm:pt>
    <dgm:pt modelId="{B4E79B37-C921-438A-A119-3330D3593831}" type="pres">
      <dgm:prSet presAssocID="{4269A370-1EEE-4631-AAB5-FD03A6B2ABE5}" presName="parentText" presStyleLbl="alignNode1" presStyleIdx="2" presStyleCnt="5" custLinFactNeighborX="0" custLinFactNeighborY="-3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809C3-AE6B-4FF1-B13C-A59876D74A8D}" type="pres">
      <dgm:prSet presAssocID="{4269A370-1EEE-4631-AAB5-FD03A6B2ABE5}" presName="descendantText" presStyleLbl="alignAcc1" presStyleIdx="2" presStyleCnt="5">
        <dgm:presLayoutVars>
          <dgm:bulletEnabled val="1"/>
        </dgm:presLayoutVars>
      </dgm:prSet>
      <dgm:spPr>
        <a:solidFill>
          <a:schemeClr val="tx1"/>
        </a:solidFill>
      </dgm:spPr>
    </dgm:pt>
    <dgm:pt modelId="{9F7CA9EF-D0D8-4B64-A04E-6F133B7C9F38}" type="pres">
      <dgm:prSet presAssocID="{AE2DDD37-4C87-4206-9303-392783E1D0DF}" presName="sp" presStyleCnt="0"/>
      <dgm:spPr/>
    </dgm:pt>
    <dgm:pt modelId="{2DED9A5D-6F60-4EDE-B983-78333E943578}" type="pres">
      <dgm:prSet presAssocID="{6773C743-7BE9-4D87-B2E5-2792A2BE989A}" presName="composite" presStyleCnt="0"/>
      <dgm:spPr/>
    </dgm:pt>
    <dgm:pt modelId="{AF175076-A84D-44F4-9955-593E2FD07378}" type="pres">
      <dgm:prSet presAssocID="{6773C743-7BE9-4D87-B2E5-2792A2BE989A}" presName="parentText" presStyleLbl="alignNode1" presStyleIdx="3" presStyleCnt="5" custLinFactNeighborX="0" custLinFactNeighborY="-3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F9AD9-31A9-4E8F-9DF3-35B154D980BF}" type="pres">
      <dgm:prSet presAssocID="{6773C743-7BE9-4D87-B2E5-2792A2BE989A}" presName="descendantText" presStyleLbl="alignAcc1" presStyleIdx="3" presStyleCnt="5">
        <dgm:presLayoutVars>
          <dgm:bulletEnabled val="1"/>
        </dgm:presLayoutVars>
      </dgm:prSet>
      <dgm:spPr/>
    </dgm:pt>
    <dgm:pt modelId="{84AAF839-AE7B-4ADD-B988-AEC24278607D}" type="pres">
      <dgm:prSet presAssocID="{8F912B22-17DD-45F8-BDEC-210F2694D5A6}" presName="sp" presStyleCnt="0"/>
      <dgm:spPr/>
    </dgm:pt>
    <dgm:pt modelId="{FD614C18-FCED-40E9-890A-B60A8E540F89}" type="pres">
      <dgm:prSet presAssocID="{58265C21-27B9-42D5-8E7F-718C50215119}" presName="composite" presStyleCnt="0"/>
      <dgm:spPr/>
    </dgm:pt>
    <dgm:pt modelId="{110ACDCC-C086-434C-B2D1-1FBC150E3AD8}" type="pres">
      <dgm:prSet presAssocID="{58265C21-27B9-42D5-8E7F-718C50215119}" presName="parentText" presStyleLbl="alignNode1" presStyleIdx="4" presStyleCnt="5" custLinFactNeighborX="0" custLinFactNeighborY="-3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40E4A-D04A-4305-86DE-CF21CB309A70}" type="pres">
      <dgm:prSet presAssocID="{58265C21-27B9-42D5-8E7F-718C50215119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6ABF6B2B-677C-4B4B-9627-E9E62BCAC810}" type="presOf" srcId="{4269A370-1EEE-4631-AAB5-FD03A6B2ABE5}" destId="{B4E79B37-C921-438A-A119-3330D3593831}" srcOrd="0" destOrd="0" presId="urn:microsoft.com/office/officeart/2005/8/layout/chevron2"/>
    <dgm:cxn modelId="{FBE80E52-720B-4997-8637-8CAED63BE6EF}" srcId="{38864DC6-1043-4E76-B081-515F44B64C3D}" destId="{08F0AB0F-4F97-485C-93D4-43801A8A3B27}" srcOrd="0" destOrd="0" parTransId="{E96D72FF-59F9-4472-A027-9022082DF3AE}" sibTransId="{D3CEB6D2-11E5-4B1B-9791-1E3DC74459FE}"/>
    <dgm:cxn modelId="{6474B439-71B8-47DA-8C4F-CA588E61BE70}" type="presOf" srcId="{6773C743-7BE9-4D87-B2E5-2792A2BE989A}" destId="{AF175076-A84D-44F4-9955-593E2FD07378}" srcOrd="0" destOrd="0" presId="urn:microsoft.com/office/officeart/2005/8/layout/chevron2"/>
    <dgm:cxn modelId="{AE30736B-ED44-4ED8-B4C2-21227AA3C373}" srcId="{38864DC6-1043-4E76-B081-515F44B64C3D}" destId="{58265C21-27B9-42D5-8E7F-718C50215119}" srcOrd="4" destOrd="0" parTransId="{1C32375A-E881-4462-89E1-5F32B750ACC0}" sibTransId="{B0CEA978-68B3-4DF8-96A8-24B0826456E1}"/>
    <dgm:cxn modelId="{7472329C-8988-4C19-B2CB-2097FF38C47D}" type="presOf" srcId="{5C750A0A-E4F5-42B9-8D91-4455F5F74F97}" destId="{F922107C-D185-4CF2-9E81-8672A04F2D76}" srcOrd="0" destOrd="0" presId="urn:microsoft.com/office/officeart/2005/8/layout/chevron2"/>
    <dgm:cxn modelId="{72D662E1-0EE0-4C30-9E08-2B09C7DCE520}" srcId="{38864DC6-1043-4E76-B081-515F44B64C3D}" destId="{5C750A0A-E4F5-42B9-8D91-4455F5F74F97}" srcOrd="1" destOrd="0" parTransId="{9F9E6A12-FF27-4FA7-94AC-1ABBEC83BCB7}" sibTransId="{1928C66B-8EAE-4340-BE1B-AEE7C2F54797}"/>
    <dgm:cxn modelId="{60744823-7639-45E9-847D-EC0FF0942E18}" type="presOf" srcId="{38864DC6-1043-4E76-B081-515F44B64C3D}" destId="{FCC243CB-11CB-4195-A4C7-8F4D08A92FC8}" srcOrd="0" destOrd="0" presId="urn:microsoft.com/office/officeart/2005/8/layout/chevron2"/>
    <dgm:cxn modelId="{37B82914-838B-4AFD-98E5-F47499696565}" srcId="{38864DC6-1043-4E76-B081-515F44B64C3D}" destId="{6773C743-7BE9-4D87-B2E5-2792A2BE989A}" srcOrd="3" destOrd="0" parTransId="{B2C07208-8C5F-46A4-8554-0D6A8ED3AB3F}" sibTransId="{8F912B22-17DD-45F8-BDEC-210F2694D5A6}"/>
    <dgm:cxn modelId="{D93FD883-306F-44EA-88FB-EB17DF0B8585}" srcId="{08F0AB0F-4F97-485C-93D4-43801A8A3B27}" destId="{85BE0FE5-9F49-422D-982E-334126A2E60E}" srcOrd="0" destOrd="0" parTransId="{8D9CE7D5-3CB6-4378-8A63-434B28707DAC}" sibTransId="{E07214BB-B8B5-4169-BF42-2D2A28CC412D}"/>
    <dgm:cxn modelId="{D68A55EE-AE25-4EB1-B4DD-80314423779E}" type="presOf" srcId="{58265C21-27B9-42D5-8E7F-718C50215119}" destId="{110ACDCC-C086-434C-B2D1-1FBC150E3AD8}" srcOrd="0" destOrd="0" presId="urn:microsoft.com/office/officeart/2005/8/layout/chevron2"/>
    <dgm:cxn modelId="{CCB3E748-0A55-49DF-8000-60EF071064A0}" srcId="{38864DC6-1043-4E76-B081-515F44B64C3D}" destId="{4269A370-1EEE-4631-AAB5-FD03A6B2ABE5}" srcOrd="2" destOrd="0" parTransId="{B7C0F185-3BCF-4D1D-BEC2-BE14DE449692}" sibTransId="{AE2DDD37-4C87-4206-9303-392783E1D0DF}"/>
    <dgm:cxn modelId="{74E89E5B-E5E3-4040-971E-9498B2371707}" type="presOf" srcId="{85BE0FE5-9F49-422D-982E-334126A2E60E}" destId="{73B6DACD-2DF9-48B1-B897-324604177D01}" srcOrd="0" destOrd="0" presId="urn:microsoft.com/office/officeart/2005/8/layout/chevron2"/>
    <dgm:cxn modelId="{2A049E9B-D49E-48AD-A294-7FDA396B6C88}" type="presOf" srcId="{0D7728D3-4785-4FCA-8399-354C63A4DCFA}" destId="{4BA6A050-0B5D-4130-BBE3-4CEA04022780}" srcOrd="0" destOrd="0" presId="urn:microsoft.com/office/officeart/2005/8/layout/chevron2"/>
    <dgm:cxn modelId="{69809797-9DCF-42A2-A897-9B327ED9C20A}" srcId="{5C750A0A-E4F5-42B9-8D91-4455F5F74F97}" destId="{0D7728D3-4785-4FCA-8399-354C63A4DCFA}" srcOrd="0" destOrd="0" parTransId="{03DD6B07-DAFD-4912-8AF3-D438D9FD652E}" sibTransId="{EA581359-29FD-4A9A-9DC1-9E2DCE493C11}"/>
    <dgm:cxn modelId="{B1BD5839-14A3-4612-AEFB-B351E037E76F}" type="presOf" srcId="{08F0AB0F-4F97-485C-93D4-43801A8A3B27}" destId="{C3A32A10-6FA2-40CE-974D-99EE848AC1D6}" srcOrd="0" destOrd="0" presId="urn:microsoft.com/office/officeart/2005/8/layout/chevron2"/>
    <dgm:cxn modelId="{2A74AACD-1FF5-4404-9735-50994007857D}" type="presParOf" srcId="{FCC243CB-11CB-4195-A4C7-8F4D08A92FC8}" destId="{71B12010-F267-4B31-BE31-D379FDEBAD36}" srcOrd="0" destOrd="0" presId="urn:microsoft.com/office/officeart/2005/8/layout/chevron2"/>
    <dgm:cxn modelId="{738B941D-BEED-4B76-990E-B0BE246B8602}" type="presParOf" srcId="{71B12010-F267-4B31-BE31-D379FDEBAD36}" destId="{C3A32A10-6FA2-40CE-974D-99EE848AC1D6}" srcOrd="0" destOrd="0" presId="urn:microsoft.com/office/officeart/2005/8/layout/chevron2"/>
    <dgm:cxn modelId="{BAEED9D5-1A64-45AD-A772-9015A297D844}" type="presParOf" srcId="{71B12010-F267-4B31-BE31-D379FDEBAD36}" destId="{73B6DACD-2DF9-48B1-B897-324604177D01}" srcOrd="1" destOrd="0" presId="urn:microsoft.com/office/officeart/2005/8/layout/chevron2"/>
    <dgm:cxn modelId="{C059FDA1-B613-4304-898E-AF222A9B1EE1}" type="presParOf" srcId="{FCC243CB-11CB-4195-A4C7-8F4D08A92FC8}" destId="{08BB4CA9-52D4-46B2-9A25-B9F7BD7C50AA}" srcOrd="1" destOrd="0" presId="urn:microsoft.com/office/officeart/2005/8/layout/chevron2"/>
    <dgm:cxn modelId="{A0D1BF04-D027-4861-9E8C-6BCE13B0D04B}" type="presParOf" srcId="{FCC243CB-11CB-4195-A4C7-8F4D08A92FC8}" destId="{328B10D4-A1B1-40E0-88E6-7BAC5C761880}" srcOrd="2" destOrd="0" presId="urn:microsoft.com/office/officeart/2005/8/layout/chevron2"/>
    <dgm:cxn modelId="{FC022AB3-ABC0-4F8D-BD0E-B0FB45D74ADF}" type="presParOf" srcId="{328B10D4-A1B1-40E0-88E6-7BAC5C761880}" destId="{F922107C-D185-4CF2-9E81-8672A04F2D76}" srcOrd="0" destOrd="0" presId="urn:microsoft.com/office/officeart/2005/8/layout/chevron2"/>
    <dgm:cxn modelId="{8F9DDF7F-ECBC-4CC9-B172-789B42050AF1}" type="presParOf" srcId="{328B10D4-A1B1-40E0-88E6-7BAC5C761880}" destId="{4BA6A050-0B5D-4130-BBE3-4CEA04022780}" srcOrd="1" destOrd="0" presId="urn:microsoft.com/office/officeart/2005/8/layout/chevron2"/>
    <dgm:cxn modelId="{BE126D88-9355-4F68-B298-7D44B0C87FBA}" type="presParOf" srcId="{FCC243CB-11CB-4195-A4C7-8F4D08A92FC8}" destId="{2F99B251-69DA-4C0E-9D28-CA95E8261BD8}" srcOrd="3" destOrd="0" presId="urn:microsoft.com/office/officeart/2005/8/layout/chevron2"/>
    <dgm:cxn modelId="{3F2B5371-6CCA-44D4-B26E-3CC64CDF8F5E}" type="presParOf" srcId="{FCC243CB-11CB-4195-A4C7-8F4D08A92FC8}" destId="{151A981B-0AF2-4F20-8AFF-263832C631A1}" srcOrd="4" destOrd="0" presId="urn:microsoft.com/office/officeart/2005/8/layout/chevron2"/>
    <dgm:cxn modelId="{70FCB97A-E6E1-47DE-A42E-9B16AAD9F464}" type="presParOf" srcId="{151A981B-0AF2-4F20-8AFF-263832C631A1}" destId="{B4E79B37-C921-438A-A119-3330D3593831}" srcOrd="0" destOrd="0" presId="urn:microsoft.com/office/officeart/2005/8/layout/chevron2"/>
    <dgm:cxn modelId="{B8A89895-3901-4CC1-8D58-F0E2F0211F53}" type="presParOf" srcId="{151A981B-0AF2-4F20-8AFF-263832C631A1}" destId="{8FF809C3-AE6B-4FF1-B13C-A59876D74A8D}" srcOrd="1" destOrd="0" presId="urn:microsoft.com/office/officeart/2005/8/layout/chevron2"/>
    <dgm:cxn modelId="{4EDA2CE8-D829-42BD-9900-B56E502C2483}" type="presParOf" srcId="{FCC243CB-11CB-4195-A4C7-8F4D08A92FC8}" destId="{9F7CA9EF-D0D8-4B64-A04E-6F133B7C9F38}" srcOrd="5" destOrd="0" presId="urn:microsoft.com/office/officeart/2005/8/layout/chevron2"/>
    <dgm:cxn modelId="{579D0FEA-C799-4FDB-B222-AB1DB5A46931}" type="presParOf" srcId="{FCC243CB-11CB-4195-A4C7-8F4D08A92FC8}" destId="{2DED9A5D-6F60-4EDE-B983-78333E943578}" srcOrd="6" destOrd="0" presId="urn:microsoft.com/office/officeart/2005/8/layout/chevron2"/>
    <dgm:cxn modelId="{D1388855-39C9-4D11-8F71-C47348683ABD}" type="presParOf" srcId="{2DED9A5D-6F60-4EDE-B983-78333E943578}" destId="{AF175076-A84D-44F4-9955-593E2FD07378}" srcOrd="0" destOrd="0" presId="urn:microsoft.com/office/officeart/2005/8/layout/chevron2"/>
    <dgm:cxn modelId="{88960E47-4E25-4A78-A1C4-0D7BC4D8AA1A}" type="presParOf" srcId="{2DED9A5D-6F60-4EDE-B983-78333E943578}" destId="{56DF9AD9-31A9-4E8F-9DF3-35B154D980BF}" srcOrd="1" destOrd="0" presId="urn:microsoft.com/office/officeart/2005/8/layout/chevron2"/>
    <dgm:cxn modelId="{4B5D9816-26C4-4AA5-A4CC-952476FE11D5}" type="presParOf" srcId="{FCC243CB-11CB-4195-A4C7-8F4D08A92FC8}" destId="{84AAF839-AE7B-4ADD-B988-AEC24278607D}" srcOrd="7" destOrd="0" presId="urn:microsoft.com/office/officeart/2005/8/layout/chevron2"/>
    <dgm:cxn modelId="{DA81BC47-9E78-4C0A-A0EE-213B2ECB0B53}" type="presParOf" srcId="{FCC243CB-11CB-4195-A4C7-8F4D08A92FC8}" destId="{FD614C18-FCED-40E9-890A-B60A8E540F89}" srcOrd="8" destOrd="0" presId="urn:microsoft.com/office/officeart/2005/8/layout/chevron2"/>
    <dgm:cxn modelId="{7DBD46D9-2B6D-4B16-AD97-76C2AFA5ACEE}" type="presParOf" srcId="{FD614C18-FCED-40E9-890A-B60A8E540F89}" destId="{110ACDCC-C086-434C-B2D1-1FBC150E3AD8}" srcOrd="0" destOrd="0" presId="urn:microsoft.com/office/officeart/2005/8/layout/chevron2"/>
    <dgm:cxn modelId="{EA9B022C-DB77-464D-95C0-5A7D3B86D7A8}" type="presParOf" srcId="{FD614C18-FCED-40E9-890A-B60A8E540F89}" destId="{82C40E4A-D04A-4305-86DE-CF21CB309A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864DC6-1043-4E76-B081-515F44B64C3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F0AB0F-4F97-485C-93D4-43801A8A3B27}">
      <dgm:prSet phldrT="[Text]" custT="1"/>
      <dgm:spPr/>
      <dgm:t>
        <a:bodyPr/>
        <a:lstStyle/>
        <a:p>
          <a:r>
            <a:rPr lang="en-US" sz="1800" b="1" dirty="0" smtClean="0"/>
            <a:t>6</a:t>
          </a:r>
          <a:endParaRPr lang="en-US" sz="1800" b="1" dirty="0"/>
        </a:p>
      </dgm:t>
    </dgm:pt>
    <dgm:pt modelId="{E96D72FF-59F9-4472-A027-9022082DF3AE}" type="parTrans" cxnId="{FBE80E52-720B-4997-8637-8CAED63BE6EF}">
      <dgm:prSet/>
      <dgm:spPr/>
      <dgm:t>
        <a:bodyPr/>
        <a:lstStyle/>
        <a:p>
          <a:endParaRPr lang="en-US"/>
        </a:p>
      </dgm:t>
    </dgm:pt>
    <dgm:pt modelId="{D3CEB6D2-11E5-4B1B-9791-1E3DC74459FE}" type="sibTrans" cxnId="{FBE80E52-720B-4997-8637-8CAED63BE6EF}">
      <dgm:prSet/>
      <dgm:spPr/>
      <dgm:t>
        <a:bodyPr/>
        <a:lstStyle/>
        <a:p>
          <a:endParaRPr lang="en-US"/>
        </a:p>
      </dgm:t>
    </dgm:pt>
    <dgm:pt modelId="{85BE0FE5-9F49-422D-982E-334126A2E60E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8D9CE7D5-3CB6-4378-8A63-434B28707DAC}" type="parTrans" cxnId="{D93FD883-306F-44EA-88FB-EB17DF0B8585}">
      <dgm:prSet/>
      <dgm:spPr/>
      <dgm:t>
        <a:bodyPr/>
        <a:lstStyle/>
        <a:p>
          <a:endParaRPr lang="en-US"/>
        </a:p>
      </dgm:t>
    </dgm:pt>
    <dgm:pt modelId="{E07214BB-B8B5-4169-BF42-2D2A28CC412D}" type="sibTrans" cxnId="{D93FD883-306F-44EA-88FB-EB17DF0B8585}">
      <dgm:prSet/>
      <dgm:spPr/>
      <dgm:t>
        <a:bodyPr/>
        <a:lstStyle/>
        <a:p>
          <a:endParaRPr lang="en-US"/>
        </a:p>
      </dgm:t>
    </dgm:pt>
    <dgm:pt modelId="{5C750A0A-E4F5-42B9-8D91-4455F5F74F97}">
      <dgm:prSet phldrT="[Text]" custT="1"/>
      <dgm:spPr/>
      <dgm:t>
        <a:bodyPr/>
        <a:lstStyle/>
        <a:p>
          <a:r>
            <a:rPr lang="en-US" sz="1800" b="1" dirty="0" smtClean="0"/>
            <a:t>7</a:t>
          </a:r>
          <a:endParaRPr lang="en-US" sz="1800" b="1" dirty="0"/>
        </a:p>
      </dgm:t>
    </dgm:pt>
    <dgm:pt modelId="{9F9E6A12-FF27-4FA7-94AC-1ABBEC83BCB7}" type="parTrans" cxnId="{72D662E1-0EE0-4C30-9E08-2B09C7DCE520}">
      <dgm:prSet/>
      <dgm:spPr/>
      <dgm:t>
        <a:bodyPr/>
        <a:lstStyle/>
        <a:p>
          <a:endParaRPr lang="en-US"/>
        </a:p>
      </dgm:t>
    </dgm:pt>
    <dgm:pt modelId="{1928C66B-8EAE-4340-BE1B-AEE7C2F54797}" type="sibTrans" cxnId="{72D662E1-0EE0-4C30-9E08-2B09C7DCE520}">
      <dgm:prSet/>
      <dgm:spPr/>
      <dgm:t>
        <a:bodyPr/>
        <a:lstStyle/>
        <a:p>
          <a:endParaRPr lang="en-US"/>
        </a:p>
      </dgm:t>
    </dgm:pt>
    <dgm:pt modelId="{0D7728D3-4785-4FCA-8399-354C63A4DCFA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03DD6B07-DAFD-4912-8AF3-D438D9FD652E}" type="parTrans" cxnId="{69809797-9DCF-42A2-A897-9B327ED9C20A}">
      <dgm:prSet/>
      <dgm:spPr/>
      <dgm:t>
        <a:bodyPr/>
        <a:lstStyle/>
        <a:p>
          <a:endParaRPr lang="en-US"/>
        </a:p>
      </dgm:t>
    </dgm:pt>
    <dgm:pt modelId="{EA581359-29FD-4A9A-9DC1-9E2DCE493C11}" type="sibTrans" cxnId="{69809797-9DCF-42A2-A897-9B327ED9C20A}">
      <dgm:prSet/>
      <dgm:spPr/>
      <dgm:t>
        <a:bodyPr/>
        <a:lstStyle/>
        <a:p>
          <a:endParaRPr lang="en-US"/>
        </a:p>
      </dgm:t>
    </dgm:pt>
    <dgm:pt modelId="{BCB706F1-CF6F-4682-9857-C4C402EDB624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16F2EEA6-ADB4-49D7-936F-9119806A7B86}" type="parTrans" cxnId="{71ACA1D4-A591-486E-91E0-93EFDDE2DA8A}">
      <dgm:prSet/>
      <dgm:spPr/>
      <dgm:t>
        <a:bodyPr/>
        <a:lstStyle/>
        <a:p>
          <a:endParaRPr lang="en-US"/>
        </a:p>
      </dgm:t>
    </dgm:pt>
    <dgm:pt modelId="{68B4AB47-8826-4A3F-B309-75221A76C653}" type="sibTrans" cxnId="{71ACA1D4-A591-486E-91E0-93EFDDE2DA8A}">
      <dgm:prSet/>
      <dgm:spPr/>
      <dgm:t>
        <a:bodyPr/>
        <a:lstStyle/>
        <a:p>
          <a:endParaRPr lang="en-US"/>
        </a:p>
      </dgm:t>
    </dgm:pt>
    <dgm:pt modelId="{4269A370-1EEE-4631-AAB5-FD03A6B2ABE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800" b="1" dirty="0" smtClean="0"/>
            <a:t>8</a:t>
          </a:r>
          <a:endParaRPr lang="en-US" sz="1800" b="1" dirty="0"/>
        </a:p>
      </dgm:t>
    </dgm:pt>
    <dgm:pt modelId="{B7C0F185-3BCF-4D1D-BEC2-BE14DE449692}" type="parTrans" cxnId="{CCB3E748-0A55-49DF-8000-60EF071064A0}">
      <dgm:prSet/>
      <dgm:spPr/>
      <dgm:t>
        <a:bodyPr/>
        <a:lstStyle/>
        <a:p>
          <a:endParaRPr lang="en-US"/>
        </a:p>
      </dgm:t>
    </dgm:pt>
    <dgm:pt modelId="{AE2DDD37-4C87-4206-9303-392783E1D0DF}" type="sibTrans" cxnId="{CCB3E748-0A55-49DF-8000-60EF071064A0}">
      <dgm:prSet/>
      <dgm:spPr/>
      <dgm:t>
        <a:bodyPr/>
        <a:lstStyle/>
        <a:p>
          <a:endParaRPr lang="en-US"/>
        </a:p>
      </dgm:t>
    </dgm:pt>
    <dgm:pt modelId="{6773C743-7BE9-4D87-B2E5-2792A2BE989A}">
      <dgm:prSet phldrT="[Text]" custT="1"/>
      <dgm:spPr/>
      <dgm:t>
        <a:bodyPr/>
        <a:lstStyle/>
        <a:p>
          <a:r>
            <a:rPr lang="en-US" sz="1800" b="1" dirty="0" smtClean="0"/>
            <a:t>9</a:t>
          </a:r>
          <a:endParaRPr lang="en-US" sz="1800" b="1" dirty="0"/>
        </a:p>
      </dgm:t>
    </dgm:pt>
    <dgm:pt modelId="{B2C07208-8C5F-46A4-8554-0D6A8ED3AB3F}" type="parTrans" cxnId="{37B82914-838B-4AFD-98E5-F47499696565}">
      <dgm:prSet/>
      <dgm:spPr/>
      <dgm:t>
        <a:bodyPr/>
        <a:lstStyle/>
        <a:p>
          <a:endParaRPr lang="en-US"/>
        </a:p>
      </dgm:t>
    </dgm:pt>
    <dgm:pt modelId="{8F912B22-17DD-45F8-BDEC-210F2694D5A6}" type="sibTrans" cxnId="{37B82914-838B-4AFD-98E5-F47499696565}">
      <dgm:prSet/>
      <dgm:spPr/>
      <dgm:t>
        <a:bodyPr/>
        <a:lstStyle/>
        <a:p>
          <a:endParaRPr lang="en-US"/>
        </a:p>
      </dgm:t>
    </dgm:pt>
    <dgm:pt modelId="{58265C21-27B9-42D5-8E7F-718C50215119}">
      <dgm:prSet phldrT="[Text]" custT="1"/>
      <dgm:spPr/>
      <dgm:t>
        <a:bodyPr/>
        <a:lstStyle/>
        <a:p>
          <a:r>
            <a:rPr lang="en-US" sz="1800" b="1" dirty="0" smtClean="0"/>
            <a:t>10</a:t>
          </a:r>
          <a:endParaRPr lang="en-US" sz="1800" b="1" dirty="0"/>
        </a:p>
      </dgm:t>
    </dgm:pt>
    <dgm:pt modelId="{1C32375A-E881-4462-89E1-5F32B750ACC0}" type="parTrans" cxnId="{AE30736B-ED44-4ED8-B4C2-21227AA3C373}">
      <dgm:prSet/>
      <dgm:spPr/>
      <dgm:t>
        <a:bodyPr/>
        <a:lstStyle/>
        <a:p>
          <a:endParaRPr lang="en-US"/>
        </a:p>
      </dgm:t>
    </dgm:pt>
    <dgm:pt modelId="{B0CEA978-68B3-4DF8-96A8-24B0826456E1}" type="sibTrans" cxnId="{AE30736B-ED44-4ED8-B4C2-21227AA3C373}">
      <dgm:prSet/>
      <dgm:spPr/>
      <dgm:t>
        <a:bodyPr/>
        <a:lstStyle/>
        <a:p>
          <a:endParaRPr lang="en-US"/>
        </a:p>
      </dgm:t>
    </dgm:pt>
    <dgm:pt modelId="{FCC243CB-11CB-4195-A4C7-8F4D08A92FC8}" type="pres">
      <dgm:prSet presAssocID="{38864DC6-1043-4E76-B081-515F44B64C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B12010-F267-4B31-BE31-D379FDEBAD36}" type="pres">
      <dgm:prSet presAssocID="{08F0AB0F-4F97-485C-93D4-43801A8A3B27}" presName="composite" presStyleCnt="0"/>
      <dgm:spPr/>
    </dgm:pt>
    <dgm:pt modelId="{C3A32A10-6FA2-40CE-974D-99EE848AC1D6}" type="pres">
      <dgm:prSet presAssocID="{08F0AB0F-4F97-485C-93D4-43801A8A3B2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6DACD-2DF9-48B1-B897-324604177D01}" type="pres">
      <dgm:prSet presAssocID="{08F0AB0F-4F97-485C-93D4-43801A8A3B2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B4CA9-52D4-46B2-9A25-B9F7BD7C50AA}" type="pres">
      <dgm:prSet presAssocID="{D3CEB6D2-11E5-4B1B-9791-1E3DC74459FE}" presName="sp" presStyleCnt="0"/>
      <dgm:spPr/>
    </dgm:pt>
    <dgm:pt modelId="{328B10D4-A1B1-40E0-88E6-7BAC5C761880}" type="pres">
      <dgm:prSet presAssocID="{5C750A0A-E4F5-42B9-8D91-4455F5F74F97}" presName="composite" presStyleCnt="0"/>
      <dgm:spPr/>
    </dgm:pt>
    <dgm:pt modelId="{F922107C-D185-4CF2-9E81-8672A04F2D76}" type="pres">
      <dgm:prSet presAssocID="{5C750A0A-E4F5-42B9-8D91-4455F5F74F9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6A050-0B5D-4130-BBE3-4CEA04022780}" type="pres">
      <dgm:prSet presAssocID="{5C750A0A-E4F5-42B9-8D91-4455F5F74F9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9B251-69DA-4C0E-9D28-CA95E8261BD8}" type="pres">
      <dgm:prSet presAssocID="{1928C66B-8EAE-4340-BE1B-AEE7C2F54797}" presName="sp" presStyleCnt="0"/>
      <dgm:spPr/>
    </dgm:pt>
    <dgm:pt modelId="{151A981B-0AF2-4F20-8AFF-263832C631A1}" type="pres">
      <dgm:prSet presAssocID="{4269A370-1EEE-4631-AAB5-FD03A6B2ABE5}" presName="composite" presStyleCnt="0"/>
      <dgm:spPr/>
    </dgm:pt>
    <dgm:pt modelId="{B4E79B37-C921-438A-A119-3330D3593831}" type="pres">
      <dgm:prSet presAssocID="{4269A370-1EEE-4631-AAB5-FD03A6B2ABE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809C3-AE6B-4FF1-B13C-A59876D74A8D}" type="pres">
      <dgm:prSet presAssocID="{4269A370-1EEE-4631-AAB5-FD03A6B2ABE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CA9EF-D0D8-4B64-A04E-6F133B7C9F38}" type="pres">
      <dgm:prSet presAssocID="{AE2DDD37-4C87-4206-9303-392783E1D0DF}" presName="sp" presStyleCnt="0"/>
      <dgm:spPr/>
    </dgm:pt>
    <dgm:pt modelId="{2DED9A5D-6F60-4EDE-B983-78333E943578}" type="pres">
      <dgm:prSet presAssocID="{6773C743-7BE9-4D87-B2E5-2792A2BE989A}" presName="composite" presStyleCnt="0"/>
      <dgm:spPr/>
    </dgm:pt>
    <dgm:pt modelId="{AF175076-A84D-44F4-9955-593E2FD07378}" type="pres">
      <dgm:prSet presAssocID="{6773C743-7BE9-4D87-B2E5-2792A2BE989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F9AD9-31A9-4E8F-9DF3-35B154D980BF}" type="pres">
      <dgm:prSet presAssocID="{6773C743-7BE9-4D87-B2E5-2792A2BE989A}" presName="descendantText" presStyleLbl="alignAcc1" presStyleIdx="3" presStyleCnt="5">
        <dgm:presLayoutVars>
          <dgm:bulletEnabled val="1"/>
        </dgm:presLayoutVars>
      </dgm:prSet>
      <dgm:spPr/>
    </dgm:pt>
    <dgm:pt modelId="{84AAF839-AE7B-4ADD-B988-AEC24278607D}" type="pres">
      <dgm:prSet presAssocID="{8F912B22-17DD-45F8-BDEC-210F2694D5A6}" presName="sp" presStyleCnt="0"/>
      <dgm:spPr/>
    </dgm:pt>
    <dgm:pt modelId="{FD614C18-FCED-40E9-890A-B60A8E540F89}" type="pres">
      <dgm:prSet presAssocID="{58265C21-27B9-42D5-8E7F-718C50215119}" presName="composite" presStyleCnt="0"/>
      <dgm:spPr/>
    </dgm:pt>
    <dgm:pt modelId="{110ACDCC-C086-434C-B2D1-1FBC150E3AD8}" type="pres">
      <dgm:prSet presAssocID="{58265C21-27B9-42D5-8E7F-718C5021511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40E4A-D04A-4305-86DE-CF21CB309A70}" type="pres">
      <dgm:prSet presAssocID="{58265C21-27B9-42D5-8E7F-718C5021511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E80E52-720B-4997-8637-8CAED63BE6EF}" srcId="{38864DC6-1043-4E76-B081-515F44B64C3D}" destId="{08F0AB0F-4F97-485C-93D4-43801A8A3B27}" srcOrd="0" destOrd="0" parTransId="{E96D72FF-59F9-4472-A027-9022082DF3AE}" sibTransId="{D3CEB6D2-11E5-4B1B-9791-1E3DC74459FE}"/>
    <dgm:cxn modelId="{770DDCE6-A509-4C82-A758-3BBB1318CA4E}" type="presOf" srcId="{58265C21-27B9-42D5-8E7F-718C50215119}" destId="{110ACDCC-C086-434C-B2D1-1FBC150E3AD8}" srcOrd="0" destOrd="0" presId="urn:microsoft.com/office/officeart/2005/8/layout/chevron2"/>
    <dgm:cxn modelId="{8FDF9C8F-05DF-4CC7-A425-CADDC3AAED72}" type="presOf" srcId="{4269A370-1EEE-4631-AAB5-FD03A6B2ABE5}" destId="{B4E79B37-C921-438A-A119-3330D3593831}" srcOrd="0" destOrd="0" presId="urn:microsoft.com/office/officeart/2005/8/layout/chevron2"/>
    <dgm:cxn modelId="{AE30736B-ED44-4ED8-B4C2-21227AA3C373}" srcId="{38864DC6-1043-4E76-B081-515F44B64C3D}" destId="{58265C21-27B9-42D5-8E7F-718C50215119}" srcOrd="4" destOrd="0" parTransId="{1C32375A-E881-4462-89E1-5F32B750ACC0}" sibTransId="{B0CEA978-68B3-4DF8-96A8-24B0826456E1}"/>
    <dgm:cxn modelId="{D0EE60E2-5318-494B-940B-6BD4D664981B}" type="presOf" srcId="{5C750A0A-E4F5-42B9-8D91-4455F5F74F97}" destId="{F922107C-D185-4CF2-9E81-8672A04F2D76}" srcOrd="0" destOrd="0" presId="urn:microsoft.com/office/officeart/2005/8/layout/chevron2"/>
    <dgm:cxn modelId="{6260E7BE-5552-4D42-A26C-8DBD45556AAB}" type="presOf" srcId="{08F0AB0F-4F97-485C-93D4-43801A8A3B27}" destId="{C3A32A10-6FA2-40CE-974D-99EE848AC1D6}" srcOrd="0" destOrd="0" presId="urn:microsoft.com/office/officeart/2005/8/layout/chevron2"/>
    <dgm:cxn modelId="{72D662E1-0EE0-4C30-9E08-2B09C7DCE520}" srcId="{38864DC6-1043-4E76-B081-515F44B64C3D}" destId="{5C750A0A-E4F5-42B9-8D91-4455F5F74F97}" srcOrd="1" destOrd="0" parTransId="{9F9E6A12-FF27-4FA7-94AC-1ABBEC83BCB7}" sibTransId="{1928C66B-8EAE-4340-BE1B-AEE7C2F54797}"/>
    <dgm:cxn modelId="{71ACA1D4-A591-486E-91E0-93EFDDE2DA8A}" srcId="{5C750A0A-E4F5-42B9-8D91-4455F5F74F97}" destId="{BCB706F1-CF6F-4682-9857-C4C402EDB624}" srcOrd="1" destOrd="0" parTransId="{16F2EEA6-ADB4-49D7-936F-9119806A7B86}" sibTransId="{68B4AB47-8826-4A3F-B309-75221A76C653}"/>
    <dgm:cxn modelId="{37B82914-838B-4AFD-98E5-F47499696565}" srcId="{38864DC6-1043-4E76-B081-515F44B64C3D}" destId="{6773C743-7BE9-4D87-B2E5-2792A2BE989A}" srcOrd="3" destOrd="0" parTransId="{B2C07208-8C5F-46A4-8554-0D6A8ED3AB3F}" sibTransId="{8F912B22-17DD-45F8-BDEC-210F2694D5A6}"/>
    <dgm:cxn modelId="{D93FD883-306F-44EA-88FB-EB17DF0B8585}" srcId="{08F0AB0F-4F97-485C-93D4-43801A8A3B27}" destId="{85BE0FE5-9F49-422D-982E-334126A2E60E}" srcOrd="0" destOrd="0" parTransId="{8D9CE7D5-3CB6-4378-8A63-434B28707DAC}" sibTransId="{E07214BB-B8B5-4169-BF42-2D2A28CC412D}"/>
    <dgm:cxn modelId="{6C29D06B-E693-451E-8805-A6E0EE213669}" type="presOf" srcId="{85BE0FE5-9F49-422D-982E-334126A2E60E}" destId="{73B6DACD-2DF9-48B1-B897-324604177D01}" srcOrd="0" destOrd="0" presId="urn:microsoft.com/office/officeart/2005/8/layout/chevron2"/>
    <dgm:cxn modelId="{CCB3E748-0A55-49DF-8000-60EF071064A0}" srcId="{38864DC6-1043-4E76-B081-515F44B64C3D}" destId="{4269A370-1EEE-4631-AAB5-FD03A6B2ABE5}" srcOrd="2" destOrd="0" parTransId="{B7C0F185-3BCF-4D1D-BEC2-BE14DE449692}" sibTransId="{AE2DDD37-4C87-4206-9303-392783E1D0DF}"/>
    <dgm:cxn modelId="{D57A2D81-ED30-46ED-BBEA-FED32AA9997C}" type="presOf" srcId="{BCB706F1-CF6F-4682-9857-C4C402EDB624}" destId="{4BA6A050-0B5D-4130-BBE3-4CEA04022780}" srcOrd="0" destOrd="1" presId="urn:microsoft.com/office/officeart/2005/8/layout/chevron2"/>
    <dgm:cxn modelId="{9552E20E-D2C3-4B24-AD0B-DD390D549350}" type="presOf" srcId="{6773C743-7BE9-4D87-B2E5-2792A2BE989A}" destId="{AF175076-A84D-44F4-9955-593E2FD07378}" srcOrd="0" destOrd="0" presId="urn:microsoft.com/office/officeart/2005/8/layout/chevron2"/>
    <dgm:cxn modelId="{C8A42BF4-3CB8-4CA3-9F78-149AFF59D6A1}" type="presOf" srcId="{38864DC6-1043-4E76-B081-515F44B64C3D}" destId="{FCC243CB-11CB-4195-A4C7-8F4D08A92FC8}" srcOrd="0" destOrd="0" presId="urn:microsoft.com/office/officeart/2005/8/layout/chevron2"/>
    <dgm:cxn modelId="{69809797-9DCF-42A2-A897-9B327ED9C20A}" srcId="{5C750A0A-E4F5-42B9-8D91-4455F5F74F97}" destId="{0D7728D3-4785-4FCA-8399-354C63A4DCFA}" srcOrd="0" destOrd="0" parTransId="{03DD6B07-DAFD-4912-8AF3-D438D9FD652E}" sibTransId="{EA581359-29FD-4A9A-9DC1-9E2DCE493C11}"/>
    <dgm:cxn modelId="{4289D767-F204-454D-97E0-ACA12EC16F04}" type="presOf" srcId="{0D7728D3-4785-4FCA-8399-354C63A4DCFA}" destId="{4BA6A050-0B5D-4130-BBE3-4CEA04022780}" srcOrd="0" destOrd="0" presId="urn:microsoft.com/office/officeart/2005/8/layout/chevron2"/>
    <dgm:cxn modelId="{8F0A745D-E7AD-479A-A265-67DE3680EBC8}" type="presParOf" srcId="{FCC243CB-11CB-4195-A4C7-8F4D08A92FC8}" destId="{71B12010-F267-4B31-BE31-D379FDEBAD36}" srcOrd="0" destOrd="0" presId="urn:microsoft.com/office/officeart/2005/8/layout/chevron2"/>
    <dgm:cxn modelId="{A431CA21-DCF8-4C6F-9F98-CDA94D83D96C}" type="presParOf" srcId="{71B12010-F267-4B31-BE31-D379FDEBAD36}" destId="{C3A32A10-6FA2-40CE-974D-99EE848AC1D6}" srcOrd="0" destOrd="0" presId="urn:microsoft.com/office/officeart/2005/8/layout/chevron2"/>
    <dgm:cxn modelId="{E0F51C4B-AE84-4200-A641-3A2D4C599281}" type="presParOf" srcId="{71B12010-F267-4B31-BE31-D379FDEBAD36}" destId="{73B6DACD-2DF9-48B1-B897-324604177D01}" srcOrd="1" destOrd="0" presId="urn:microsoft.com/office/officeart/2005/8/layout/chevron2"/>
    <dgm:cxn modelId="{7C844418-9DCC-4335-99FB-CF443523461A}" type="presParOf" srcId="{FCC243CB-11CB-4195-A4C7-8F4D08A92FC8}" destId="{08BB4CA9-52D4-46B2-9A25-B9F7BD7C50AA}" srcOrd="1" destOrd="0" presId="urn:microsoft.com/office/officeart/2005/8/layout/chevron2"/>
    <dgm:cxn modelId="{5C79B2EE-7B3D-416F-9C08-304F5560E734}" type="presParOf" srcId="{FCC243CB-11CB-4195-A4C7-8F4D08A92FC8}" destId="{328B10D4-A1B1-40E0-88E6-7BAC5C761880}" srcOrd="2" destOrd="0" presId="urn:microsoft.com/office/officeart/2005/8/layout/chevron2"/>
    <dgm:cxn modelId="{9840D89F-166B-4433-9AD7-AD8EA49420C4}" type="presParOf" srcId="{328B10D4-A1B1-40E0-88E6-7BAC5C761880}" destId="{F922107C-D185-4CF2-9E81-8672A04F2D76}" srcOrd="0" destOrd="0" presId="urn:microsoft.com/office/officeart/2005/8/layout/chevron2"/>
    <dgm:cxn modelId="{0EA7D8BC-EF7B-4276-9AE1-99FCB699B463}" type="presParOf" srcId="{328B10D4-A1B1-40E0-88E6-7BAC5C761880}" destId="{4BA6A050-0B5D-4130-BBE3-4CEA04022780}" srcOrd="1" destOrd="0" presId="urn:microsoft.com/office/officeart/2005/8/layout/chevron2"/>
    <dgm:cxn modelId="{8480FC4D-866E-43DB-AF75-9E677AF0D683}" type="presParOf" srcId="{FCC243CB-11CB-4195-A4C7-8F4D08A92FC8}" destId="{2F99B251-69DA-4C0E-9D28-CA95E8261BD8}" srcOrd="3" destOrd="0" presId="urn:microsoft.com/office/officeart/2005/8/layout/chevron2"/>
    <dgm:cxn modelId="{7D16CF96-986A-4F7D-B37A-F59961301FAB}" type="presParOf" srcId="{FCC243CB-11CB-4195-A4C7-8F4D08A92FC8}" destId="{151A981B-0AF2-4F20-8AFF-263832C631A1}" srcOrd="4" destOrd="0" presId="urn:microsoft.com/office/officeart/2005/8/layout/chevron2"/>
    <dgm:cxn modelId="{276BA48C-4B27-49A2-91C3-C290621EACA8}" type="presParOf" srcId="{151A981B-0AF2-4F20-8AFF-263832C631A1}" destId="{B4E79B37-C921-438A-A119-3330D3593831}" srcOrd="0" destOrd="0" presId="urn:microsoft.com/office/officeart/2005/8/layout/chevron2"/>
    <dgm:cxn modelId="{CB329610-C7CD-4A1C-AFA2-67B2D6847F5D}" type="presParOf" srcId="{151A981B-0AF2-4F20-8AFF-263832C631A1}" destId="{8FF809C3-AE6B-4FF1-B13C-A59876D74A8D}" srcOrd="1" destOrd="0" presId="urn:microsoft.com/office/officeart/2005/8/layout/chevron2"/>
    <dgm:cxn modelId="{F58FB0F2-E0B8-4385-BDD0-A6F9FEE628A3}" type="presParOf" srcId="{FCC243CB-11CB-4195-A4C7-8F4D08A92FC8}" destId="{9F7CA9EF-D0D8-4B64-A04E-6F133B7C9F38}" srcOrd="5" destOrd="0" presId="urn:microsoft.com/office/officeart/2005/8/layout/chevron2"/>
    <dgm:cxn modelId="{566FCAE1-8C04-4154-8D2A-B92F66305613}" type="presParOf" srcId="{FCC243CB-11CB-4195-A4C7-8F4D08A92FC8}" destId="{2DED9A5D-6F60-4EDE-B983-78333E943578}" srcOrd="6" destOrd="0" presId="urn:microsoft.com/office/officeart/2005/8/layout/chevron2"/>
    <dgm:cxn modelId="{54CC6EFF-D027-4F93-A435-4D1A611B07AE}" type="presParOf" srcId="{2DED9A5D-6F60-4EDE-B983-78333E943578}" destId="{AF175076-A84D-44F4-9955-593E2FD07378}" srcOrd="0" destOrd="0" presId="urn:microsoft.com/office/officeart/2005/8/layout/chevron2"/>
    <dgm:cxn modelId="{1F622EB7-39BB-497C-9C8B-B845AE230341}" type="presParOf" srcId="{2DED9A5D-6F60-4EDE-B983-78333E943578}" destId="{56DF9AD9-31A9-4E8F-9DF3-35B154D980BF}" srcOrd="1" destOrd="0" presId="urn:microsoft.com/office/officeart/2005/8/layout/chevron2"/>
    <dgm:cxn modelId="{5C1C2D0B-BC39-4EE7-B629-03F27F1A0801}" type="presParOf" srcId="{FCC243CB-11CB-4195-A4C7-8F4D08A92FC8}" destId="{84AAF839-AE7B-4ADD-B988-AEC24278607D}" srcOrd="7" destOrd="0" presId="urn:microsoft.com/office/officeart/2005/8/layout/chevron2"/>
    <dgm:cxn modelId="{A88C7E43-4993-43B2-9934-4E806B82FB06}" type="presParOf" srcId="{FCC243CB-11CB-4195-A4C7-8F4D08A92FC8}" destId="{FD614C18-FCED-40E9-890A-B60A8E540F89}" srcOrd="8" destOrd="0" presId="urn:microsoft.com/office/officeart/2005/8/layout/chevron2"/>
    <dgm:cxn modelId="{3B852044-6A92-4F2A-91B6-73B3B03D6534}" type="presParOf" srcId="{FD614C18-FCED-40E9-890A-B60A8E540F89}" destId="{110ACDCC-C086-434C-B2D1-1FBC150E3AD8}" srcOrd="0" destOrd="0" presId="urn:microsoft.com/office/officeart/2005/8/layout/chevron2"/>
    <dgm:cxn modelId="{607B4886-E393-4F2D-AF92-A6FE227883CC}" type="presParOf" srcId="{FD614C18-FCED-40E9-890A-B60A8E540F89}" destId="{82C40E4A-D04A-4305-86DE-CF21CB309A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32A10-6FA2-40CE-974D-99EE848AC1D6}">
      <dsp:nvSpPr>
        <dsp:cNvPr id="0" name=""/>
        <dsp:cNvSpPr/>
      </dsp:nvSpPr>
      <dsp:spPr>
        <a:xfrm rot="5400000">
          <a:off x="-168938" y="168938"/>
          <a:ext cx="1126256" cy="788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1</a:t>
          </a:r>
          <a:endParaRPr lang="en-US" sz="1800" b="1" kern="1200" dirty="0"/>
        </a:p>
      </dsp:txBody>
      <dsp:txXfrm rot="-5400000">
        <a:off x="1" y="394190"/>
        <a:ext cx="788379" cy="337877"/>
      </dsp:txXfrm>
    </dsp:sp>
    <dsp:sp modelId="{73B6DACD-2DF9-48B1-B897-324604177D01}">
      <dsp:nvSpPr>
        <dsp:cNvPr id="0" name=""/>
        <dsp:cNvSpPr/>
      </dsp:nvSpPr>
      <dsp:spPr>
        <a:xfrm rot="5400000">
          <a:off x="1933156" y="-1143802"/>
          <a:ext cx="732066" cy="3021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500" kern="1200" dirty="0"/>
        </a:p>
      </dsp:txBody>
      <dsp:txXfrm rot="-5400000">
        <a:off x="788380" y="36711"/>
        <a:ext cx="2985883" cy="660592"/>
      </dsp:txXfrm>
    </dsp:sp>
    <dsp:sp modelId="{F922107C-D185-4CF2-9E81-8672A04F2D76}">
      <dsp:nvSpPr>
        <dsp:cNvPr id="0" name=""/>
        <dsp:cNvSpPr/>
      </dsp:nvSpPr>
      <dsp:spPr>
        <a:xfrm rot="5400000">
          <a:off x="-168938" y="1160539"/>
          <a:ext cx="1126256" cy="788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</a:t>
          </a:r>
          <a:endParaRPr lang="en-US" sz="1800" b="1" kern="1200" dirty="0"/>
        </a:p>
      </dsp:txBody>
      <dsp:txXfrm rot="-5400000">
        <a:off x="1" y="1385791"/>
        <a:ext cx="788379" cy="337877"/>
      </dsp:txXfrm>
    </dsp:sp>
    <dsp:sp modelId="{4BA6A050-0B5D-4130-BBE3-4CEA04022780}">
      <dsp:nvSpPr>
        <dsp:cNvPr id="0" name=""/>
        <dsp:cNvSpPr/>
      </dsp:nvSpPr>
      <dsp:spPr>
        <a:xfrm rot="5400000">
          <a:off x="1933156" y="-149503"/>
          <a:ext cx="732066" cy="3021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500" kern="1200" dirty="0">
            <a:solidFill>
              <a:schemeClr val="bg1"/>
            </a:solidFill>
          </a:endParaRPr>
        </a:p>
      </dsp:txBody>
      <dsp:txXfrm rot="-5400000">
        <a:off x="788380" y="1031010"/>
        <a:ext cx="2985883" cy="660592"/>
      </dsp:txXfrm>
    </dsp:sp>
    <dsp:sp modelId="{B4E79B37-C921-438A-A119-3330D3593831}">
      <dsp:nvSpPr>
        <dsp:cNvPr id="0" name=""/>
        <dsp:cNvSpPr/>
      </dsp:nvSpPr>
      <dsp:spPr>
        <a:xfrm rot="5400000">
          <a:off x="-168938" y="2154838"/>
          <a:ext cx="1126256" cy="788379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3</a:t>
          </a:r>
          <a:endParaRPr lang="en-US" sz="1800" b="1" kern="1200" dirty="0"/>
        </a:p>
      </dsp:txBody>
      <dsp:txXfrm rot="-5400000">
        <a:off x="1" y="2380090"/>
        <a:ext cx="788379" cy="337877"/>
      </dsp:txXfrm>
    </dsp:sp>
    <dsp:sp modelId="{8FF809C3-AE6B-4FF1-B13C-A59876D74A8D}">
      <dsp:nvSpPr>
        <dsp:cNvPr id="0" name=""/>
        <dsp:cNvSpPr/>
      </dsp:nvSpPr>
      <dsp:spPr>
        <a:xfrm rot="5400000">
          <a:off x="1933156" y="844794"/>
          <a:ext cx="732066" cy="3021620"/>
        </a:xfrm>
        <a:prstGeom prst="round2SameRect">
          <a:avLst/>
        </a:prstGeom>
        <a:solidFill>
          <a:schemeClr val="tx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75076-A84D-44F4-9955-593E2FD07378}">
      <dsp:nvSpPr>
        <dsp:cNvPr id="0" name=""/>
        <dsp:cNvSpPr/>
      </dsp:nvSpPr>
      <dsp:spPr>
        <a:xfrm rot="5400000">
          <a:off x="-168938" y="3149137"/>
          <a:ext cx="1126256" cy="788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4</a:t>
          </a:r>
          <a:endParaRPr lang="en-US" sz="1800" b="1" kern="1200" dirty="0"/>
        </a:p>
      </dsp:txBody>
      <dsp:txXfrm rot="-5400000">
        <a:off x="1" y="3374389"/>
        <a:ext cx="788379" cy="337877"/>
      </dsp:txXfrm>
    </dsp:sp>
    <dsp:sp modelId="{56DF9AD9-31A9-4E8F-9DF3-35B154D980BF}">
      <dsp:nvSpPr>
        <dsp:cNvPr id="0" name=""/>
        <dsp:cNvSpPr/>
      </dsp:nvSpPr>
      <dsp:spPr>
        <a:xfrm rot="5400000">
          <a:off x="1933156" y="1839093"/>
          <a:ext cx="732066" cy="3021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ACDCC-C086-434C-B2D1-1FBC150E3AD8}">
      <dsp:nvSpPr>
        <dsp:cNvPr id="0" name=""/>
        <dsp:cNvSpPr/>
      </dsp:nvSpPr>
      <dsp:spPr>
        <a:xfrm rot="5400000">
          <a:off x="-168938" y="4143435"/>
          <a:ext cx="1126256" cy="7883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5</a:t>
          </a:r>
          <a:endParaRPr lang="en-US" sz="1800" b="1" kern="1200" dirty="0"/>
        </a:p>
      </dsp:txBody>
      <dsp:txXfrm rot="-5400000">
        <a:off x="1" y="4368687"/>
        <a:ext cx="788379" cy="337877"/>
      </dsp:txXfrm>
    </dsp:sp>
    <dsp:sp modelId="{82C40E4A-D04A-4305-86DE-CF21CB309A70}">
      <dsp:nvSpPr>
        <dsp:cNvPr id="0" name=""/>
        <dsp:cNvSpPr/>
      </dsp:nvSpPr>
      <dsp:spPr>
        <a:xfrm rot="5400000">
          <a:off x="1933156" y="2833392"/>
          <a:ext cx="732066" cy="30216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32A10-6FA2-40CE-974D-99EE848AC1D6}">
      <dsp:nvSpPr>
        <dsp:cNvPr id="0" name=""/>
        <dsp:cNvSpPr/>
      </dsp:nvSpPr>
      <dsp:spPr>
        <a:xfrm rot="5400000">
          <a:off x="-168388" y="169898"/>
          <a:ext cx="1122590" cy="785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6</a:t>
          </a:r>
          <a:endParaRPr lang="en-US" sz="1800" b="1" kern="1200" dirty="0"/>
        </a:p>
      </dsp:txBody>
      <dsp:txXfrm rot="-5400000">
        <a:off x="1" y="394417"/>
        <a:ext cx="785813" cy="336777"/>
      </dsp:txXfrm>
    </dsp:sp>
    <dsp:sp modelId="{73B6DACD-2DF9-48B1-B897-324604177D01}">
      <dsp:nvSpPr>
        <dsp:cNvPr id="0" name=""/>
        <dsp:cNvSpPr/>
      </dsp:nvSpPr>
      <dsp:spPr>
        <a:xfrm rot="5400000">
          <a:off x="1991063" y="-1203740"/>
          <a:ext cx="729683" cy="3140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500" kern="1200" dirty="0">
            <a:solidFill>
              <a:schemeClr val="bg1"/>
            </a:solidFill>
          </a:endParaRPr>
        </a:p>
      </dsp:txBody>
      <dsp:txXfrm rot="-5400000">
        <a:off x="785813" y="37130"/>
        <a:ext cx="3104564" cy="658443"/>
      </dsp:txXfrm>
    </dsp:sp>
    <dsp:sp modelId="{F922107C-D185-4CF2-9E81-8672A04F2D76}">
      <dsp:nvSpPr>
        <dsp:cNvPr id="0" name=""/>
        <dsp:cNvSpPr/>
      </dsp:nvSpPr>
      <dsp:spPr>
        <a:xfrm rot="5400000">
          <a:off x="-168388" y="1164845"/>
          <a:ext cx="1122590" cy="785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7</a:t>
          </a:r>
          <a:endParaRPr lang="en-US" sz="1800" b="1" kern="1200" dirty="0"/>
        </a:p>
      </dsp:txBody>
      <dsp:txXfrm rot="-5400000">
        <a:off x="1" y="1389364"/>
        <a:ext cx="785813" cy="336777"/>
      </dsp:txXfrm>
    </dsp:sp>
    <dsp:sp modelId="{4BA6A050-0B5D-4130-BBE3-4CEA04022780}">
      <dsp:nvSpPr>
        <dsp:cNvPr id="0" name=""/>
        <dsp:cNvSpPr/>
      </dsp:nvSpPr>
      <dsp:spPr>
        <a:xfrm rot="5400000">
          <a:off x="1991063" y="-208793"/>
          <a:ext cx="729683" cy="3140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>
            <a:solidFill>
              <a:schemeClr val="bg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>
            <a:solidFill>
              <a:schemeClr val="bg1"/>
            </a:solidFill>
          </a:endParaRPr>
        </a:p>
      </dsp:txBody>
      <dsp:txXfrm rot="-5400000">
        <a:off x="785813" y="1032077"/>
        <a:ext cx="3104564" cy="658443"/>
      </dsp:txXfrm>
    </dsp:sp>
    <dsp:sp modelId="{B4E79B37-C921-438A-A119-3330D3593831}">
      <dsp:nvSpPr>
        <dsp:cNvPr id="0" name=""/>
        <dsp:cNvSpPr/>
      </dsp:nvSpPr>
      <dsp:spPr>
        <a:xfrm rot="5400000">
          <a:off x="-168388" y="2159793"/>
          <a:ext cx="1122590" cy="785813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8</a:t>
          </a:r>
          <a:endParaRPr lang="en-US" sz="1800" b="1" kern="1200" dirty="0"/>
        </a:p>
      </dsp:txBody>
      <dsp:txXfrm rot="-5400000">
        <a:off x="1" y="2384312"/>
        <a:ext cx="785813" cy="336777"/>
      </dsp:txXfrm>
    </dsp:sp>
    <dsp:sp modelId="{8FF809C3-AE6B-4FF1-B13C-A59876D74A8D}">
      <dsp:nvSpPr>
        <dsp:cNvPr id="0" name=""/>
        <dsp:cNvSpPr/>
      </dsp:nvSpPr>
      <dsp:spPr>
        <a:xfrm rot="5400000">
          <a:off x="1991063" y="786154"/>
          <a:ext cx="729683" cy="3140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75076-A84D-44F4-9955-593E2FD07378}">
      <dsp:nvSpPr>
        <dsp:cNvPr id="0" name=""/>
        <dsp:cNvSpPr/>
      </dsp:nvSpPr>
      <dsp:spPr>
        <a:xfrm rot="5400000">
          <a:off x="-168388" y="3154741"/>
          <a:ext cx="1122590" cy="785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9</a:t>
          </a:r>
          <a:endParaRPr lang="en-US" sz="1800" b="1" kern="1200" dirty="0"/>
        </a:p>
      </dsp:txBody>
      <dsp:txXfrm rot="-5400000">
        <a:off x="1" y="3379260"/>
        <a:ext cx="785813" cy="336777"/>
      </dsp:txXfrm>
    </dsp:sp>
    <dsp:sp modelId="{56DF9AD9-31A9-4E8F-9DF3-35B154D980BF}">
      <dsp:nvSpPr>
        <dsp:cNvPr id="0" name=""/>
        <dsp:cNvSpPr/>
      </dsp:nvSpPr>
      <dsp:spPr>
        <a:xfrm rot="5400000">
          <a:off x="1991063" y="1781101"/>
          <a:ext cx="729683" cy="3140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ACDCC-C086-434C-B2D1-1FBC150E3AD8}">
      <dsp:nvSpPr>
        <dsp:cNvPr id="0" name=""/>
        <dsp:cNvSpPr/>
      </dsp:nvSpPr>
      <dsp:spPr>
        <a:xfrm rot="5400000">
          <a:off x="-168388" y="4149688"/>
          <a:ext cx="1122590" cy="785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10</a:t>
          </a:r>
          <a:endParaRPr lang="en-US" sz="1800" b="1" kern="1200" dirty="0"/>
        </a:p>
      </dsp:txBody>
      <dsp:txXfrm rot="-5400000">
        <a:off x="1" y="4374207"/>
        <a:ext cx="785813" cy="336777"/>
      </dsp:txXfrm>
    </dsp:sp>
    <dsp:sp modelId="{82C40E4A-D04A-4305-86DE-CF21CB309A70}">
      <dsp:nvSpPr>
        <dsp:cNvPr id="0" name=""/>
        <dsp:cNvSpPr/>
      </dsp:nvSpPr>
      <dsp:spPr>
        <a:xfrm rot="5400000">
          <a:off x="1991063" y="2776049"/>
          <a:ext cx="729683" cy="3140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gi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0.84961</cdr:x>
      <cdr:y>0.15928</cdr:y>
    </cdr:from>
    <cdr:to>
      <cdr:x>1</cdr:x>
      <cdr:y>0.25466</cdr:y>
    </cdr:to>
    <cdr:pic>
      <cdr:nvPicPr>
        <cdr:cNvPr id="2" name="Picture 1" descr="http://www.joe-skelly.com/images/mckesson-logo.gi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screen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704134" y="869475"/>
          <a:ext cx="1363666" cy="520646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0.68747</cdr:x>
      <cdr:y>0.18235</cdr:y>
    </cdr:from>
    <cdr:to>
      <cdr:x>0.84908</cdr:x>
      <cdr:y>0.24058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233883" y="995362"/>
          <a:ext cx="1465387" cy="31789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32DCF8-E835-44AD-A13E-28D661F04E73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8496B7-3C02-4B2B-BB61-A690C14B2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40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4AFDAE-816F-4F60-BFD0-8606BC0375FF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02ABC6-D630-4345-8B5F-2E09A4E5D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5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156">
              <a:spcBef>
                <a:spcPct val="0"/>
              </a:spcBef>
            </a:pPr>
            <a:r>
              <a:rPr lang="en-US" altLang="en-US" smtClean="0">
                <a:latin typeface="Arial" pitchFamily="34" charset="0"/>
                <a:cs typeface="Arial" pitchFamily="34" charset="0"/>
                <a:sym typeface="Arial" pitchFamily="34" charset="0"/>
              </a:rPr>
              <a:t>This is complemented by our best-in-class generic product development organization, which led the industry with more than 750 filings across the globe in 2013 and our best-in-class generics pipeline, which is expanding to include injectable, inhalation, complex-modified release and other dosage forms.</a:t>
            </a:r>
          </a:p>
          <a:p>
            <a:pPr defTabSz="930156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B89D67-1669-4506-AD17-D040BB849DBC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28599"/>
            <a:ext cx="8646785" cy="5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 userDrawn="1"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9057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250950" y="-1250951"/>
            <a:ext cx="57277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</p:spTree>
    <p:extLst>
      <p:ext uri="{BB962C8B-B14F-4D97-AF65-F5344CB8AC3E}">
        <p14:creationId xmlns:p14="http://schemas.microsoft.com/office/powerpoint/2010/main" val="233419368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8599"/>
            <a:ext cx="8646785" cy="5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rgbClr val="4C8C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 userDrawn="1">
            <p:ph sz="quarter" idx="10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79952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659" y="368215"/>
            <a:ext cx="7248665" cy="6768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6481864"/>
            <a:ext cx="602561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697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1" y="266700"/>
            <a:ext cx="8863012" cy="633413"/>
          </a:xfr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400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50812" y="6400142"/>
            <a:ext cx="602561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7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avis_tm_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52" y="2711196"/>
            <a:ext cx="2898648" cy="143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6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 smtClean="0"/>
              <a:t>Click to add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413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17562" y="1396906"/>
            <a:ext cx="3678237" cy="4699699"/>
          </a:xfr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lnSpc>
                <a:spcPct val="100000"/>
              </a:lnSpc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08562" y="1396906"/>
            <a:ext cx="3678237" cy="469969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799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00"/>
          <a:stretch/>
        </p:blipFill>
        <p:spPr bwMode="auto">
          <a:xfrm>
            <a:off x="0" y="0"/>
            <a:ext cx="8229600" cy="573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</p:spTree>
    <p:extLst>
      <p:ext uri="{BB962C8B-B14F-4D97-AF65-F5344CB8AC3E}">
        <p14:creationId xmlns:p14="http://schemas.microsoft.com/office/powerpoint/2010/main" val="41341239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3-12-19 at 4.09.45 PM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60"/>
          <a:stretch/>
        </p:blipFill>
        <p:spPr>
          <a:xfrm>
            <a:off x="0" y="228600"/>
            <a:ext cx="9144000" cy="5427631"/>
          </a:xfrm>
          <a:prstGeom prst="rect">
            <a:avLst/>
          </a:prstGeom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</p:spTree>
    <p:extLst>
      <p:ext uri="{BB962C8B-B14F-4D97-AF65-F5344CB8AC3E}">
        <p14:creationId xmlns:p14="http://schemas.microsoft.com/office/powerpoint/2010/main" val="200337502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10738" r="-1"/>
          <a:stretch/>
        </p:blipFill>
        <p:spPr bwMode="auto">
          <a:xfrm>
            <a:off x="1" y="0"/>
            <a:ext cx="8267700" cy="506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</p:spTree>
    <p:extLst>
      <p:ext uri="{BB962C8B-B14F-4D97-AF65-F5344CB8AC3E}">
        <p14:creationId xmlns:p14="http://schemas.microsoft.com/office/powerpoint/2010/main" val="7747015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3-12-19 at 2.57.24 PM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727"/>
          <a:stretch/>
        </p:blipFill>
        <p:spPr>
          <a:xfrm>
            <a:off x="0" y="76200"/>
            <a:ext cx="8609810" cy="6109230"/>
          </a:xfrm>
          <a:prstGeom prst="rect">
            <a:avLst/>
          </a:prstGeom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</p:spTree>
    <p:extLst>
      <p:ext uri="{BB962C8B-B14F-4D97-AF65-F5344CB8AC3E}">
        <p14:creationId xmlns:p14="http://schemas.microsoft.com/office/powerpoint/2010/main" val="2921249677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3-12-19 at 12.54.04 PM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21"/>
          <a:stretch/>
        </p:blipFill>
        <p:spPr>
          <a:xfrm>
            <a:off x="0" y="0"/>
            <a:ext cx="9144000" cy="5429572"/>
          </a:xfrm>
          <a:prstGeom prst="rect">
            <a:avLst/>
          </a:prstGeom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</p:spTree>
    <p:extLst>
      <p:ext uri="{BB962C8B-B14F-4D97-AF65-F5344CB8AC3E}">
        <p14:creationId xmlns:p14="http://schemas.microsoft.com/office/powerpoint/2010/main" val="98288011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 w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rne-Northern Ireland-WC13-028-R&amp;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25"/>
            <a:ext cx="9144000" cy="6172200"/>
          </a:xfrm>
          <a:prstGeom prst="rect">
            <a:avLst/>
          </a:prstGeom>
        </p:spPr>
      </p:pic>
      <p:grpSp>
        <p:nvGrpSpPr>
          <p:cNvPr id="2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822960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5010912"/>
                  </a:lnTo>
                  <a:lnTo>
                    <a:pt x="7700999" y="5010912"/>
                  </a:lnTo>
                  <a:cubicBezTo>
                    <a:pt x="7992937" y="5010912"/>
                    <a:pt x="8229600" y="4774249"/>
                    <a:pt x="8229600" y="4482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82296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Actavis_tm_c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194" y="5896022"/>
            <a:ext cx="1499616" cy="74328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7562" y="6400142"/>
            <a:ext cx="602561" cy="365125"/>
          </a:xfrm>
        </p:spPr>
        <p:txBody>
          <a:bodyPr/>
          <a:lstStyle/>
          <a:p>
            <a:fld id="{0BA888D0-236D-7F44-9EFD-0D4819FAD3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564" y="5304982"/>
            <a:ext cx="6495760" cy="419142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817562" y="5661563"/>
            <a:ext cx="2936067" cy="3315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Presenter/Date</a:t>
            </a:r>
          </a:p>
        </p:txBody>
      </p:sp>
    </p:spTree>
    <p:extLst>
      <p:ext uri="{BB962C8B-B14F-4D97-AF65-F5344CB8AC3E}">
        <p14:creationId xmlns:p14="http://schemas.microsoft.com/office/powerpoint/2010/main" val="362439800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562" y="781984"/>
            <a:ext cx="7869237" cy="531749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562" y="1395059"/>
            <a:ext cx="7869237" cy="46998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add 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562" y="6400142"/>
            <a:ext cx="602561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>
              <a:lnSpc>
                <a:spcPct val="100000"/>
              </a:lnSpc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0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ctavis_tm_c.jp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066" y="6242198"/>
            <a:ext cx="813816" cy="40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3" r:id="rId2"/>
    <p:sldLayoutId id="2147483666" r:id="rId3"/>
    <p:sldLayoutId id="2147483672" r:id="rId4"/>
    <p:sldLayoutId id="2147483673" r:id="rId5"/>
    <p:sldLayoutId id="2147483674" r:id="rId6"/>
    <p:sldLayoutId id="2147483679" r:id="rId7"/>
    <p:sldLayoutId id="2147483680" r:id="rId8"/>
    <p:sldLayoutId id="2147483681" r:id="rId9"/>
    <p:sldLayoutId id="2147483682" r:id="rId10"/>
    <p:sldLayoutId id="2147483700" r:id="rId11"/>
    <p:sldLayoutId id="2147483703" r:id="rId12"/>
    <p:sldLayoutId id="2147483704" r:id="rId13"/>
    <p:sldLayoutId id="2147483706" r:id="rId14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 typeface="Arial"/>
        <a:buNone/>
        <a:defRPr sz="16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231775" indent="-231775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457200" indent="-225425" algn="l" defTabSz="457200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687388" indent="-230188" algn="l" defTabSz="4572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912813" indent="-225425" algn="l" defTabSz="457200" rtl="0" eaLnBrk="1" latinLnBrk="0" hangingPunct="1">
        <a:lnSpc>
          <a:spcPct val="100000"/>
        </a:lnSpc>
        <a:spcBef>
          <a:spcPts val="0"/>
        </a:spcBef>
        <a:buFont typeface="Lucida Grande"/>
        <a:buChar char="-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19.gif"/><Relationship Id="rId3" Type="http://schemas.openxmlformats.org/officeDocument/2006/relationships/diagramData" Target="../diagrams/data1.xml"/><Relationship Id="rId21" Type="http://schemas.openxmlformats.org/officeDocument/2006/relationships/image" Target="../media/image21.jpe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18.jpeg"/><Relationship Id="rId25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gif"/><Relationship Id="rId20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image" Target="../media/image24.jpeg"/><Relationship Id="rId5" Type="http://schemas.openxmlformats.org/officeDocument/2006/relationships/diagramQuickStyle" Target="../diagrams/quickStyle1.xml"/><Relationship Id="rId15" Type="http://schemas.openxmlformats.org/officeDocument/2006/relationships/hyperlink" Target="http://www.mylan.com/" TargetMode="External"/><Relationship Id="rId23" Type="http://schemas.openxmlformats.org/officeDocument/2006/relationships/image" Target="../media/image23.gif"/><Relationship Id="rId10" Type="http://schemas.openxmlformats.org/officeDocument/2006/relationships/diagramQuickStyle" Target="../diagrams/quickStyle2.xml"/><Relationship Id="rId19" Type="http://schemas.openxmlformats.org/officeDocument/2006/relationships/hyperlink" Target="http://www.lupinpharmaceuticals.com/index.htm" TargetMode="Externa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6.png"/><Relationship Id="rId22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gif"/><Relationship Id="rId7" Type="http://schemas.openxmlformats.org/officeDocument/2006/relationships/image" Target="../media/image32.jpeg"/><Relationship Id="rId12" Type="http://schemas.openxmlformats.org/officeDocument/2006/relationships/hyperlink" Target="http://1.bp.blogspot.com/_AcBUSVxs82w/TTCGDeXVRcI/AAAAAAAAkdk/q5JabQNuRQg/s1600/Costco_Wholesale_Logo.jpg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gif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oleObject" Target="../embeddings/oleObject3.bin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image" Target="../media/image37.emf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image" Target="../media/image39.emf"/><Relationship Id="rId1" Type="http://schemas.openxmlformats.org/officeDocument/2006/relationships/vmlDrawing" Target="../drawings/vmlDrawing2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oleObject" Target="../embeddings/oleObject2.bin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slideLayout" Target="../slideLayouts/slideLayout13.xml"/><Relationship Id="rId28" Type="http://schemas.openxmlformats.org/officeDocument/2006/relationships/oleObject" Target="../embeddings/oleObject4.bin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image" Target="../media/image40.emf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image" Target="../media/image38.emf"/><Relationship Id="rId30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9" Type="http://schemas.openxmlformats.org/officeDocument/2006/relationships/tags" Target="../tags/tag59.xm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34" Type="http://schemas.openxmlformats.org/officeDocument/2006/relationships/tags" Target="../tags/tag54.xml"/><Relationship Id="rId42" Type="http://schemas.openxmlformats.org/officeDocument/2006/relationships/tags" Target="../tags/tag62.xml"/><Relationship Id="rId47" Type="http://schemas.openxmlformats.org/officeDocument/2006/relationships/oleObject" Target="../embeddings/oleObject6.bin"/><Relationship Id="rId50" Type="http://schemas.openxmlformats.org/officeDocument/2006/relationships/image" Target="../media/image42.emf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38" Type="http://schemas.openxmlformats.org/officeDocument/2006/relationships/tags" Target="../tags/tag58.xml"/><Relationship Id="rId46" Type="http://schemas.openxmlformats.org/officeDocument/2006/relationships/slideLayout" Target="../slideLayouts/slideLayout12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tags" Target="../tags/tag49.xml"/><Relationship Id="rId41" Type="http://schemas.openxmlformats.org/officeDocument/2006/relationships/tags" Target="../tags/tag61.xml"/><Relationship Id="rId1" Type="http://schemas.openxmlformats.org/officeDocument/2006/relationships/vmlDrawing" Target="../drawings/vmlDrawing3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tags" Target="../tags/tag52.xml"/><Relationship Id="rId37" Type="http://schemas.openxmlformats.org/officeDocument/2006/relationships/tags" Target="../tags/tag57.xml"/><Relationship Id="rId40" Type="http://schemas.openxmlformats.org/officeDocument/2006/relationships/tags" Target="../tags/tag60.xml"/><Relationship Id="rId45" Type="http://schemas.openxmlformats.org/officeDocument/2006/relationships/tags" Target="../tags/tag65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36" Type="http://schemas.openxmlformats.org/officeDocument/2006/relationships/tags" Target="../tags/tag56.xml"/><Relationship Id="rId49" Type="http://schemas.openxmlformats.org/officeDocument/2006/relationships/oleObject" Target="../embeddings/oleObject7.bin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tags" Target="../tags/tag51.xml"/><Relationship Id="rId44" Type="http://schemas.openxmlformats.org/officeDocument/2006/relationships/tags" Target="../tags/tag64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tags" Target="../tags/tag50.xml"/><Relationship Id="rId35" Type="http://schemas.openxmlformats.org/officeDocument/2006/relationships/tags" Target="../tags/tag55.xml"/><Relationship Id="rId43" Type="http://schemas.openxmlformats.org/officeDocument/2006/relationships/tags" Target="../tags/tag63.xml"/><Relationship Id="rId48" Type="http://schemas.openxmlformats.org/officeDocument/2006/relationships/image" Target="../media/image41.emf"/><Relationship Id="rId8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17563" y="5233480"/>
            <a:ext cx="8484091" cy="568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53565A"/>
                </a:solidFill>
                <a:latin typeface="Calibri" pitchFamily="34" charset="0"/>
                <a:cs typeface="Calibri" pitchFamily="34" charset="0"/>
              </a:rPr>
              <a:t>Florida Visit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2498" y="5714136"/>
            <a:ext cx="596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February 9, 2015</a:t>
            </a:r>
          </a:p>
        </p:txBody>
      </p:sp>
    </p:spTree>
    <p:extLst>
      <p:ext uri="{BB962C8B-B14F-4D97-AF65-F5344CB8AC3E}">
        <p14:creationId xmlns:p14="http://schemas.microsoft.com/office/powerpoint/2010/main" val="41411971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7869237" cy="531749"/>
          </a:xfrm>
        </p:spPr>
        <p:txBody>
          <a:bodyPr/>
          <a:lstStyle/>
          <a:p>
            <a:pPr algn="ctr"/>
            <a:r>
              <a:rPr lang="en-US" dirty="0" smtClean="0"/>
              <a:t>2015 Top 20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68787"/>
            <a:ext cx="3505200" cy="556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05108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609600"/>
            <a:ext cx="7869237" cy="531749"/>
          </a:xfrm>
        </p:spPr>
        <p:txBody>
          <a:bodyPr/>
          <a:lstStyle/>
          <a:p>
            <a:pPr algn="ctr"/>
            <a:r>
              <a:rPr lang="en-US" dirty="0" smtClean="0"/>
              <a:t>2014 Top </a:t>
            </a:r>
            <a:r>
              <a:rPr lang="en-US" dirty="0" smtClean="0"/>
              <a:t>15 Customers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15" y="1371600"/>
            <a:ext cx="538598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48672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 smtClean="0"/>
              <a:t>Actavis is the best positioned US generic company to navigate the rapidly changing market place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Diversified product line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#1 pipeline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Great supply chain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Excellent cross functional collaboration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Best understanding &amp; market intelligence in the industry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Long </a:t>
            </a:r>
            <a:r>
              <a:rPr lang="en-US" sz="2000" dirty="0"/>
              <a:t>standing </a:t>
            </a:r>
            <a:r>
              <a:rPr lang="en-US" sz="2000" dirty="0" smtClean="0"/>
              <a:t>relationships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0813" y="6400800"/>
            <a:ext cx="603250" cy="365125"/>
          </a:xfrm>
        </p:spPr>
        <p:txBody>
          <a:bodyPr/>
          <a:lstStyle/>
          <a:p>
            <a:pPr>
              <a:defRPr/>
            </a:pPr>
            <a:fld id="{F8D1AC01-CE32-4EE1-ACAF-6079FE63B08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476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81984"/>
            <a:ext cx="8839200" cy="455201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&gt;&gt; As the largest supplier of product to the US market, We are proud to work with such a great team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&gt;&gt; Your success is our success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&gt;&gt; We cannot succeed without you!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&gt;&gt; We </a:t>
            </a:r>
            <a:r>
              <a:rPr lang="en-US" sz="2800" u="sng" dirty="0"/>
              <a:t>Thank You</a:t>
            </a:r>
            <a:r>
              <a:rPr lang="en-US" sz="2800" dirty="0"/>
              <a:t> for All your hard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685800"/>
            <a:ext cx="7869237" cy="531749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THANK YOU!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92972660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71800"/>
            <a:ext cx="7869237" cy="531749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Q &amp; A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09137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23579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think-cell Slide" r:id="rId5" imgW="429" imgH="429" progId="TCLayout.ActiveDocument.1">
                  <p:embed/>
                </p:oleObj>
              </mc:Choice>
              <mc:Fallback>
                <p:oleObj name="think-cell Slide" r:id="rId5" imgW="429" imgH="42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869237" cy="523482"/>
          </a:xfrm>
        </p:spPr>
        <p:txBody>
          <a:bodyPr/>
          <a:lstStyle/>
          <a:p>
            <a:r>
              <a:rPr lang="en-US" dirty="0" smtClean="0"/>
              <a:t>Industry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153400" cy="5410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Global Purchasing Consolidation </a:t>
            </a:r>
            <a:r>
              <a:rPr lang="en-US" sz="2400" dirty="0" smtClean="0"/>
              <a:t>(</a:t>
            </a:r>
            <a:r>
              <a:rPr lang="en-US" sz="2000" dirty="0" smtClean="0"/>
              <a:t>Top 4 ~80% of US business)</a:t>
            </a:r>
          </a:p>
          <a:p>
            <a:pPr marL="274320" lvl="4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err="1" smtClean="0"/>
              <a:t>Mckesson</a:t>
            </a:r>
            <a:r>
              <a:rPr lang="en-US" dirty="0" smtClean="0"/>
              <a:t>/WBAD/</a:t>
            </a:r>
            <a:r>
              <a:rPr lang="en-US" dirty="0" err="1" smtClean="0"/>
              <a:t>Econdisc</a:t>
            </a:r>
            <a:r>
              <a:rPr lang="en-US" dirty="0" smtClean="0"/>
              <a:t> bidding traditionally direct customers </a:t>
            </a:r>
          </a:p>
          <a:p>
            <a:pPr marL="274320" lvl="4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Retailers </a:t>
            </a:r>
            <a:r>
              <a:rPr lang="en-US" dirty="0"/>
              <a:t>analyzing potential change to </a:t>
            </a:r>
            <a:r>
              <a:rPr lang="en-US" dirty="0" smtClean="0"/>
              <a:t>how and where they procure product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Generic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TRx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penetration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&gt; 86%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growing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PBM’s changing philosophies</a:t>
            </a:r>
          </a:p>
          <a:p>
            <a:pPr marL="274320" lvl="3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Higher price generics being disadvantaged with higher tiered copays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Supply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Chain Disruptions continue</a:t>
            </a:r>
            <a:endParaRPr lang="en-US" sz="2400" dirty="0"/>
          </a:p>
          <a:p>
            <a:pPr marL="274320" lvl="4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FDA increased scrutiny of both API and FD facilities</a:t>
            </a:r>
          </a:p>
          <a:p>
            <a:pPr marL="0" lvl="1" indent="0">
              <a:spcBef>
                <a:spcPts val="300"/>
              </a:spcBef>
              <a:buNone/>
            </a:pPr>
            <a:r>
              <a:rPr lang="en-US" sz="2400" dirty="0" smtClean="0"/>
              <a:t>Pricing Environment</a:t>
            </a:r>
            <a:endParaRPr lang="en-US" sz="2400" dirty="0"/>
          </a:p>
          <a:p>
            <a:pPr marL="274320" lvl="1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Marketplace dynamics dictating price erosion and appreciation</a:t>
            </a:r>
          </a:p>
          <a:p>
            <a:pPr marL="274320" lvl="1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Increases more prevalent on a small group of select products</a:t>
            </a:r>
          </a:p>
          <a:p>
            <a:pPr indent="0">
              <a:lnSpc>
                <a:spcPct val="100000"/>
              </a:lnSpc>
              <a:spcBef>
                <a:spcPts val="300"/>
              </a:spcBef>
            </a:pPr>
            <a:r>
              <a:rPr lang="en-US" sz="2400" dirty="0" smtClean="0"/>
              <a:t>Government Impact</a:t>
            </a:r>
          </a:p>
          <a:p>
            <a:pPr marL="274320" lvl="3" indent="-182880">
              <a:spcBef>
                <a:spcPts val="300"/>
              </a:spcBef>
            </a:pPr>
            <a:r>
              <a:rPr lang="en-US" dirty="0" smtClean="0"/>
              <a:t>Delayed new product approvals double edged sword</a:t>
            </a:r>
          </a:p>
        </p:txBody>
      </p:sp>
    </p:spTree>
    <p:extLst>
      <p:ext uri="{BB962C8B-B14F-4D97-AF65-F5344CB8AC3E}">
        <p14:creationId xmlns:p14="http://schemas.microsoft.com/office/powerpoint/2010/main" val="40413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11251"/>
            <a:ext cx="7869237" cy="5317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Generics Share of Prescriptions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167575"/>
            <a:ext cx="7869237" cy="4699825"/>
          </a:xfrm>
        </p:spPr>
        <p:txBody>
          <a:bodyPr/>
          <a:lstStyle/>
          <a:p>
            <a:r>
              <a:rPr lang="en-US" sz="1800" i="1" dirty="0" smtClean="0"/>
              <a:t>Generics now account for 86% of all dispensed retail prescriptions</a:t>
            </a:r>
            <a:endParaRPr lang="en-US" sz="1800" i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832" y="1745648"/>
            <a:ext cx="7988968" cy="374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6440" y="5773579"/>
            <a:ext cx="3544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(Source: IMS Health, National Prescription Audit, Jan 2014)</a:t>
            </a:r>
            <a:endParaRPr lang="en-US" sz="10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19" y="6324600"/>
            <a:ext cx="603250" cy="365125"/>
          </a:xfrm>
          <a:prstGeom prst="rect">
            <a:avLst/>
          </a:prstGeom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69A9992-7D27-0C4B-910E-339531FDE6DE}" type="slidenum">
              <a:rPr lang="en-US" sz="1200">
                <a:solidFill>
                  <a:srgbClr val="98999B"/>
                </a:solidFill>
              </a:rPr>
              <a:pPr eaLnBrk="1" hangingPunct="1"/>
              <a:t>3</a:t>
            </a:fld>
            <a:endParaRPr lang="en-US" sz="1200" dirty="0">
              <a:solidFill>
                <a:srgbClr val="9899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64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59781" cy="914400"/>
          </a:xfrm>
        </p:spPr>
        <p:txBody>
          <a:bodyPr>
            <a:noAutofit/>
          </a:bodyPr>
          <a:lstStyle/>
          <a:p>
            <a:r>
              <a:rPr lang="en-US" sz="2800" dirty="0"/>
              <a:t>Sales of </a:t>
            </a:r>
            <a:r>
              <a:rPr lang="en-US" sz="2800" dirty="0" smtClean="0"/>
              <a:t>Leading Manufacturers in Generics:</a:t>
            </a:r>
            <a:br>
              <a:rPr lang="en-US" sz="2800" dirty="0" smtClean="0"/>
            </a:br>
            <a:r>
              <a:rPr lang="en-US" sz="2800" dirty="0" smtClean="0"/>
              <a:t>Actavis is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Largest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512181" cy="482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9600" y="2971800"/>
            <a:ext cx="8001000" cy="304800"/>
          </a:xfrm>
          <a:prstGeom prst="roundRect">
            <a:avLst/>
          </a:prstGeom>
          <a:solidFill>
            <a:schemeClr val="bg2">
              <a:alpha val="0"/>
            </a:schemeClr>
          </a:solidFill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346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1138"/>
            <a:ext cx="8893946" cy="1143000"/>
          </a:xfrm>
        </p:spPr>
        <p:txBody>
          <a:bodyPr/>
          <a:lstStyle/>
          <a:p>
            <a:r>
              <a:rPr lang="en-US" sz="3100" dirty="0"/>
              <a:t>Actavis is the 3</a:t>
            </a:r>
            <a:r>
              <a:rPr lang="en-US" sz="3100" baseline="30000" dirty="0"/>
              <a:t>rd</a:t>
            </a:r>
            <a:r>
              <a:rPr lang="en-US" sz="3100" dirty="0"/>
              <a:t> largest US Generics Company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i="1" dirty="0"/>
              <a:t>Total Rx </a:t>
            </a:r>
            <a:r>
              <a:rPr lang="en-US" sz="2400" i="1" dirty="0" smtClean="0"/>
              <a:t>Dispensed (MM’s)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536700"/>
          <a:ext cx="3810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684602" y="1536700"/>
          <a:ext cx="3925998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21603" name="Object 3"/>
          <p:cNvGraphicFramePr>
            <a:graphicFrameLocks noChangeAspect="1"/>
          </p:cNvGraphicFramePr>
          <p:nvPr/>
        </p:nvGraphicFramePr>
        <p:xfrm>
          <a:off x="1131404" y="1574800"/>
          <a:ext cx="23241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Photo Editor Photo" r:id="rId13" imgW="3895238" imgH="1619476" progId="">
                  <p:embed/>
                </p:oleObj>
              </mc:Choice>
              <mc:Fallback>
                <p:oleObj name="Photo Editor Photo" r:id="rId13" imgW="3895238" imgH="1619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404" y="1574800"/>
                        <a:ext cx="232410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7" descr="Mylan Inc.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915"/>
          <a:stretch>
            <a:fillRect/>
          </a:stretch>
        </p:blipFill>
        <p:spPr bwMode="auto">
          <a:xfrm>
            <a:off x="1295400" y="2603500"/>
            <a:ext cx="1752599" cy="514524"/>
          </a:xfrm>
          <a:prstGeom prst="rect">
            <a:avLst/>
          </a:prstGeom>
          <a:noFill/>
        </p:spPr>
      </p:pic>
      <p:pic>
        <p:nvPicPr>
          <p:cNvPr id="11" name="Picture 25" descr="Sandoz"/>
          <p:cNvPicPr>
            <a:picLocks noChangeAspect="1" noChangeArrowheads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4660900"/>
            <a:ext cx="1875692" cy="381000"/>
          </a:xfrm>
          <a:prstGeom prst="rect">
            <a:avLst/>
          </a:prstGeom>
          <a:noFill/>
        </p:spPr>
      </p:pic>
      <p:pic>
        <p:nvPicPr>
          <p:cNvPr id="12" name="Picture 5" descr="http://www.apax.com/images/logos/Qualitest.GIF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0" t="30769" b="30940"/>
          <a:stretch>
            <a:fillRect/>
          </a:stretch>
        </p:blipFill>
        <p:spPr bwMode="auto">
          <a:xfrm>
            <a:off x="1371600" y="5575300"/>
            <a:ext cx="1922689" cy="609600"/>
          </a:xfrm>
          <a:prstGeom prst="rect">
            <a:avLst/>
          </a:prstGeom>
          <a:noFill/>
        </p:spPr>
      </p:pic>
      <p:pic>
        <p:nvPicPr>
          <p:cNvPr id="13" name="Picture 37" descr="Lupin Pharmaceuticals, Inc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22801" y="1536700"/>
            <a:ext cx="2935399" cy="685800"/>
          </a:xfrm>
          <a:prstGeom prst="rect">
            <a:avLst/>
          </a:prstGeom>
          <a:ln/>
        </p:spPr>
      </p:pic>
      <p:pic>
        <p:nvPicPr>
          <p:cNvPr id="15" name="Picture 4" descr="http://www.amneal.com/images/Amneal_logo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0E2BD"/>
              </a:clrFrom>
              <a:clrTo>
                <a:srgbClr val="F0E2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5997" y="2603500"/>
            <a:ext cx="1961964" cy="609600"/>
          </a:xfrm>
          <a:prstGeom prst="rect">
            <a:avLst/>
          </a:prstGeom>
          <a:noFill/>
        </p:spPr>
      </p:pic>
      <p:sp>
        <p:nvSpPr>
          <p:cNvPr id="20" name="Rectangle 7"/>
          <p:cNvSpPr>
            <a:spLocks noChangeArrowheads="1"/>
          </p:cNvSpPr>
          <p:nvPr/>
        </p:nvSpPr>
        <p:spPr bwMode="gray">
          <a:xfrm>
            <a:off x="3505200" y="1765300"/>
            <a:ext cx="51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501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gray">
          <a:xfrm>
            <a:off x="3505200" y="2755900"/>
            <a:ext cx="51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330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gray">
          <a:xfrm>
            <a:off x="3505200" y="3746500"/>
            <a:ext cx="51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solidFill>
                  <a:schemeClr val="bg1"/>
                </a:solidFill>
                <a:ea typeface="ＭＳ Ｐゴシック"/>
                <a:cs typeface="Times New Roman" pitchFamily="18" charset="0"/>
              </a:rPr>
              <a:t>306</a:t>
            </a:r>
            <a:endParaRPr lang="en-US" sz="2400" b="1" dirty="0">
              <a:solidFill>
                <a:schemeClr val="bg1"/>
              </a:solidFill>
              <a:ea typeface="ＭＳ Ｐゴシック"/>
              <a:cs typeface="Times New Roman" pitchFamily="18" charset="0"/>
            </a:endParaRP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gray">
          <a:xfrm>
            <a:off x="3505200" y="4737100"/>
            <a:ext cx="51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277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gray">
          <a:xfrm>
            <a:off x="3363074" y="5727700"/>
            <a:ext cx="644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251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gray">
          <a:xfrm>
            <a:off x="7848600" y="1765300"/>
            <a:ext cx="663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189</a:t>
            </a:r>
            <a:endParaRPr lang="en-US" sz="2400" b="1" baseline="30000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gray">
          <a:xfrm>
            <a:off x="7924800" y="2755900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150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gray">
          <a:xfrm>
            <a:off x="7848600" y="3746500"/>
            <a:ext cx="631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117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gray">
          <a:xfrm>
            <a:off x="7924800" y="4660900"/>
            <a:ext cx="5911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106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gray">
          <a:xfrm>
            <a:off x="8000520" y="5739368"/>
            <a:ext cx="5154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ea typeface="ＭＳ Ｐゴシック"/>
                <a:cs typeface="Times New Roman" pitchFamily="18" charset="0"/>
              </a:rPr>
              <a:t>101</a:t>
            </a:r>
            <a:endParaRPr lang="en-US" sz="2400" b="1" dirty="0">
              <a:ea typeface="ＭＳ Ｐゴシック"/>
              <a:cs typeface="Times New Roman" pitchFamily="18" charset="0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076924" y="6433261"/>
            <a:ext cx="2249014" cy="2606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FF9933"/>
              </a:buClr>
              <a:buSzPct val="120000"/>
              <a:buFont typeface="Symbol" pitchFamily="18" charset="2"/>
              <a:buNone/>
            </a:pPr>
            <a:r>
              <a:rPr lang="en-US" sz="1000" dirty="0">
                <a:solidFill>
                  <a:schemeClr val="bg1"/>
                </a:solidFill>
                <a:ea typeface="ＭＳ Ｐゴシック"/>
                <a:cs typeface="ＭＳ Ｐゴシック"/>
              </a:rPr>
              <a:t>Source: IMS Health, </a:t>
            </a:r>
            <a:r>
              <a:rPr lang="en-US" sz="1000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MAT Dec. 2014</a:t>
            </a:r>
            <a:endParaRPr lang="en-US" sz="1000" dirty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31" name="Picture 23" descr="http://2.bp.blogspot.com/_AcBUSVxs82w/S-Q6S_wYwNI/AAAAAAAAcj0/3KJ-B1YD0EU/s400/Dr_Reddy's_Logo.gif"/>
          <p:cNvPicPr>
            <a:picLocks noChangeAspect="1" noChangeArrowheads="1"/>
          </p:cNvPicPr>
          <p:nvPr/>
        </p:nvPicPr>
        <p:blipFill>
          <a:blip r:embed="rId22" cstate="print"/>
          <a:srcRect t="39634" b="39024"/>
          <a:stretch>
            <a:fillRect/>
          </a:stretch>
        </p:blipFill>
        <p:spPr bwMode="auto">
          <a:xfrm>
            <a:off x="5469409" y="5613316"/>
            <a:ext cx="2531110" cy="621436"/>
          </a:xfrm>
          <a:prstGeom prst="rect">
            <a:avLst/>
          </a:prstGeom>
          <a:noFill/>
        </p:spPr>
      </p:pic>
      <p:sp>
        <p:nvSpPr>
          <p:cNvPr id="109572" name="AutoShape 4" descr="data:image/jpeg;base64,/9j/4AAQSkZJRgABAQAAAQABAAD/2wCEAAkGBhQGBQkIBwgWCQkKGBYODQwMDRoTFBAWHxwsIB8nKiYrIDoqIyUmJSkqKzssNCguNDI4LCY5NTouNTQ3ODQBCQoKDQsNGQ4OGTUkHiQ1NTU1NTU1NTU2NSw1NTU1NTU1LC81NS80NTU0NCw1Kik1NC01LDUvNDQ0LDQsNS4pNf/AABEIACwAVwMBIgACEQEDEQH/xAAaAAEAAwEBAQAAAAAAAAAAAAAABQYHBAgD/8QAMxAAAQIFAwIFAQYHAAAAAAAAAQIDAAQFBhEHEiExQRMUIlFhgRUWUpGhsSRTcZOys8H/xAAZAQEAAwEBAAAAAAAAAAAAAAAAAgMEAQX/xAAlEQACAgIBAwMFAAAAAAAAAAAAAQIDESEEEjGBQaGxBRMyUXH/2gAMAwEAAhEDEQA/ANxhFZvy3Jm5aVLy9Fq6qS80vxFuIUob07SMcEdzGQXxS52xWGTOXu7MzL59Es2+6Fbe6j6uB+8WwrU/XYPQsIy3T+tLs+zPtW+Km4hupuAyvmS46pKdvGeu3d1xGiprLKqJ9rCZBkCjzHj9tmM5/KIyg4sHbCIejXdK1+mPz9OnQ7KS52uvKSpCUnGe4HaIqa1Dk5mWmpeXnil0oWG1lCkpKscYOIqnJQ1LRdVRbd+EW/BbYRmunNxeUolZn63PrVLSvhqU48tTmwYOfcxdqHc8vcdNcn6VNeYlmiULWEKTggZPUexhXL7kOtInyuO+Na6m84JSEQNGvmSr8tNv06opcZkgFTC1JUhLYOeSSB7RGL1dpaFlJrSTjuGnCP8AGLOiX6MxcYRF2/csvdEkuao015lhtRbUoJUnCsZ7j5hHGsdwct53e1ZlBcn5w73D6WGAfU8vsB8e57CMu09tB3UC43LuuoeLK7tzLSh6XlDoAP5aP1P1i6akaaqvybkXmqmJISiVp2qZ37txB/EMdIrbWic4w0lpm9HGm0DCUIQ4lKR8DxOI0QcVDvhsF9v+3PvRZM/T0py9t8Rj4cTyn8+n1jE0X0W9E3reK8TnjeXCO/gH1n9cp+ojUbZop0xkZ+eua5lTsq8W0pW+F4aOSPxHrmMzt6iM3hrW6aSkuUdp0zqyU4G0c9PZS+nxEq8JPO0tguk/QvuxpVQ6VMLMu2+6hVQcQMkFQKjx3wcD6COiap0ibCkmnKu4mRDyi2+GPUpfORjEaBWKQ3XaW7IzqNzTntwUnsR8iKWjSpRbTKv1xblPbUXEMBoDCj3zn/keXdGcpuWM5Pb4fJpVMYTm4uLzr19nv+6KlThjS+8Qk5TtRg+4zE1ogcaaVPno67/rTFioWnaadQ6rTKhNebYqQCF7EbCkYI9zzzFVpmis1TFzMpLXYqXpczw62w2UrdGO/OB7ZEauMlGjolpmP6jbC7kynW8p4+EVHTmhuXJYt302nn+JeEuptJVgLKSVYz84jppMjO0GjJlpnTZqe8DcVzMwzuWoZzzyc4+IutvaSPW9btZkJS4PDmKl4XhzLLJQpnYcnovJyOOojjVpBPuoKHb9eUhXCkkOEEf3I1uyLb3ryYCwaTXKxcVvTBp9KRSXGF4fYlwAgkjhQ47j9oRJ2JYzVi0hyUlnlTLr6vEeeWANxxgYHYCEZptOTx2BZYQhEAcVYozNfpypKqS4mZZRCi2vpkHIj5UW3Je3WFtUiRRKJXyvw04Kv6nqYkoR3LxgCEIRwCEIQAhCEAIQhAH/2Q=="/>
          <p:cNvSpPr>
            <a:spLocks noChangeAspect="1" noChangeArrowheads="1"/>
          </p:cNvSpPr>
          <p:nvPr/>
        </p:nvSpPr>
        <p:spPr bwMode="auto">
          <a:xfrm>
            <a:off x="0" y="-2079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9576" name="Picture 8" descr="http://www.zydusnycomed.com/images/zydus_main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786755" y="3710769"/>
            <a:ext cx="1981200" cy="457200"/>
          </a:xfrm>
          <a:prstGeom prst="rect">
            <a:avLst/>
          </a:prstGeom>
          <a:noFill/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384300" y="3543300"/>
            <a:ext cx="1721183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47" y="4568559"/>
            <a:ext cx="2305235" cy="63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83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99" y="254683"/>
            <a:ext cx="8267801" cy="701504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43B02A"/>
                </a:solidFill>
              </a:rPr>
              <a:t>US Purchasing Power</a:t>
            </a:r>
            <a:br>
              <a:rPr lang="en-US" sz="2400" b="1" dirty="0" smtClean="0">
                <a:solidFill>
                  <a:srgbClr val="43B02A"/>
                </a:solidFill>
              </a:rPr>
            </a:br>
            <a:r>
              <a:rPr lang="en-US" sz="2400" b="1" dirty="0" smtClean="0">
                <a:solidFill>
                  <a:srgbClr val="43B02A"/>
                </a:solidFill>
              </a:rPr>
              <a:t>Estimated Market Share Excluding Government</a:t>
            </a:r>
            <a:endParaRPr lang="en-US" sz="2400" b="1" dirty="0">
              <a:solidFill>
                <a:srgbClr val="43B02A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91577555"/>
              </p:ext>
            </p:extLst>
          </p:nvPr>
        </p:nvGraphicFramePr>
        <p:xfrm>
          <a:off x="0" y="956246"/>
          <a:ext cx="9067800" cy="5458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4" descr="walmart_logo.gif Walmart Logo image by eabisbe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67" b="28000"/>
          <a:stretch>
            <a:fillRect/>
          </a:stretch>
        </p:blipFill>
        <p:spPr bwMode="auto">
          <a:xfrm>
            <a:off x="7859703" y="3733800"/>
            <a:ext cx="1143000" cy="388620"/>
          </a:xfrm>
          <a:prstGeom prst="rect">
            <a:avLst/>
          </a:prstGeom>
          <a:noFill/>
        </p:spPr>
      </p:pic>
      <p:pic>
        <p:nvPicPr>
          <p:cNvPr id="8" name="Picture 7" descr="http://www.columbusparent.com/live/export-content/sites/columbusparent/images/2009/03/kroger_new_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650" y="2440873"/>
            <a:ext cx="572762" cy="464346"/>
          </a:xfrm>
          <a:prstGeom prst="rect">
            <a:avLst/>
          </a:prstGeom>
          <a:noFill/>
        </p:spPr>
      </p:pic>
      <p:pic>
        <p:nvPicPr>
          <p:cNvPr id="9" name="Picture 8" descr="riteaid.jpg image by lucky228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6344" y="2452777"/>
            <a:ext cx="649718" cy="561357"/>
          </a:xfrm>
          <a:prstGeom prst="rect">
            <a:avLst/>
          </a:prstGeom>
          <a:noFill/>
        </p:spPr>
      </p:pic>
      <p:pic>
        <p:nvPicPr>
          <p:cNvPr id="10" name="Picture 16" descr="http://ahrcanum.files.wordpress.com/2010/01/kaiser_permanente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505" y="4298192"/>
            <a:ext cx="1095232" cy="547616"/>
          </a:xfrm>
          <a:prstGeom prst="rect">
            <a:avLst/>
          </a:prstGeom>
          <a:noFill/>
        </p:spPr>
      </p:pic>
      <p:pic>
        <p:nvPicPr>
          <p:cNvPr id="11" name="Picture 22" descr="http://www.listphile.com/Fortune_500_Logos/AmerisourceBergen/image/029_amerisourcebergen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1094" y="1447800"/>
            <a:ext cx="1249240" cy="346456"/>
          </a:xfrm>
          <a:prstGeom prst="rect">
            <a:avLst/>
          </a:prstGeom>
          <a:noFill/>
        </p:spPr>
      </p:pic>
      <p:pic>
        <p:nvPicPr>
          <p:cNvPr id="12" name="Picture 2" descr="http://www.momsneedtoknow.com/wp-content/uploads/2009/03/walgreens_logo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633" y="956187"/>
            <a:ext cx="1198133" cy="433806"/>
          </a:xfrm>
          <a:prstGeom prst="rect">
            <a:avLst/>
          </a:prstGeom>
          <a:noFill/>
        </p:spPr>
      </p:pic>
      <p:pic>
        <p:nvPicPr>
          <p:cNvPr id="13" name="Picture 4" descr="http://www.securingpharma.com/40/articles/275.php?cmd=ShowAsset&amp;assetID=920&amp;nosurround=true&amp;fakeExtension=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71" r="11111" b="23760"/>
          <a:stretch>
            <a:fillRect/>
          </a:stretch>
        </p:blipFill>
        <p:spPr bwMode="auto">
          <a:xfrm>
            <a:off x="7646984" y="1329813"/>
            <a:ext cx="1287466" cy="429694"/>
          </a:xfrm>
          <a:prstGeom prst="rect">
            <a:avLst/>
          </a:prstGeom>
          <a:noFill/>
        </p:spPr>
      </p:pic>
      <p:pic>
        <p:nvPicPr>
          <p:cNvPr id="14" name="Picture 13" descr="Anda Distribution_log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49977" y="3200400"/>
            <a:ext cx="1362451" cy="343125"/>
          </a:xfrm>
          <a:prstGeom prst="rect">
            <a:avLst/>
          </a:prstGeom>
        </p:spPr>
      </p:pic>
      <p:pic>
        <p:nvPicPr>
          <p:cNvPr id="15" name="Picture 18" descr="http://www.seeklogo.com/images/C/cvs-logo-18C119A8F9-seeklogo.com.gif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84" b="38710"/>
          <a:stretch>
            <a:fillRect/>
          </a:stretch>
        </p:blipFill>
        <p:spPr bwMode="auto">
          <a:xfrm>
            <a:off x="7591412" y="956187"/>
            <a:ext cx="1447800" cy="373626"/>
          </a:xfrm>
          <a:prstGeom prst="rect">
            <a:avLst/>
          </a:prstGeom>
          <a:noFill/>
        </p:spPr>
      </p:pic>
      <p:sp>
        <p:nvSpPr>
          <p:cNvPr id="3" name="AutoShape 2" descr="data:image/jpeg;base64,/9j/4AAQSkZJRgABAQAAAQABAAD/2wCEAAkGBxAHEhITExQWFREXGBUYGBcVGRcXExgYGBUXFhcVFxcYHyggGBolHBYXITEhJykrLi4uHB8zODMsOigtLisBCgoKDg0OGxAQGywkHyQsLSwsLCwsLCwsLywsNzQsLDQsLCwsLCwsLCwsLCwsLDQsLCwsLCwsNCwsLCwsLCwsLP/AABEIAHQBsgMBEQACEQEDEQH/xAAcAAEAAwADAQEAAAAAAAAAAAAABQYHAQIEAwj/xABFEAABAgMEBAkICAUFAQAAAAABAAIDBBEFBiExBxJBURMiMjRhcXKBsjNCUnORobHBFSNTYoKSs8IUFmOT0YOi0uHwQ//EABkBAQADAQEAAAAAAAAAAAAAAAADBAUCAf/EAC0RAQACAQMDAwMEAwADAAAAAAABAgMEETESMjMhQXEiUWETFJGhgbHwQlLh/9oADAMBAAIRAxEAPwDcUBAQEBAQEBAQEBAQEBAQEBAQEBAQEBAQEBAQEBAQEBAQEBAQEBAQEBAQEBAQEBAQEBAQEBAQEBAQEBAQEBAQEBAQEBAQEBAQEBAQEBAQEBAQEBAQEBAQEBAQEBAQEBAQEBAQEBAQEBAQEBAQEBAQEBB4LXteBYzNeM/VGwZucdzRtXF8laRvZxfJWkbyoNq6RY8YkQGNht9J/Gf105I6sVRvrLT2xspX1dp7Y2QMW9M/FNTMP/DRo/2gKGc+SfdFOfJPu+kte+flzhHc7oeGuHvFfekajJHuRnyR7rRYukUPIbMsDf6kOpb+JhqR1gnqVnHrPa8LFNX7Whe5eOyZaHscHMcKgg1BHQVdiYmN4XImJjeH0Xr0QEBAQEBAQEBAQEBBn9q6QIsjGiwhBYQx7mglxqdUkVyVG+rmtpjZSvqpraY2fOT0iRpiJDYYDAHPa2us7DWcBXLpXldZMzEbPK6uZmI2aIr68ICAgICAgICDOI2keNDc4cAzAkcp2w03KhOsmJ4UZ1cxPD12JfyLaUeFCMFjQ91CQ4kjAnKnQuseqm1ors6x6qbWiNl8V1cEBBRNId5Isk5svBcWOLdZ7xyqEkBrTsyJJ6lS1Waaz01U9Tmmv01Z9BnYsB2u2I9r/SDiHe2uKoxa0TvEqUWmJ3iWs3Ht51uQDwnlYZ1XEYa1RVrqbK494K09PlnJX15hpYMs3r68rGrCcQEBAQEBAQEBAQEBAQEBBGXhtllhwXRXYnJrdrnHIfMncCo8uSMdd5R5MkUrvLGbTtGLakR0WK7WefYBsa0bAFkXvN53ll3vNp3l5Vy5BjhtQK1R4I9T107yPsGJjV0Bx47N332/eHv9lJ8Oacc/hNhzTjn8NigRmzDWvaQWuAIIyIIqCFqxMTG8NOJ3jeHdevRAQEBAQEBAQEBAQYdeXncz66J4ysbL5LfLIy98/Lz2V5eB62H42rmndHzDyndHzDeVttgQEBAQEBAQEGAzXLf2neIrDtzLGtzKTufz2W7fyKlweSHeHyQ2ta7WEBBmWk6y3wozZgCsN7WtJ9FwqBXdUUp1FZ2spMW6vZn6ukxbq9lJVNVano0st8jAfEeC0xS0tBz1Gg0JHTU91FpaSk1rvPu0NLSa13n3XBW1oQEBAQEBAQEBAQEBAQEBBkukS1DPzRhg8SDxQNmsaF5+A/CsvVX6r7fZm6m/Vfb7Ksqyuu9zLmC0WiPMV4M4sYKguHpOIxDdwGeeWdzT6aLR1W4W8Gn6o6rcNFlZOFJjVhsaxu5rQB7loRWKxtEL0ViPSIee07GlrUFIsNrumlHjqcMQub4637oc3x1tzDK73XZdd94IJdAfyXHMHPUd09O3uWZnwzjn8M7NhnHP4V9QIWl6L7UMeHEl3HGHxmdhxxHc7xLR0d94ms+y/pL7xNfsvCuLYg4c4NzIHWg68K30h7QvN4ebw7Ah2S9euUBB1c8NzIHWg44VvpD2hebw83h2BqvXrlAQYdeXncz66J4ysbL5LfLIy98/Lz2V5eB62H42rmndHzDyndHzDeTgttsIqavHJSpIdMQwRmA4OI6w2pCinNjjmYRzlpHMukG9EjGwExD/ABO1fFRIz45/8oeRmxz7paG8RACCCDkRiPapUrsgICAgIMBmuW/tO8RWHbmWNbmUnc/nst2/kVLg8kO8Pkhta12sICD5xgx4LX6pBGIdShHSDmvJ293k7e6Lg2BZ8B2u2DBDsxgCB0gHAdyjjDjid4iEcYscTvtCXBqpUrlAQcVCBrBBygIOKhA1gg5QEBAQEBAQEGBz0UzESI85ue93tcT81iWne0yxrTvMy72XK/x0aFC2Pexp6i4A+5KV6rRD2leq0Q3djBDAAFAAAAMgBkFtth2QEERe2SE/KR2kYhhe3ocwaw+FO9RZq9WOYRZq9VJhiax2Us2jqOYU8wem2I0/l1/2KzpZ2yQn007ZGurUaYgo2lcVgwPWHwFUtb2x8qes7Y+Waag3BZ20KGzYdHopIQOuL+q9a2l8Uf5/21NN44WNWE4gzHSswGPBP9M+M/5WdrY+qGfrI+qFJ1BuCpbQqbNxuzhJynqIP6bVs4PHX4hr4vHX4hJqVIIMOvLzuZ9dE8ZWNl8lvlkZe+fl4pSN/DvY+ldVzXUyrquBpXZkuInaYlzE7TEpK27yTVtE8I+jPs2YM7x53fVSZM178y7yZrX5RCiRiD22Zaseyna0GI5m8DknracCu6ZLU7ZdUvanbLTLp3yZbNIcQCHH2Ach/Zrkfu/HZo4NRF/SeV/DqIv6TytSsrIgICDAZrlv7TvEVh25ljW5lJ3P57Ldv5FS4PJDvD5IbWtdrCAgzLSs0GPA9WfEs7Wx9UKGs7oUjUG4KltCns2i5IpIy3Z/cVsafxw1cHjhOKZMIMv0kXfEpE/iWNGpEPHwyib/AMXxB3rN1eGIt1xHLP1WLaeqPdSuDG4exU+mPsqbQ1rR9bv0nB4J5+uhADHNzMmu6SMj3b1q6XL112nmGlpsvVXaeYSl6bXFiy74nn8lg3vOXcMT1BSZsnRSZSZcnRXdiThrkk4k4knMk5krGmInlkp65ViC2JloLQYcPjvwwoDxW959wKn0+GL349ITYMfXf8Q2Za7VEBAQEBAQEH5+iZnrPxWHPLFl6bImhJR4MQ5MiMceoOBPuquqW6bRLqlum0S3drg4AjEFbTYcoCCKvTOCRlJh59BzR2nDVb7yFFmt00mUeW3TSZYisdkrLo7gmLPQz6DYjj+Us/eFY0sb5YT6aN8kNeWq0xBRtK3kYHrD4CqWt7Y+VTWdsfLNVnqDYdH3MIHXE/VetXS+KP8ALT03jhYlYTiDM9Kvl4Hq3eJZ+t7oUNZ3QpCpKjcruDVlJUboMH9Nq2cPpjr8Q18XZHxCRUjsQYdeXncz66J4ysbL5LfLIy98/KNUbhy1peQACScABiSdwG1BZZC4s9OAOLWQwftXEO/K0EjqNFYrpck/j5T102Sfw7Ttw56VBIDInRDcdb2ODa91V7bS5I/L22lyR+VZiMMIlrgQ4GhBFCDuIOSrzGyvMbOGuLSCCQQQQRgQRiCDsK8Gw3Kt76cgcby0OjX9Pov76HvBWtp8v6lfXmGngy9dfXmFhU6cQEGAzXLf2neIrDtzLGtzKTufz2W7fyKlweSHeHyQ2ta7WEBBmelXy8D1Z8Sz9b3QoavuhSFSVG0XK5jL9n9xWvp/HDVweOE2pkog81pSLLShPhPFWPFDvG4jpBoR1Lm9YtWay5tWLRtLELUkH2XFfCfymGldhGYcOgihWNek0tNZZN6zWdpfSw7UfY8dkZuOqeMPSaeU3/20Be47zS0Wh7jvNLdUJi/lvttqK1sM1gsaKHe5wBce7BvcVNqcvXbaOISajL129OFYOCrIGw3Fsf6Jlm6wpFicd+8VHFb3D3krV02Pop68y09Pj6KevMrErCcQEBAQEBAQfn6Jmes/FYc8sWXVeC/XKvkyWY2XmTRrcGRDkBsY/dTYd2eVVe0+piI6b/yuYNRER02aFBitjgOa4Oaci0gg9RCvRMTwuxO/D4T9oQbObrxXtY37xz6AMyegLy161je0vLWisbzLK75XnNvODWVbLsNQDm52Wu7dhkOvfhmZ8/6k7Rwzs+b9Sdo4VpV0DSNF1lmEyJMOHL4jOy08Y97sPwrQ0dNomy9pKbRNl7V1cEFG0reRgesPgKpa3tj5VNZ2x8s1WeoNh0fcwgf6n6r1q6XxR/lp6bxwsSsJxBmelXy8D1bvEs/W90KGs7oUhUlRud3+ay3qYX6bVs4uyvxDXx9kfEJBSOxBh15edzPronjKxsvkt8sjL3z8o1RuGo6Prutk4TZiI2saIKtr5jDlTpIxruNN9dLS4YrXqnmWhpsURHVPMrkra0IKpfu7jbThOjMb9fDFcM3tGJad5pl7Nqq6nDF69UcwrajFFo3jmGTrMZyyaP58yU5DFeLEBhnvxb36wA7yrGmt05I/KfTW6ckflr61WmICDAZrlv7TvEVh25ljW5lJ3P57Ldv5FS4PJDvD5IbWtdrCAgzPSr5eB6s+JZ+t7oUNX3QpCpKjaLlcxl+z+4rX0/jhq4PHCbUyUQEFN0jWF/HQv4hg+shDjUzdDzP5cT1ayqarF1R1RzH+lXU4uqOqOYZcs1niCwXIsf6XmW6wrCh0e/caHit7z7gVPp8fXf8AEJsGPrv+IbGtZqCAgICAgICAg/P0TM9Z+Kw55Ysuq8BB3hRnQeS5za+iSPgvYmY4ImY4cPcYhqSSd5NT7SvJ9R1QTV17vRLfiUFRCaeO/YB6I3uPuz65sOKclvx7pcWKck/hsktAbKsaxgDWNAAAyAAoAtaIiI2hqRERG0PqvXogo2lbyMD1h8BVLW9sfKprO2Plmqz1BsWj/mED/U/VetbTeKP8/wC2npvHCwqdOIMz0q+Xgerd4ln63uhQ1ndCkKkqNzu6daUlT/RhfptWzi8dfiGvi7I+ISCkdiDD7zCk3M+tieIlY2byW+WRl75+UZSvQN/zUbh+gWNDAAMABQdQW62nZAQEGBTrBCiRGjIPeB1BxAWJb0mWNb0mX3sRxZMy5GfCwv1Gr3H3x8w9x98fMN2W02BAQYDNct/ad4isO3Msa3MpO5/PZbt/IqXB5Id4fJDa1rtYQEGZ6VfLwPVnxLP1vdChq+6FIVJUbRcrmMv2f3Fa+n8cNXB44TamSiAg4Iqgw+8ctCk5mMyEaw2uIHRvaOhpqO5Y2Wta3mK8MjLEReYjhGqNw1fRrAhQ5TWYavc53Cbw4YBvUG0PfXatPSREY94/y0dLEdHotitLIgICAgICAgIPz9EzPWfisOeWLL33dkW2nMwoLyQ15cCW5jiOIIr0gLvFWLXisu8VYteIlO2po/m5Ukwi2MzZQhj+8Ow9h7lNfSXjt9U19LeOPVBxbAnIRoZeL3McR7QKKGcV49pQzivHtL6S12Z6ZNGy8T8Q1B7X0XsYMk8Q9jDkn2WixdHTiQ6ZeAPs4ZqT0Ofs7varOPRzzeVimk/91/k5SHIsDIbQxgyAwH/Z6VerWKxtC7WsVjaH2Xr0QEFL0pwS+WhO9GKK9RY4fGiqayPoifyq6uPoifyzBZrPaxo2m2x5MMHKhueCO04vB6uN7itTSW3x7fZo6W29NvstasrIgyzSfNNjTTGDOHDAd0FxLqezVPes3WW3vt9mdq7b32+ynk0VRVbtYsAy0vAYc2wobT3MA+S2scdNIj8NikbViPw9q7diDINIMmZSdiHzYga8ezVPvafasrVV2yT+WZqa7ZJ/KtkVVdXbVdO122xLQ3147QGxBtDwMT1HPvWxhyddIlrYcnXWJTKlSiCMvHazbGgPinOlGD0nnkj5noBUeXJFKzKPLeKV3YgTXPNYzJTFz5Qzk5Lt2B4eepnG+IA71Ngr1ZIS4K75IbUtdqiAgwGa5b+07xFYduZY1uZSdz+ey3b+RUuDyQ7w+SG1rXawgIMz0q+XgerPiWfre6FDV90KQqSo2i5XMZfs/uK19P44auDxwm1MlEBBD3stgWLLPiDyh4sPtnI92J7lFmydFN0WbJ0V3YqTXpPTmsdlOEFkuNbv0NHo40gxKNduafNf3Voeg9CsafL0W9eJT6fJ0W9eJa+tVpiAgICAgICAg/P0TM9Z+Kw55Yspq5PPpbtO/TcpdP5apcHkhs612qICAgICAgII68Nm/S8vFg7XDik7HDFp9oCjy066TVxkp11mGHxGGES1wIcCQQcwQaEHpqsZkcJG79txbCi8JDxBwcw8lw3Hcdx2e0KTFlnHO8O8eScc7w0iSv7IzDavc6G7a1zXH2FgIK0K6rHPPov11OOefR4ba0hQILSJcGJE2OcC2GOmhoXdVB1rjJq6xH0+suL6qsR9PqzaYjumXOe8lz3Ekk5klZ8zMzvKhMzM7ylLqWSbYmYbKVYDrv3ajTUg9ZoO9SYcfXeISYadd4hta2GsICCraQLDNqwNdgrFhVcAM3NPLaN5wBHVTaq2pxddd45hX1OPrrvHMMlWWzUhYtsRrFicJCNDk5pxY4bnD55hSY8lqTvDumS1J3hoEhpFlooHCsfDdtoNdvcRj7lerrKT3ei7XV1nn0czukSVhA8G2JEdsw1G95OPuS2spHHqW1dI49VBt23I9uP14pwHJYMGNHQNp3k/9Kjky2yTvKlkyWvO8oxRuGlaM7FMsx0y8UdEGqyuYZWpd+IgdwG9aGkxbR1z7r+lx7R1T7ryrq2ICDAZrlv7TvEVh25ljW5lJ3P57Ldv5FS4PJDvD5IbWtdrCAgzPSr5eB6s+JZ+t7oUNX3QpCpKjaLlcxl+z+4rX0/jhq4PHCbUyUQEGS6QbY+kpng2n6uDVo3F/nn3Bvcd6y9Vk6r7RxDN1OTqttHEKsqyust4LqRLIl4EbEkikUeg5xq3ux1T0gb1Yy4JpSLfynyYJpWLfyrSroGsaPrd+k4PBPNYsIAY5uZk13SRke7etPS5equ08w0dNl6q7TzC1q0siCPNtyodq8MytdXlDV1q01dbLWrhStVx+pT7uP1KfdILt2ICAgIPz9EzPWfisOeWLKauTz6W7Tv03KXT+WqXB5IbOtdqiAgICAgICAgpF+LoG0CZiAPrfPZ6dPOb97o29edPUafq+qvKpqMHV9VeWavaWEgggjAgihB3EHIrOUHVAQeyy7MjWs8Q4TS5230Wje47Au6UtedquqUtedoa9diwIdgQtUcaI6he/wBI7ANzRsHXvWphxRjrt7tPFijHGyZUyUQEBBnt87luc50eWbWuL4QzrtcwfFvs3KjqNN69VP4Us+n/APKv8M/IpUHAjAjaDuKoKThAQMkFyuhct8+WxZhpbBGIYcHROsea33n3q3g0029bcLWHTzb1tw1BrQwAAUAwAGQ6FpNBygICDAZrlv7TvEVh25ljW5lJ3P57Ldv5FS4PJDvD5IbWtdrCAgzPSr5eB6s+JZ+t7oUNX3QpCpKjaLlcxl+z+4rX0/jhq4PHCbUyUQQt77Y+hZZ7wfrHcSH2jt7hU9yhz5Oim/uizZOim7Fs1kMpaNH9jfScwHuH1UGjjuL/ADG+7W7hvVnTY+u+88QsabH1W3niGqzkqydY+G8VY4FpHQfmtO1YtG0tG0RaNpYjbllvseM+C7HVyPpNPJd/7bVY2Sk0t0yyclJpbpksO032PGZGb5pxHpNPKb7PeAmO80tFoMd5pbqht0nMsnGMiMNWOAcD0FbNbRaN4a0TExvDwXoeYcrFIJA4ocRgRDL2iI4EZUYXGqjzT9E/96e/9OMvZP8A3yhGw3cMYYAbLcOIYOu8wwwQYbuA4CnB6rgXAOrmd9KxbT1be2+39cbcIdvq29t9v/m3Caus8vlmYktDogYTiTDEV4hGu3iBuO1S4Z3p/wBx7f0lw9n8/wAe39JZSpRAQEFbNxrPP/zd/cif5Vf9ri+39yg/bY/s+8hdGSs+I2LDhkPaag67zmCMiaZEr2unx1neIe1wUrO8QnVOmEBAQEBAQEBAQRdr3elbYxiwwXemOK/8wxPUVHfDS/dCO+Kl+YVyNo3l3HixooG46p+QVedFX2mUE6SvtMvRJ6PJOAavdEidBcGt/wBoB966ro6RzvLqukpHPqtElJQpBoZCY1jNzQAOs7z0qxWsVjaIWK1isbQ+66eiAgICAgiLYu1KWxjEhjX9NvFf3kZ99VFfDS/MIr4aX5hWZjRoxx+rmHNH32B3vBaq06KPaUE6OPaXWBo0aOXMEj7rA0+0uKRovvZ5Gjj3lYrIulJ2UQ5sPWeMnxOM4HeBkD0gKxTT0p6xCemClOITqmTCAgICCuvuTZ7ySYRqSSePE2/iUH7bH9kH7fH9n2kroyUi9sRkMh7TUHXeaHqJova6fHWd4h7XBSs7xCcUyYQEEXa13pW2HNdGZrOaKDjObhWvmkKO+Kl53tCO+Kt/WzwfyPZ/2R/PE/5KP9ri+zj9tj+yckZNkhDbDhijGigFSaDPM4qatYrG0Jq1isbQ+66eiCLtmwJe2ywxg52rXVAc5oFaVNAc8Ao8mKuTuR3xVv3I3+Q7P+zd/cf/AJUf7XF9v7lH+2x/ZM2TZUGx2cHBbqtqScSSSdpJxOQUtMdaRtVLSlaRtV7V27RVs3elrbLTGZUtqAQ5zTQ7DqnEYfHeosmGmTuhHfFW/cjv5Ds/7N39x/8AlcftcX2/uUf7bH9k1ZNmQrIh8HCBDKkgFxdSuJoTkK406SpaUikbVTUpFI2h63NDgQcQdhyXbpF/QECmp9ZwX2XCP4Kno6teT93k9Cj/AEq7be323R/pV229vslGNDAAAABgAMAANgUiRygICAgICAgICAgICAgICAgICAgICAgICAgICAgICAgICAgICAgICAgICAgICAgICAgICAgICAgICAgICAgICAgICAgICAgICAgICAgICAgICAgICAgICAgICAgICAgICAgICAgICAgICAgICAgICAg/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xAHEhITExQWFREXGBUYGBcVGRcXExgYGBUXFhcVFxcYHyggGBolHBYXITEhJykrLi4uHB8zODMsOigtLisBCgoKDg0OGxAQGywkHyQsLSwsLCwsLCwsLywsNzQsLDQsLCwsLCwsLCwsLCwsLDQsLCwsLCwsNCwsLCwsLCwsLP/AABEIAHQBsgMBEQACEQEDEQH/xAAcAAEAAwADAQEAAAAAAAAAAAAABQYHAQIEAwj/xABFEAABAgMEBAkICAUFAQAAAAABAAIDBBEFBiExBxJBURMiMjRhcXKBsjNCUnORobHBFSNTYoKSs8IUFmOT0YOi0uHwQ//EABkBAQADAQEAAAAAAAAAAAAAAAADBAUCAf/EAC0RAQACAQMDAwMEAwADAAAAAAABAgMEETESMjMhQXEiUWETFJGhgbHwQlLh/9oADAMBAAIRAxEAPwDcUBAQEBAQEBAQEBAQEBAQEBAQEBAQEBAQEBAQEBAQEBAQEBAQEBAQEBAQEBAQEBAQEBAQEBAQEBAQEBAQEBAQEBAQEBAQEBAQEBAQEBAQEBAQEBAQEBAQEBAQEBAQEBAQEBAQEBAQEBAQEBAQEBAQEBB4LXteBYzNeM/VGwZucdzRtXF8laRvZxfJWkbyoNq6RY8YkQGNht9J/Gf105I6sVRvrLT2xspX1dp7Y2QMW9M/FNTMP/DRo/2gKGc+SfdFOfJPu+kte+flzhHc7oeGuHvFfekajJHuRnyR7rRYukUPIbMsDf6kOpb+JhqR1gnqVnHrPa8LFNX7Whe5eOyZaHscHMcKgg1BHQVdiYmN4XImJjeH0Xr0QEBAQEBAQEBAQEBBn9q6QIsjGiwhBYQx7mglxqdUkVyVG+rmtpjZSvqpraY2fOT0iRpiJDYYDAHPa2us7DWcBXLpXldZMzEbPK6uZmI2aIr68ICAgICAgICDOI2keNDc4cAzAkcp2w03KhOsmJ4UZ1cxPD12JfyLaUeFCMFjQ91CQ4kjAnKnQuseqm1ors6x6qbWiNl8V1cEBBRNId5Isk5svBcWOLdZ7xyqEkBrTsyJJ6lS1Waaz01U9Tmmv01Z9BnYsB2u2I9r/SDiHe2uKoxa0TvEqUWmJ3iWs3Ht51uQDwnlYZ1XEYa1RVrqbK494K09PlnJX15hpYMs3r68rGrCcQEBAQEBAQEBAQEBAQEBBGXhtllhwXRXYnJrdrnHIfMncCo8uSMdd5R5MkUrvLGbTtGLakR0WK7WefYBsa0bAFkXvN53ll3vNp3l5Vy5BjhtQK1R4I9T107yPsGJjV0Bx47N332/eHv9lJ8Oacc/hNhzTjn8NigRmzDWvaQWuAIIyIIqCFqxMTG8NOJ3jeHdevRAQEBAQEBAQEBAQYdeXncz66J4ysbL5LfLIy98/Lz2V5eB62H42rmndHzDyndHzDeVttgQEBAQEBAQEGAzXLf2neIrDtzLGtzKTufz2W7fyKlweSHeHyQ2ta7WEBBmWk6y3wozZgCsN7WtJ9FwqBXdUUp1FZ2spMW6vZn6ukxbq9lJVNVano0st8jAfEeC0xS0tBz1Gg0JHTU91FpaSk1rvPu0NLSa13n3XBW1oQEBAQEBAQEBAQEBAQEBBkukS1DPzRhg8SDxQNmsaF5+A/CsvVX6r7fZm6m/Vfb7Ksqyuu9zLmC0WiPMV4M4sYKguHpOIxDdwGeeWdzT6aLR1W4W8Gn6o6rcNFlZOFJjVhsaxu5rQB7loRWKxtEL0ViPSIee07GlrUFIsNrumlHjqcMQub4637oc3x1tzDK73XZdd94IJdAfyXHMHPUd09O3uWZnwzjn8M7NhnHP4V9QIWl6L7UMeHEl3HGHxmdhxxHc7xLR0d94ms+y/pL7xNfsvCuLYg4c4NzIHWg68K30h7QvN4ebw7Ah2S9euUBB1c8NzIHWg44VvpD2hebw83h2BqvXrlAQYdeXncz66J4ysbL5LfLIy98/Lz2V5eB62H42rmndHzDyndHzDeTgttsIqavHJSpIdMQwRmA4OI6w2pCinNjjmYRzlpHMukG9EjGwExD/ABO1fFRIz45/8oeRmxz7paG8RACCCDkRiPapUrsgICAgIMBmuW/tO8RWHbmWNbmUnc/nst2/kVLg8kO8Pkhta12sICD5xgx4LX6pBGIdShHSDmvJ293k7e6Lg2BZ8B2u2DBDsxgCB0gHAdyjjDjid4iEcYscTvtCXBqpUrlAQcVCBrBBygIOKhA1gg5QEBAQEBAQEGBz0UzESI85ue93tcT81iWne0yxrTvMy72XK/x0aFC2Pexp6i4A+5KV6rRD2leq0Q3djBDAAFAAAAMgBkFtth2QEERe2SE/KR2kYhhe3ocwaw+FO9RZq9WOYRZq9VJhiax2Us2jqOYU8wem2I0/l1/2KzpZ2yQn007ZGurUaYgo2lcVgwPWHwFUtb2x8qes7Y+Waag3BZ20KGzYdHopIQOuL+q9a2l8Uf5/21NN44WNWE4gzHSswGPBP9M+M/5WdrY+qGfrI+qFJ1BuCpbQqbNxuzhJynqIP6bVs4PHX4hr4vHX4hJqVIIMOvLzuZ9dE8ZWNl8lvlkZe+fl4pSN/DvY+ldVzXUyrquBpXZkuInaYlzE7TEpK27yTVtE8I+jPs2YM7x53fVSZM178y7yZrX5RCiRiD22Zaseyna0GI5m8DknracCu6ZLU7ZdUvanbLTLp3yZbNIcQCHH2Ach/Zrkfu/HZo4NRF/SeV/DqIv6TytSsrIgICDAZrlv7TvEVh25ljW5lJ3P57Ldv5FS4PJDvD5IbWtdrCAgzLSs0GPA9WfEs7Wx9UKGs7oUjUG4KltCns2i5IpIy3Z/cVsafxw1cHjhOKZMIMv0kXfEpE/iWNGpEPHwyib/AMXxB3rN1eGIt1xHLP1WLaeqPdSuDG4exU+mPsqbQ1rR9bv0nB4J5+uhADHNzMmu6SMj3b1q6XL112nmGlpsvVXaeYSl6bXFiy74nn8lg3vOXcMT1BSZsnRSZSZcnRXdiThrkk4k4knMk5krGmInlkp65ViC2JloLQYcPjvwwoDxW959wKn0+GL349ITYMfXf8Q2Za7VEBAQEBAQEH5+iZnrPxWHPLFl6bImhJR4MQ5MiMceoOBPuquqW6bRLqlum0S3drg4AjEFbTYcoCCKvTOCRlJh59BzR2nDVb7yFFmt00mUeW3TSZYisdkrLo7gmLPQz6DYjj+Us/eFY0sb5YT6aN8kNeWq0xBRtK3kYHrD4CqWt7Y+VTWdsfLNVnqDYdH3MIHXE/VetXS+KP8ALT03jhYlYTiDM9Kvl4Hq3eJZ+t7oUNZ3QpCpKjcruDVlJUboMH9Nq2cPpjr8Q18XZHxCRUjsQYdeXncz66J4ysbL5LfLIy98/KNUbhy1peQACScABiSdwG1BZZC4s9OAOLWQwftXEO/K0EjqNFYrpck/j5T102Sfw7Ttw56VBIDInRDcdb2ODa91V7bS5I/L22lyR+VZiMMIlrgQ4GhBFCDuIOSrzGyvMbOGuLSCCQQQQRgQRiCDsK8Gw3Kt76cgcby0OjX9Pov76HvBWtp8v6lfXmGngy9dfXmFhU6cQEGAzXLf2neIrDtzLGtzKTufz2W7fyKlweSHeHyQ2ta7WEBBmelXy8D1Z8Sz9b3QoavuhSFSVG0XK5jL9n9xWvp/HDVweOE2pkog81pSLLShPhPFWPFDvG4jpBoR1Lm9YtWay5tWLRtLELUkH2XFfCfymGldhGYcOgihWNek0tNZZN6zWdpfSw7UfY8dkZuOqeMPSaeU3/20Be47zS0Wh7jvNLdUJi/lvttqK1sM1gsaKHe5wBce7BvcVNqcvXbaOISajL129OFYOCrIGw3Fsf6Jlm6wpFicd+8VHFb3D3krV02Pop68y09Pj6KevMrErCcQEBAQEBAQfn6Jmes/FYc8sWXVeC/XKvkyWY2XmTRrcGRDkBsY/dTYd2eVVe0+piI6b/yuYNRER02aFBitjgOa4Oaci0gg9RCvRMTwuxO/D4T9oQbObrxXtY37xz6AMyegLy161je0vLWisbzLK75XnNvODWVbLsNQDm52Wu7dhkOvfhmZ8/6k7Rwzs+b9Sdo4VpV0DSNF1lmEyJMOHL4jOy08Y97sPwrQ0dNomy9pKbRNl7V1cEFG0reRgesPgKpa3tj5VNZ2x8s1WeoNh0fcwgf6n6r1q6XxR/lp6bxwsSsJxBmelXy8D1bvEs/W90KGs7oUhUlRud3+ay3qYX6bVs4uyvxDXx9kfEJBSOxBh15edzPronjKxsvkt8sjL3z8o1RuGo6Prutk4TZiI2saIKtr5jDlTpIxruNN9dLS4YrXqnmWhpsURHVPMrkra0IKpfu7jbThOjMb9fDFcM3tGJad5pl7Nqq6nDF69UcwrajFFo3jmGTrMZyyaP58yU5DFeLEBhnvxb36wA7yrGmt05I/KfTW6ckflr61WmICDAZrlv7TvEVh25ljW5lJ3P57Ldv5FS4PJDvD5IbWtdrCAgzPSr5eB6s+JZ+t7oUNX3QpCpKjaLlcxl+z+4rX0/jhq4PHCbUyUQEFN0jWF/HQv4hg+shDjUzdDzP5cT1ayqarF1R1RzH+lXU4uqOqOYZcs1niCwXIsf6XmW6wrCh0e/caHit7z7gVPp8fXf8AEJsGPrv+IbGtZqCAgICAgICAg/P0TM9Z+Kw55Ysuq8BB3hRnQeS5za+iSPgvYmY4ImY4cPcYhqSSd5NT7SvJ9R1QTV17vRLfiUFRCaeO/YB6I3uPuz65sOKclvx7pcWKck/hsktAbKsaxgDWNAAAyAAoAtaIiI2hqRERG0PqvXogo2lbyMD1h8BVLW9sfKprO2Plmqz1BsWj/mED/U/VetbTeKP8/wC2npvHCwqdOIMz0q+Xgerd4ln63uhQ1ndCkKkqNzu6daUlT/RhfptWzi8dfiGvi7I+ISCkdiDD7zCk3M+tieIlY2byW+WRl75+UZSvQN/zUbh+gWNDAAMABQdQW62nZAQEGBTrBCiRGjIPeB1BxAWJb0mWNb0mX3sRxZMy5GfCwv1Gr3H3x8w9x98fMN2W02BAQYDNct/ad4isO3Msa3MpO5/PZbt/IqXB5Id4fJDa1rtYQEGZ6VfLwPVnxLP1vdChq+6FIVJUbRcrmMv2f3Fa+n8cNXB44TamSiAg4Iqgw+8ctCk5mMyEaw2uIHRvaOhpqO5Y2Wta3mK8MjLEReYjhGqNw1fRrAhQ5TWYavc53Cbw4YBvUG0PfXatPSREY94/y0dLEdHotitLIgICAgICAgIPz9EzPWfisOeWLL33dkW2nMwoLyQ15cCW5jiOIIr0gLvFWLXisu8VYteIlO2po/m5Ukwi2MzZQhj+8Ow9h7lNfSXjt9U19LeOPVBxbAnIRoZeL3McR7QKKGcV49pQzivHtL6S12Z6ZNGy8T8Q1B7X0XsYMk8Q9jDkn2WixdHTiQ6ZeAPs4ZqT0Ofs7varOPRzzeVimk/91/k5SHIsDIbQxgyAwH/Z6VerWKxtC7WsVjaH2Xr0QEFL0pwS+WhO9GKK9RY4fGiqayPoifyq6uPoifyzBZrPaxo2m2x5MMHKhueCO04vB6uN7itTSW3x7fZo6W29NvstasrIgyzSfNNjTTGDOHDAd0FxLqezVPes3WW3vt9mdq7b32+ynk0VRVbtYsAy0vAYc2wobT3MA+S2scdNIj8NikbViPw9q7diDINIMmZSdiHzYga8ezVPvafasrVV2yT+WZqa7ZJ/KtkVVdXbVdO122xLQ3147QGxBtDwMT1HPvWxhyddIlrYcnXWJTKlSiCMvHazbGgPinOlGD0nnkj5noBUeXJFKzKPLeKV3YgTXPNYzJTFz5Qzk5Lt2B4eepnG+IA71Ngr1ZIS4K75IbUtdqiAgwGa5b+07xFYduZY1uZSdz+ey3b+RUuDyQ7w+SG1rXawgIMz0q+XgerPiWfre6FDV90KQqSo2i5XMZfs/uK19P44auDxwm1MlEBBD3stgWLLPiDyh4sPtnI92J7lFmydFN0WbJ0V3YqTXpPTmsdlOEFkuNbv0NHo40gxKNduafNf3Voeg9CsafL0W9eJT6fJ0W9eJa+tVpiAgICAgICAg/P0TM9Z+Kw55Yspq5PPpbtO/TcpdP5apcHkhs612qICAgICAgII68Nm/S8vFg7XDik7HDFp9oCjy066TVxkp11mGHxGGES1wIcCQQcwQaEHpqsZkcJG79txbCi8JDxBwcw8lw3Hcdx2e0KTFlnHO8O8eScc7w0iSv7IzDavc6G7a1zXH2FgIK0K6rHPPov11OOefR4ba0hQILSJcGJE2OcC2GOmhoXdVB1rjJq6xH0+suL6qsR9PqzaYjumXOe8lz3Ekk5klZ8zMzvKhMzM7ylLqWSbYmYbKVYDrv3ajTUg9ZoO9SYcfXeISYadd4hta2GsICCraQLDNqwNdgrFhVcAM3NPLaN5wBHVTaq2pxddd45hX1OPrrvHMMlWWzUhYtsRrFicJCNDk5pxY4bnD55hSY8lqTvDumS1J3hoEhpFlooHCsfDdtoNdvcRj7lerrKT3ei7XV1nn0czukSVhA8G2JEdsw1G95OPuS2spHHqW1dI49VBt23I9uP14pwHJYMGNHQNp3k/9Kjky2yTvKlkyWvO8oxRuGlaM7FMsx0y8UdEGqyuYZWpd+IgdwG9aGkxbR1z7r+lx7R1T7ryrq2ICDAZrlv7TvEVh25ljW5lJ3P57Ldv5FS4PJDvD5IbWtdrCAgzPSr5eB6s+JZ+t7oUNX3QpCpKjaLlcxl+z+4rX0/jhq4PHCbUyUQEGS6QbY+kpng2n6uDVo3F/nn3Bvcd6y9Vk6r7RxDN1OTqttHEKsqyust4LqRLIl4EbEkikUeg5xq3ux1T0gb1Yy4JpSLfynyYJpWLfyrSroGsaPrd+k4PBPNYsIAY5uZk13SRke7etPS5equ08w0dNl6q7TzC1q0siCPNtyodq8MytdXlDV1q01dbLWrhStVx+pT7uP1KfdILt2ICAgIPz9EzPWfisOeWLKauTz6W7Tv03KXT+WqXB5IbOtdqiAgICAgICAgpF+LoG0CZiAPrfPZ6dPOb97o29edPUafq+qvKpqMHV9VeWavaWEgggjAgihB3EHIrOUHVAQeyy7MjWs8Q4TS5230Wje47Au6UtedquqUtedoa9diwIdgQtUcaI6he/wBI7ANzRsHXvWphxRjrt7tPFijHGyZUyUQEBBnt87luc50eWbWuL4QzrtcwfFvs3KjqNN69VP4Us+n/APKv8M/IpUHAjAjaDuKoKThAQMkFyuhct8+WxZhpbBGIYcHROsea33n3q3g0029bcLWHTzb1tw1BrQwAAUAwAGQ6FpNBygICDAZrlv7TvEVh25ljW5lJ3P57Ldv5FS4PJDvD5IbWtdrCAgzPSr5eB6s+JZ+t7oUNX3QpCpKjaLlcxl+z+4rX0/jhq4PHCbUyUQQt77Y+hZZ7wfrHcSH2jt7hU9yhz5Oim/uizZOim7Fs1kMpaNH9jfScwHuH1UGjjuL/ADG+7W7hvVnTY+u+88QsabH1W3niGqzkqydY+G8VY4FpHQfmtO1YtG0tG0RaNpYjbllvseM+C7HVyPpNPJd/7bVY2Sk0t0yyclJpbpksO032PGZGb5pxHpNPKb7PeAmO80tFoMd5pbqht0nMsnGMiMNWOAcD0FbNbRaN4a0TExvDwXoeYcrFIJA4ocRgRDL2iI4EZUYXGqjzT9E/96e/9OMvZP8A3yhGw3cMYYAbLcOIYOu8wwwQYbuA4CnB6rgXAOrmd9KxbT1be2+39cbcIdvq29t9v/m3Caus8vlmYktDogYTiTDEV4hGu3iBuO1S4Z3p/wBx7f0lw9n8/wAe39JZSpRAQEFbNxrPP/zd/cif5Vf9ri+39yg/bY/s+8hdGSs+I2LDhkPaag67zmCMiaZEr2unx1neIe1wUrO8QnVOmEBAQEBAQEBAQRdr3elbYxiwwXemOK/8wxPUVHfDS/dCO+Kl+YVyNo3l3HixooG46p+QVedFX2mUE6SvtMvRJ6PJOAavdEidBcGt/wBoB966ro6RzvLqukpHPqtElJQpBoZCY1jNzQAOs7z0qxWsVjaIWK1isbQ+66eiAgICAgiLYu1KWxjEhjX9NvFf3kZ99VFfDS/MIr4aX5hWZjRoxx+rmHNH32B3vBaq06KPaUE6OPaXWBo0aOXMEj7rA0+0uKRovvZ5Gjj3lYrIulJ2UQ5sPWeMnxOM4HeBkD0gKxTT0p6xCemClOITqmTCAgICCuvuTZ7ySYRqSSePE2/iUH7bH9kH7fH9n2kroyUi9sRkMh7TUHXeaHqJova6fHWd4h7XBSs7xCcUyYQEEXa13pW2HNdGZrOaKDjObhWvmkKO+Kl53tCO+Kt/WzwfyPZ/2R/PE/5KP9ri+zj9tj+yckZNkhDbDhijGigFSaDPM4qatYrG0Jq1isbQ+66eiCLtmwJe2ywxg52rXVAc5oFaVNAc8Ao8mKuTuR3xVv3I3+Q7P+zd/cf/AJUf7XF9v7lH+2x/ZM2TZUGx2cHBbqtqScSSSdpJxOQUtMdaRtVLSlaRtV7V27RVs3elrbLTGZUtqAQ5zTQ7DqnEYfHeosmGmTuhHfFW/cjv5Ds/7N39x/8AlcftcX2/uUf7bH9k1ZNmQrIh8HCBDKkgFxdSuJoTkK406SpaUikbVTUpFI2h63NDgQcQdhyXbpF/QECmp9ZwX2XCP4Kno6teT93k9Cj/AEq7be323R/pV229vslGNDAAAABgAMAANgUiRygICAgICAgICAgICAgICAgICAgICAgICAgICAgICAgICAgICAgICAgICAgICAgICAgICAgICAgICAgICAgICAgICAgICAgICAgICAgICAgICAgICAgICAgICAgICAgICAgICAgICAgICAgICAgICAg//9k="/>
          <p:cNvSpPr>
            <a:spLocks noChangeAspect="1" noChangeArrowheads="1"/>
          </p:cNvSpPr>
          <p:nvPr/>
        </p:nvSpPr>
        <p:spPr bwMode="auto">
          <a:xfrm>
            <a:off x="1524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AutoShape 8" descr="http://t1.gstatic.com/images?q=tbn:ANd9GcRz6WK7Qudu3aXt3Qn_7L5syJUb168bKinD64QBz8UmRCw7hQrlxuaI3BLNJA"/>
          <p:cNvSpPr>
            <a:spLocks noChangeAspect="1" noChangeArrowheads="1"/>
          </p:cNvSpPr>
          <p:nvPr/>
        </p:nvSpPr>
        <p:spPr bwMode="auto">
          <a:xfrm>
            <a:off x="307975" y="-373063"/>
            <a:ext cx="413385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10" descr="http://t1.gstatic.com/images?q=tbn:ANd9GcRz6WK7Qudu3aXt3Qn_7L5syJUb168bKinD64QBz8UmRCw7hQrlxuaI3BLNJA"/>
          <p:cNvSpPr>
            <a:spLocks noChangeAspect="1" noChangeArrowheads="1"/>
          </p:cNvSpPr>
          <p:nvPr/>
        </p:nvSpPr>
        <p:spPr bwMode="auto">
          <a:xfrm>
            <a:off x="460375" y="-220663"/>
            <a:ext cx="413385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AutoShape 12" descr="https://encrypted-tbn3.gstatic.com/images?q=tbn:ANd9GcTxvlXrCDVHcN1bz1RCwQ1BsTuPoNqtaveIVFp6rzSiN5DB0VjRkw"/>
          <p:cNvSpPr>
            <a:spLocks noChangeAspect="1" noChangeArrowheads="1"/>
          </p:cNvSpPr>
          <p:nvPr/>
        </p:nvSpPr>
        <p:spPr bwMode="auto">
          <a:xfrm>
            <a:off x="0" y="-1366838"/>
            <a:ext cx="1943100" cy="23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AutoShape 2" descr="Bild in Originalgröße anzeigen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AutoShape 4" descr="Bild in Originalgröße anzeigen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307975" y="-21272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B49870-828A-42AC-91CC-C28B58943004}" type="slidenum">
              <a:rPr lang="en-US" altLang="en-US" smtClean="0">
                <a:solidFill>
                  <a:srgbClr val="98999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solidFill>
                <a:srgbClr val="98999B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294026"/>
              </p:ext>
            </p:extLst>
          </p:nvPr>
        </p:nvGraphicFramePr>
        <p:xfrm>
          <a:off x="854075" y="1524000"/>
          <a:ext cx="6815138" cy="389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423"/>
                <a:gridCol w="4622715"/>
              </a:tblGrid>
              <a:tr h="53340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116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US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Market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cs typeface="Arial" pitchFamily="34" charset="0"/>
                        </a:rPr>
                        <a:t>228 ANDAs pending review; 60 FTF</a:t>
                      </a:r>
                    </a:p>
                    <a:p>
                      <a:pPr marL="0" lvl="1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cs typeface="Arial" pitchFamily="34" charset="0"/>
                        </a:rPr>
                        <a:t>19 FTFs (14 exclusive FTF, 5 shared FTF)</a:t>
                      </a:r>
                    </a:p>
                    <a:p>
                      <a:pPr marL="0" lvl="1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cs typeface="Arial" pitchFamily="34" charset="0"/>
                        </a:rPr>
                        <a:t>7 generic product approvals</a:t>
                      </a:r>
                      <a:endParaRPr lang="en-US" sz="1400" dirty="0"/>
                    </a:p>
                  </a:txBody>
                  <a:tcPr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02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 marT="45711" marB="4571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862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International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Markets</a:t>
                      </a: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1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cs typeface="Arial" pitchFamily="34" charset="0"/>
                        </a:rPr>
                        <a:t>Approx. 1,200 MAAs pending </a:t>
                      </a:r>
                    </a:p>
                    <a:p>
                      <a:pPr marL="285750" lvl="1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cs typeface="Arial" pitchFamily="34" charset="0"/>
                        </a:rPr>
                        <a:t>570 MAAs approved</a:t>
                      </a:r>
                      <a:r>
                        <a:rPr lang="en-GB" sz="1600" baseline="0" dirty="0" smtClean="0">
                          <a:cs typeface="Arial" pitchFamily="34" charset="0"/>
                        </a:rPr>
                        <a:t> YTD</a:t>
                      </a:r>
                      <a:r>
                        <a:rPr lang="en-GB" sz="1600" dirty="0" smtClean="0">
                          <a:cs typeface="Arial" pitchFamily="34" charset="0"/>
                        </a:rPr>
                        <a:t> – INN/Strength/Country in Int´l markets</a:t>
                      </a:r>
                    </a:p>
                    <a:p>
                      <a:pPr marL="285750" lvl="2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9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     - 100 INNs in 53 countries</a:t>
                      </a:r>
                    </a:p>
                  </a:txBody>
                  <a:tcPr marT="45711" marB="4571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2785" name="Group 183"/>
          <p:cNvGrpSpPr>
            <a:grpSpLocks/>
          </p:cNvGrpSpPr>
          <p:nvPr/>
        </p:nvGrpSpPr>
        <p:grpSpPr bwMode="auto">
          <a:xfrm>
            <a:off x="946150" y="2716213"/>
            <a:ext cx="1585913" cy="755650"/>
            <a:chOff x="997650" y="1718912"/>
            <a:chExt cx="7148704" cy="3420176"/>
          </a:xfrm>
        </p:grpSpPr>
        <p:sp>
          <p:nvSpPr>
            <p:cNvPr id="185" name="Guinea-Bissau"/>
            <p:cNvSpPr>
              <a:spLocks/>
            </p:cNvSpPr>
            <p:nvPr/>
          </p:nvSpPr>
          <p:spPr bwMode="gray">
            <a:xfrm>
              <a:off x="3888616" y="3508035"/>
              <a:ext cx="57247" cy="57482"/>
            </a:xfrm>
            <a:custGeom>
              <a:avLst/>
              <a:gdLst>
                <a:gd name="T0" fmla="*/ 2147483647 w 186"/>
                <a:gd name="T1" fmla="*/ 2147483647 h 156"/>
                <a:gd name="T2" fmla="*/ 2147483647 w 186"/>
                <a:gd name="T3" fmla="*/ 2147483647 h 156"/>
                <a:gd name="T4" fmla="*/ 2147483647 w 186"/>
                <a:gd name="T5" fmla="*/ 2147483647 h 156"/>
                <a:gd name="T6" fmla="*/ 2147483647 w 186"/>
                <a:gd name="T7" fmla="*/ 2147483647 h 156"/>
                <a:gd name="T8" fmla="*/ 2147483647 w 186"/>
                <a:gd name="T9" fmla="*/ 2147483647 h 156"/>
                <a:gd name="T10" fmla="*/ 2147483647 w 186"/>
                <a:gd name="T11" fmla="*/ 2147483647 h 156"/>
                <a:gd name="T12" fmla="*/ 2147483647 w 186"/>
                <a:gd name="T13" fmla="*/ 2147483647 h 156"/>
                <a:gd name="T14" fmla="*/ 2147483647 w 186"/>
                <a:gd name="T15" fmla="*/ 2147483647 h 156"/>
                <a:gd name="T16" fmla="*/ 2147483647 w 186"/>
                <a:gd name="T17" fmla="*/ 2147483647 h 156"/>
                <a:gd name="T18" fmla="*/ 2147483647 w 186"/>
                <a:gd name="T19" fmla="*/ 2147483647 h 156"/>
                <a:gd name="T20" fmla="*/ 2147483647 w 186"/>
                <a:gd name="T21" fmla="*/ 2147483647 h 156"/>
                <a:gd name="T22" fmla="*/ 2147483647 w 186"/>
                <a:gd name="T23" fmla="*/ 2147483647 h 156"/>
                <a:gd name="T24" fmla="*/ 2147483647 w 186"/>
                <a:gd name="T25" fmla="*/ 2147483647 h 156"/>
                <a:gd name="T26" fmla="*/ 2147483647 w 186"/>
                <a:gd name="T27" fmla="*/ 2147483647 h 156"/>
                <a:gd name="T28" fmla="*/ 2147483647 w 186"/>
                <a:gd name="T29" fmla="*/ 0 h 156"/>
                <a:gd name="T30" fmla="*/ 2147483647 w 186"/>
                <a:gd name="T31" fmla="*/ 2147483647 h 156"/>
                <a:gd name="T32" fmla="*/ 2147483647 w 186"/>
                <a:gd name="T33" fmla="*/ 2147483647 h 156"/>
                <a:gd name="T34" fmla="*/ 2147483647 w 186"/>
                <a:gd name="T35" fmla="*/ 2147483647 h 156"/>
                <a:gd name="T36" fmla="*/ 0 w 186"/>
                <a:gd name="T37" fmla="*/ 2147483647 h 156"/>
                <a:gd name="T38" fmla="*/ 2147483647 w 186"/>
                <a:gd name="T39" fmla="*/ 2147483647 h 156"/>
                <a:gd name="T40" fmla="*/ 2147483647 w 186"/>
                <a:gd name="T41" fmla="*/ 2147483647 h 156"/>
                <a:gd name="T42" fmla="*/ 2147483647 w 186"/>
                <a:gd name="T43" fmla="*/ 2147483647 h 156"/>
                <a:gd name="T44" fmla="*/ 2147483647 w 186"/>
                <a:gd name="T45" fmla="*/ 2147483647 h 156"/>
                <a:gd name="T46" fmla="*/ 2147483647 w 186"/>
                <a:gd name="T47" fmla="*/ 2147483647 h 156"/>
                <a:gd name="T48" fmla="*/ 2147483647 w 186"/>
                <a:gd name="T49" fmla="*/ 2147483647 h 156"/>
                <a:gd name="T50" fmla="*/ 2147483647 w 186"/>
                <a:gd name="T51" fmla="*/ 2147483647 h 156"/>
                <a:gd name="T52" fmla="*/ 2147483647 w 186"/>
                <a:gd name="T53" fmla="*/ 2147483647 h 156"/>
                <a:gd name="T54" fmla="*/ 2147483647 w 186"/>
                <a:gd name="T55" fmla="*/ 2147483647 h 156"/>
                <a:gd name="T56" fmla="*/ 2147483647 w 186"/>
                <a:gd name="T57" fmla="*/ 2147483647 h 156"/>
                <a:gd name="T58" fmla="*/ 2147483647 w 186"/>
                <a:gd name="T59" fmla="*/ 2147483647 h 156"/>
                <a:gd name="T60" fmla="*/ 2147483647 w 186"/>
                <a:gd name="T61" fmla="*/ 2147483647 h 156"/>
                <a:gd name="T62" fmla="*/ 2147483647 w 186"/>
                <a:gd name="T63" fmla="*/ 2147483647 h 156"/>
                <a:gd name="T64" fmla="*/ 2147483647 w 186"/>
                <a:gd name="T65" fmla="*/ 2147483647 h 156"/>
                <a:gd name="T66" fmla="*/ 2147483647 w 186"/>
                <a:gd name="T67" fmla="*/ 2147483647 h 156"/>
                <a:gd name="T68" fmla="*/ 2147483647 w 186"/>
                <a:gd name="T69" fmla="*/ 2147483647 h 156"/>
                <a:gd name="T70" fmla="*/ 2147483647 w 186"/>
                <a:gd name="T71" fmla="*/ 2147483647 h 156"/>
                <a:gd name="T72" fmla="*/ 2147483647 w 186"/>
                <a:gd name="T73" fmla="*/ 2147483647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56"/>
                <a:gd name="T113" fmla="*/ 186 w 186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5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186" name="The Gambia"/>
            <p:cNvSpPr>
              <a:spLocks/>
            </p:cNvSpPr>
            <p:nvPr/>
          </p:nvSpPr>
          <p:spPr bwMode="gray">
            <a:xfrm>
              <a:off x="3874305" y="3479294"/>
              <a:ext cx="71559" cy="21558"/>
            </a:xfrm>
            <a:custGeom>
              <a:avLst/>
              <a:gdLst>
                <a:gd name="T0" fmla="*/ 2147483647 w 216"/>
                <a:gd name="T1" fmla="*/ 2147483647 h 54"/>
                <a:gd name="T2" fmla="*/ 2147483647 w 216"/>
                <a:gd name="T3" fmla="*/ 2147483647 h 54"/>
                <a:gd name="T4" fmla="*/ 2147483647 w 216"/>
                <a:gd name="T5" fmla="*/ 2147483647 h 54"/>
                <a:gd name="T6" fmla="*/ 2147483647 w 216"/>
                <a:gd name="T7" fmla="*/ 2147483647 h 54"/>
                <a:gd name="T8" fmla="*/ 0 w 216"/>
                <a:gd name="T9" fmla="*/ 2147483647 h 54"/>
                <a:gd name="T10" fmla="*/ 0 w 216"/>
                <a:gd name="T11" fmla="*/ 2147483647 h 54"/>
                <a:gd name="T12" fmla="*/ 2147483647 w 216"/>
                <a:gd name="T13" fmla="*/ 2147483647 h 54"/>
                <a:gd name="T14" fmla="*/ 2147483647 w 216"/>
                <a:gd name="T15" fmla="*/ 2147483647 h 54"/>
                <a:gd name="T16" fmla="*/ 2147483647 w 216"/>
                <a:gd name="T17" fmla="*/ 2147483647 h 54"/>
                <a:gd name="T18" fmla="*/ 2147483647 w 216"/>
                <a:gd name="T19" fmla="*/ 2147483647 h 54"/>
                <a:gd name="T20" fmla="*/ 2147483647 w 216"/>
                <a:gd name="T21" fmla="*/ 2147483647 h 54"/>
                <a:gd name="T22" fmla="*/ 2147483647 w 216"/>
                <a:gd name="T23" fmla="*/ 2147483647 h 54"/>
                <a:gd name="T24" fmla="*/ 2147483647 w 216"/>
                <a:gd name="T25" fmla="*/ 2147483647 h 54"/>
                <a:gd name="T26" fmla="*/ 2147483647 w 216"/>
                <a:gd name="T27" fmla="*/ 2147483647 h 54"/>
                <a:gd name="T28" fmla="*/ 2147483647 w 216"/>
                <a:gd name="T29" fmla="*/ 2147483647 h 54"/>
                <a:gd name="T30" fmla="*/ 2147483647 w 216"/>
                <a:gd name="T31" fmla="*/ 2147483647 h 54"/>
                <a:gd name="T32" fmla="*/ 2147483647 w 216"/>
                <a:gd name="T33" fmla="*/ 2147483647 h 54"/>
                <a:gd name="T34" fmla="*/ 2147483647 w 216"/>
                <a:gd name="T35" fmla="*/ 2147483647 h 54"/>
                <a:gd name="T36" fmla="*/ 2147483647 w 216"/>
                <a:gd name="T37" fmla="*/ 2147483647 h 54"/>
                <a:gd name="T38" fmla="*/ 2147483647 w 216"/>
                <a:gd name="T39" fmla="*/ 2147483647 h 54"/>
                <a:gd name="T40" fmla="*/ 2147483647 w 216"/>
                <a:gd name="T41" fmla="*/ 2147483647 h 54"/>
                <a:gd name="T42" fmla="*/ 2147483647 w 216"/>
                <a:gd name="T43" fmla="*/ 2147483647 h 54"/>
                <a:gd name="T44" fmla="*/ 2147483647 w 216"/>
                <a:gd name="T45" fmla="*/ 2147483647 h 54"/>
                <a:gd name="T46" fmla="*/ 2147483647 w 216"/>
                <a:gd name="T47" fmla="*/ 2147483647 h 54"/>
                <a:gd name="T48" fmla="*/ 2147483647 w 216"/>
                <a:gd name="T49" fmla="*/ 2147483647 h 54"/>
                <a:gd name="T50" fmla="*/ 2147483647 w 216"/>
                <a:gd name="T51" fmla="*/ 2147483647 h 54"/>
                <a:gd name="T52" fmla="*/ 2147483647 w 216"/>
                <a:gd name="T53" fmla="*/ 2147483647 h 54"/>
                <a:gd name="T54" fmla="*/ 2147483647 w 216"/>
                <a:gd name="T55" fmla="*/ 2147483647 h 54"/>
                <a:gd name="T56" fmla="*/ 2147483647 w 216"/>
                <a:gd name="T57" fmla="*/ 2147483647 h 54"/>
                <a:gd name="T58" fmla="*/ 2147483647 w 216"/>
                <a:gd name="T59" fmla="*/ 0 h 54"/>
                <a:gd name="T60" fmla="*/ 2147483647 w 216"/>
                <a:gd name="T61" fmla="*/ 0 h 54"/>
                <a:gd name="T62" fmla="*/ 2147483647 w 216"/>
                <a:gd name="T63" fmla="*/ 2147483647 h 54"/>
                <a:gd name="T64" fmla="*/ 2147483647 w 216"/>
                <a:gd name="T65" fmla="*/ 2147483647 h 54"/>
                <a:gd name="T66" fmla="*/ 2147483647 w 216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187" name="Venezuela"/>
            <p:cNvSpPr>
              <a:spLocks noEditPoints="1"/>
            </p:cNvSpPr>
            <p:nvPr/>
          </p:nvSpPr>
          <p:spPr bwMode="gray">
            <a:xfrm>
              <a:off x="2622032" y="3400259"/>
              <a:ext cx="322011" cy="287410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188" name="Uruguay"/>
            <p:cNvSpPr>
              <a:spLocks/>
            </p:cNvSpPr>
            <p:nvPr/>
          </p:nvSpPr>
          <p:spPr bwMode="gray">
            <a:xfrm>
              <a:off x="3044225" y="4456488"/>
              <a:ext cx="121652" cy="114964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189" name="Suriname"/>
            <p:cNvSpPr>
              <a:spLocks/>
            </p:cNvSpPr>
            <p:nvPr/>
          </p:nvSpPr>
          <p:spPr bwMode="gray">
            <a:xfrm>
              <a:off x="2979825" y="3551147"/>
              <a:ext cx="93024" cy="107781"/>
            </a:xfrm>
            <a:custGeom>
              <a:avLst/>
              <a:gdLst>
                <a:gd name="T0" fmla="*/ 2147483647 w 294"/>
                <a:gd name="T1" fmla="*/ 2147483647 h 336"/>
                <a:gd name="T2" fmla="*/ 2147483647 w 294"/>
                <a:gd name="T3" fmla="*/ 2147483647 h 336"/>
                <a:gd name="T4" fmla="*/ 2147483647 w 294"/>
                <a:gd name="T5" fmla="*/ 2147483647 h 336"/>
                <a:gd name="T6" fmla="*/ 0 w 294"/>
                <a:gd name="T7" fmla="*/ 2147483647 h 336"/>
                <a:gd name="T8" fmla="*/ 2147483647 w 294"/>
                <a:gd name="T9" fmla="*/ 2147483647 h 336"/>
                <a:gd name="T10" fmla="*/ 2147483647 w 294"/>
                <a:gd name="T11" fmla="*/ 2147483647 h 336"/>
                <a:gd name="T12" fmla="*/ 2147483647 w 294"/>
                <a:gd name="T13" fmla="*/ 2147483647 h 336"/>
                <a:gd name="T14" fmla="*/ 2147483647 w 294"/>
                <a:gd name="T15" fmla="*/ 2147483647 h 336"/>
                <a:gd name="T16" fmla="*/ 2147483647 w 294"/>
                <a:gd name="T17" fmla="*/ 2147483647 h 336"/>
                <a:gd name="T18" fmla="*/ 2147483647 w 294"/>
                <a:gd name="T19" fmla="*/ 2147483647 h 336"/>
                <a:gd name="T20" fmla="*/ 2147483647 w 294"/>
                <a:gd name="T21" fmla="*/ 2147483647 h 336"/>
                <a:gd name="T22" fmla="*/ 2147483647 w 294"/>
                <a:gd name="T23" fmla="*/ 2147483647 h 336"/>
                <a:gd name="T24" fmla="*/ 2147483647 w 294"/>
                <a:gd name="T25" fmla="*/ 2147483647 h 336"/>
                <a:gd name="T26" fmla="*/ 2147483647 w 294"/>
                <a:gd name="T27" fmla="*/ 2147483647 h 336"/>
                <a:gd name="T28" fmla="*/ 2147483647 w 294"/>
                <a:gd name="T29" fmla="*/ 2147483647 h 336"/>
                <a:gd name="T30" fmla="*/ 2147483647 w 294"/>
                <a:gd name="T31" fmla="*/ 2147483647 h 336"/>
                <a:gd name="T32" fmla="*/ 2147483647 w 294"/>
                <a:gd name="T33" fmla="*/ 2147483647 h 336"/>
                <a:gd name="T34" fmla="*/ 2147483647 w 294"/>
                <a:gd name="T35" fmla="*/ 2147483647 h 336"/>
                <a:gd name="T36" fmla="*/ 2147483647 w 294"/>
                <a:gd name="T37" fmla="*/ 2147483647 h 336"/>
                <a:gd name="T38" fmla="*/ 2147483647 w 294"/>
                <a:gd name="T39" fmla="*/ 2147483647 h 336"/>
                <a:gd name="T40" fmla="*/ 2147483647 w 294"/>
                <a:gd name="T41" fmla="*/ 2147483647 h 336"/>
                <a:gd name="T42" fmla="*/ 2147483647 w 294"/>
                <a:gd name="T43" fmla="*/ 2147483647 h 336"/>
                <a:gd name="T44" fmla="*/ 2147483647 w 294"/>
                <a:gd name="T45" fmla="*/ 2147483647 h 336"/>
                <a:gd name="T46" fmla="*/ 2147483647 w 294"/>
                <a:gd name="T47" fmla="*/ 2147483647 h 336"/>
                <a:gd name="T48" fmla="*/ 2147483647 w 294"/>
                <a:gd name="T49" fmla="*/ 2147483647 h 336"/>
                <a:gd name="T50" fmla="*/ 2147483647 w 294"/>
                <a:gd name="T51" fmla="*/ 2147483647 h 336"/>
                <a:gd name="T52" fmla="*/ 2147483647 w 294"/>
                <a:gd name="T53" fmla="*/ 2147483647 h 336"/>
                <a:gd name="T54" fmla="*/ 2147483647 w 294"/>
                <a:gd name="T55" fmla="*/ 2147483647 h 336"/>
                <a:gd name="T56" fmla="*/ 2147483647 w 294"/>
                <a:gd name="T57" fmla="*/ 2147483647 h 336"/>
                <a:gd name="T58" fmla="*/ 2147483647 w 294"/>
                <a:gd name="T59" fmla="*/ 2147483647 h 336"/>
                <a:gd name="T60" fmla="*/ 2147483647 w 294"/>
                <a:gd name="T61" fmla="*/ 2147483647 h 336"/>
                <a:gd name="T62" fmla="*/ 2147483647 w 294"/>
                <a:gd name="T63" fmla="*/ 2147483647 h 336"/>
                <a:gd name="T64" fmla="*/ 2147483647 w 294"/>
                <a:gd name="T65" fmla="*/ 2147483647 h 336"/>
                <a:gd name="T66" fmla="*/ 2147483647 w 294"/>
                <a:gd name="T67" fmla="*/ 2147483647 h 336"/>
                <a:gd name="T68" fmla="*/ 2147483647 w 294"/>
                <a:gd name="T69" fmla="*/ 2147483647 h 336"/>
                <a:gd name="T70" fmla="*/ 2147483647 w 294"/>
                <a:gd name="T71" fmla="*/ 0 h 336"/>
                <a:gd name="T72" fmla="*/ 2147483647 w 294"/>
                <a:gd name="T73" fmla="*/ 2147483647 h 336"/>
                <a:gd name="T74" fmla="*/ 2147483647 w 294"/>
                <a:gd name="T75" fmla="*/ 2147483647 h 336"/>
                <a:gd name="T76" fmla="*/ 2147483647 w 294"/>
                <a:gd name="T77" fmla="*/ 2147483647 h 336"/>
                <a:gd name="T78" fmla="*/ 2147483647 w 294"/>
                <a:gd name="T79" fmla="*/ 2147483647 h 336"/>
                <a:gd name="T80" fmla="*/ 2147483647 w 294"/>
                <a:gd name="T81" fmla="*/ 2147483647 h 336"/>
                <a:gd name="T82" fmla="*/ 2147483647 w 294"/>
                <a:gd name="T83" fmla="*/ 2147483647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190" name="Puerto Rico"/>
            <p:cNvSpPr>
              <a:spLocks/>
            </p:cNvSpPr>
            <p:nvPr/>
          </p:nvSpPr>
          <p:spPr bwMode="gray">
            <a:xfrm>
              <a:off x="2786614" y="3249367"/>
              <a:ext cx="50093" cy="14370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191" name="Peru"/>
            <p:cNvSpPr>
              <a:spLocks/>
            </p:cNvSpPr>
            <p:nvPr/>
          </p:nvSpPr>
          <p:spPr bwMode="gray">
            <a:xfrm>
              <a:off x="2428822" y="3702039"/>
              <a:ext cx="314858" cy="459856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192" name="Paraguay"/>
            <p:cNvSpPr>
              <a:spLocks/>
            </p:cNvSpPr>
            <p:nvPr/>
          </p:nvSpPr>
          <p:spPr bwMode="gray">
            <a:xfrm>
              <a:off x="2908266" y="4183448"/>
              <a:ext cx="193206" cy="208374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193" name="Panama"/>
            <p:cNvSpPr>
              <a:spLocks/>
            </p:cNvSpPr>
            <p:nvPr/>
          </p:nvSpPr>
          <p:spPr bwMode="gray">
            <a:xfrm>
              <a:off x="2400198" y="3464924"/>
              <a:ext cx="135964" cy="57482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194" name="Nicaragua"/>
            <p:cNvSpPr>
              <a:spLocks/>
            </p:cNvSpPr>
            <p:nvPr/>
          </p:nvSpPr>
          <p:spPr bwMode="gray">
            <a:xfrm>
              <a:off x="2300016" y="3335590"/>
              <a:ext cx="107340" cy="100593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195" name="Jamaica"/>
            <p:cNvSpPr>
              <a:spLocks/>
            </p:cNvSpPr>
            <p:nvPr/>
          </p:nvSpPr>
          <p:spPr bwMode="gray">
            <a:xfrm>
              <a:off x="2529004" y="3249367"/>
              <a:ext cx="50093" cy="14370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196" name="Honduras"/>
            <p:cNvSpPr>
              <a:spLocks/>
            </p:cNvSpPr>
            <p:nvPr/>
          </p:nvSpPr>
          <p:spPr bwMode="gray">
            <a:xfrm>
              <a:off x="2264239" y="3306849"/>
              <a:ext cx="143117" cy="71852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197" name="Haiti"/>
            <p:cNvSpPr>
              <a:spLocks/>
            </p:cNvSpPr>
            <p:nvPr/>
          </p:nvSpPr>
          <p:spPr bwMode="gray">
            <a:xfrm>
              <a:off x="2622032" y="3206255"/>
              <a:ext cx="64400" cy="50299"/>
            </a:xfrm>
            <a:custGeom>
              <a:avLst/>
              <a:gdLst>
                <a:gd name="T0" fmla="*/ 2147483647 w 198"/>
                <a:gd name="T1" fmla="*/ 2147483647 h 156"/>
                <a:gd name="T2" fmla="*/ 2147483647 w 198"/>
                <a:gd name="T3" fmla="*/ 2147483647 h 156"/>
                <a:gd name="T4" fmla="*/ 2147483647 w 198"/>
                <a:gd name="T5" fmla="*/ 2147483647 h 156"/>
                <a:gd name="T6" fmla="*/ 2147483647 w 198"/>
                <a:gd name="T7" fmla="*/ 2147483647 h 156"/>
                <a:gd name="T8" fmla="*/ 2147483647 w 198"/>
                <a:gd name="T9" fmla="*/ 2147483647 h 156"/>
                <a:gd name="T10" fmla="*/ 2147483647 w 198"/>
                <a:gd name="T11" fmla="*/ 2147483647 h 156"/>
                <a:gd name="T12" fmla="*/ 2147483647 w 198"/>
                <a:gd name="T13" fmla="*/ 2147483647 h 156"/>
                <a:gd name="T14" fmla="*/ 2147483647 w 198"/>
                <a:gd name="T15" fmla="*/ 2147483647 h 156"/>
                <a:gd name="T16" fmla="*/ 2147483647 w 198"/>
                <a:gd name="T17" fmla="*/ 2147483647 h 156"/>
                <a:gd name="T18" fmla="*/ 2147483647 w 198"/>
                <a:gd name="T19" fmla="*/ 2147483647 h 156"/>
                <a:gd name="T20" fmla="*/ 2147483647 w 198"/>
                <a:gd name="T21" fmla="*/ 2147483647 h 156"/>
                <a:gd name="T22" fmla="*/ 2147483647 w 198"/>
                <a:gd name="T23" fmla="*/ 2147483647 h 156"/>
                <a:gd name="T24" fmla="*/ 2147483647 w 198"/>
                <a:gd name="T25" fmla="*/ 2147483647 h 156"/>
                <a:gd name="T26" fmla="*/ 2147483647 w 198"/>
                <a:gd name="T27" fmla="*/ 2147483647 h 156"/>
                <a:gd name="T28" fmla="*/ 2147483647 w 198"/>
                <a:gd name="T29" fmla="*/ 2147483647 h 156"/>
                <a:gd name="T30" fmla="*/ 2147483647 w 198"/>
                <a:gd name="T31" fmla="*/ 2147483647 h 156"/>
                <a:gd name="T32" fmla="*/ 2147483647 w 198"/>
                <a:gd name="T33" fmla="*/ 2147483647 h 156"/>
                <a:gd name="T34" fmla="*/ 2147483647 w 198"/>
                <a:gd name="T35" fmla="*/ 0 h 156"/>
                <a:gd name="T36" fmla="*/ 2147483647 w 198"/>
                <a:gd name="T37" fmla="*/ 0 h 156"/>
                <a:gd name="T38" fmla="*/ 2147483647 w 198"/>
                <a:gd name="T39" fmla="*/ 2147483647 h 156"/>
                <a:gd name="T40" fmla="*/ 2147483647 w 198"/>
                <a:gd name="T41" fmla="*/ 2147483647 h 156"/>
                <a:gd name="T42" fmla="*/ 2147483647 w 198"/>
                <a:gd name="T43" fmla="*/ 2147483647 h 156"/>
                <a:gd name="T44" fmla="*/ 2147483647 w 198"/>
                <a:gd name="T45" fmla="*/ 2147483647 h 156"/>
                <a:gd name="T46" fmla="*/ 2147483647 w 198"/>
                <a:gd name="T47" fmla="*/ 2147483647 h 156"/>
                <a:gd name="T48" fmla="*/ 2147483647 w 198"/>
                <a:gd name="T49" fmla="*/ 2147483647 h 156"/>
                <a:gd name="T50" fmla="*/ 2147483647 w 198"/>
                <a:gd name="T51" fmla="*/ 2147483647 h 156"/>
                <a:gd name="T52" fmla="*/ 2147483647 w 198"/>
                <a:gd name="T53" fmla="*/ 2147483647 h 156"/>
                <a:gd name="T54" fmla="*/ 2147483647 w 198"/>
                <a:gd name="T55" fmla="*/ 2147483647 h 156"/>
                <a:gd name="T56" fmla="*/ 2147483647 w 198"/>
                <a:gd name="T57" fmla="*/ 2147483647 h 156"/>
                <a:gd name="T58" fmla="*/ 2147483647 w 198"/>
                <a:gd name="T59" fmla="*/ 2147483647 h 156"/>
                <a:gd name="T60" fmla="*/ 2147483647 w 198"/>
                <a:gd name="T61" fmla="*/ 2147483647 h 156"/>
                <a:gd name="T62" fmla="*/ 2147483647 w 198"/>
                <a:gd name="T63" fmla="*/ 2147483647 h 156"/>
                <a:gd name="T64" fmla="*/ 2147483647 w 198"/>
                <a:gd name="T65" fmla="*/ 2147483647 h 156"/>
                <a:gd name="T66" fmla="*/ 2147483647 w 198"/>
                <a:gd name="T67" fmla="*/ 2147483647 h 156"/>
                <a:gd name="T68" fmla="*/ 2147483647 w 198"/>
                <a:gd name="T69" fmla="*/ 2147483647 h 156"/>
                <a:gd name="T70" fmla="*/ 2147483647 w 198"/>
                <a:gd name="T71" fmla="*/ 2147483647 h 156"/>
                <a:gd name="T72" fmla="*/ 2147483647 w 198"/>
                <a:gd name="T73" fmla="*/ 2147483647 h 156"/>
                <a:gd name="T74" fmla="*/ 2147483647 w 198"/>
                <a:gd name="T75" fmla="*/ 2147483647 h 156"/>
                <a:gd name="T76" fmla="*/ 2147483647 w 198"/>
                <a:gd name="T77" fmla="*/ 2147483647 h 156"/>
                <a:gd name="T78" fmla="*/ 2147483647 w 198"/>
                <a:gd name="T79" fmla="*/ 2147483647 h 156"/>
                <a:gd name="T80" fmla="*/ 2147483647 w 198"/>
                <a:gd name="T81" fmla="*/ 2147483647 h 156"/>
                <a:gd name="T82" fmla="*/ 0 w 198"/>
                <a:gd name="T83" fmla="*/ 2147483647 h 156"/>
                <a:gd name="T84" fmla="*/ 0 w 198"/>
                <a:gd name="T85" fmla="*/ 2147483647 h 156"/>
                <a:gd name="T86" fmla="*/ 2147483647 w 198"/>
                <a:gd name="T87" fmla="*/ 2147483647 h 156"/>
                <a:gd name="T88" fmla="*/ 2147483647 w 198"/>
                <a:gd name="T89" fmla="*/ 2147483647 h 156"/>
                <a:gd name="T90" fmla="*/ 2147483647 w 198"/>
                <a:gd name="T91" fmla="*/ 2147483647 h 156"/>
                <a:gd name="T92" fmla="*/ 2147483647 w 198"/>
                <a:gd name="T93" fmla="*/ 2147483647 h 156"/>
                <a:gd name="T94" fmla="*/ 2147483647 w 198"/>
                <a:gd name="T95" fmla="*/ 2147483647 h 156"/>
                <a:gd name="T96" fmla="*/ 2147483647 w 198"/>
                <a:gd name="T97" fmla="*/ 2147483647 h 156"/>
                <a:gd name="T98" fmla="*/ 2147483647 w 198"/>
                <a:gd name="T99" fmla="*/ 2147483647 h 156"/>
                <a:gd name="T100" fmla="*/ 2147483647 w 198"/>
                <a:gd name="T101" fmla="*/ 2147483647 h 156"/>
                <a:gd name="T102" fmla="*/ 2147483647 w 198"/>
                <a:gd name="T103" fmla="*/ 2147483647 h 156"/>
                <a:gd name="T104" fmla="*/ 2147483647 w 198"/>
                <a:gd name="T105" fmla="*/ 2147483647 h 156"/>
                <a:gd name="T106" fmla="*/ 2147483647 w 198"/>
                <a:gd name="T107" fmla="*/ 2147483647 h 156"/>
                <a:gd name="T108" fmla="*/ 2147483647 w 198"/>
                <a:gd name="T109" fmla="*/ 2147483647 h 156"/>
                <a:gd name="T110" fmla="*/ 2147483647 w 198"/>
                <a:gd name="T111" fmla="*/ 2147483647 h 156"/>
                <a:gd name="T112" fmla="*/ 2147483647 w 198"/>
                <a:gd name="T113" fmla="*/ 21474836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198" name="Guyane (French Guiana)"/>
            <p:cNvSpPr>
              <a:spLocks/>
            </p:cNvSpPr>
            <p:nvPr/>
          </p:nvSpPr>
          <p:spPr bwMode="gray">
            <a:xfrm>
              <a:off x="3058537" y="3558334"/>
              <a:ext cx="64405" cy="93406"/>
            </a:xfrm>
            <a:custGeom>
              <a:avLst/>
              <a:gdLst>
                <a:gd name="T0" fmla="*/ 2147483647 w 52"/>
                <a:gd name="T1" fmla="*/ 2147483647 h 76"/>
                <a:gd name="T2" fmla="*/ 2147483647 w 52"/>
                <a:gd name="T3" fmla="*/ 2147483647 h 76"/>
                <a:gd name="T4" fmla="*/ 2147483647 w 52"/>
                <a:gd name="T5" fmla="*/ 2147483647 h 76"/>
                <a:gd name="T6" fmla="*/ 2147483647 w 52"/>
                <a:gd name="T7" fmla="*/ 2147483647 h 76"/>
                <a:gd name="T8" fmla="*/ 2147483647 w 52"/>
                <a:gd name="T9" fmla="*/ 2147483647 h 76"/>
                <a:gd name="T10" fmla="*/ 2147483647 w 52"/>
                <a:gd name="T11" fmla="*/ 2147483647 h 76"/>
                <a:gd name="T12" fmla="*/ 2147483647 w 52"/>
                <a:gd name="T13" fmla="*/ 2147483647 h 76"/>
                <a:gd name="T14" fmla="*/ 2147483647 w 52"/>
                <a:gd name="T15" fmla="*/ 2147483647 h 76"/>
                <a:gd name="T16" fmla="*/ 2147483647 w 52"/>
                <a:gd name="T17" fmla="*/ 2147483647 h 76"/>
                <a:gd name="T18" fmla="*/ 2147483647 w 52"/>
                <a:gd name="T19" fmla="*/ 2147483647 h 76"/>
                <a:gd name="T20" fmla="*/ 2147483647 w 52"/>
                <a:gd name="T21" fmla="*/ 2147483647 h 76"/>
                <a:gd name="T22" fmla="*/ 2147483647 w 52"/>
                <a:gd name="T23" fmla="*/ 0 h 76"/>
                <a:gd name="T24" fmla="*/ 2147483647 w 52"/>
                <a:gd name="T25" fmla="*/ 2147483647 h 76"/>
                <a:gd name="T26" fmla="*/ 2147483647 w 52"/>
                <a:gd name="T27" fmla="*/ 2147483647 h 76"/>
                <a:gd name="T28" fmla="*/ 2147483647 w 52"/>
                <a:gd name="T29" fmla="*/ 2147483647 h 76"/>
                <a:gd name="T30" fmla="*/ 2147483647 w 52"/>
                <a:gd name="T31" fmla="*/ 2147483647 h 76"/>
                <a:gd name="T32" fmla="*/ 2147483647 w 52"/>
                <a:gd name="T33" fmla="*/ 2147483647 h 76"/>
                <a:gd name="T34" fmla="*/ 2147483647 w 52"/>
                <a:gd name="T35" fmla="*/ 2147483647 h 76"/>
                <a:gd name="T36" fmla="*/ 2147483647 w 52"/>
                <a:gd name="T37" fmla="*/ 2147483647 h 76"/>
                <a:gd name="T38" fmla="*/ 2147483647 w 52"/>
                <a:gd name="T39" fmla="*/ 2147483647 h 76"/>
                <a:gd name="T40" fmla="*/ 2147483647 w 52"/>
                <a:gd name="T41" fmla="*/ 2147483647 h 76"/>
                <a:gd name="T42" fmla="*/ 2147483647 w 52"/>
                <a:gd name="T43" fmla="*/ 2147483647 h 76"/>
                <a:gd name="T44" fmla="*/ 2147483647 w 52"/>
                <a:gd name="T45" fmla="*/ 2147483647 h 76"/>
                <a:gd name="T46" fmla="*/ 2147483647 w 52"/>
                <a:gd name="T47" fmla="*/ 2147483647 h 76"/>
                <a:gd name="T48" fmla="*/ 2147483647 w 52"/>
                <a:gd name="T49" fmla="*/ 2147483647 h 76"/>
                <a:gd name="T50" fmla="*/ 2147483647 w 52"/>
                <a:gd name="T51" fmla="*/ 2147483647 h 76"/>
                <a:gd name="T52" fmla="*/ 2147483647 w 52"/>
                <a:gd name="T53" fmla="*/ 2147483647 h 76"/>
                <a:gd name="T54" fmla="*/ 2147483647 w 52"/>
                <a:gd name="T55" fmla="*/ 2147483647 h 76"/>
                <a:gd name="T56" fmla="*/ 2147483647 w 52"/>
                <a:gd name="T57" fmla="*/ 2147483647 h 76"/>
                <a:gd name="T58" fmla="*/ 2147483647 w 52"/>
                <a:gd name="T59" fmla="*/ 2147483647 h 76"/>
                <a:gd name="T60" fmla="*/ 2147483647 w 52"/>
                <a:gd name="T61" fmla="*/ 2147483647 h 76"/>
                <a:gd name="T62" fmla="*/ 2147483647 w 52"/>
                <a:gd name="T63" fmla="*/ 2147483647 h 76"/>
                <a:gd name="T64" fmla="*/ 0 w 52"/>
                <a:gd name="T65" fmla="*/ 2147483647 h 76"/>
                <a:gd name="T66" fmla="*/ 0 w 52"/>
                <a:gd name="T67" fmla="*/ 2147483647 h 76"/>
                <a:gd name="T68" fmla="*/ 2147483647 w 52"/>
                <a:gd name="T69" fmla="*/ 2147483647 h 76"/>
                <a:gd name="T70" fmla="*/ 2147483647 w 52"/>
                <a:gd name="T71" fmla="*/ 2147483647 h 76"/>
                <a:gd name="T72" fmla="*/ 2147483647 w 52"/>
                <a:gd name="T73" fmla="*/ 2147483647 h 76"/>
                <a:gd name="T74" fmla="*/ 2147483647 w 52"/>
                <a:gd name="T75" fmla="*/ 2147483647 h 76"/>
                <a:gd name="T76" fmla="*/ 2147483647 w 52"/>
                <a:gd name="T77" fmla="*/ 2147483647 h 76"/>
                <a:gd name="T78" fmla="*/ 2147483647 w 52"/>
                <a:gd name="T79" fmla="*/ 2147483647 h 76"/>
                <a:gd name="T80" fmla="*/ 2147483647 w 52"/>
                <a:gd name="T81" fmla="*/ 2147483647 h 76"/>
                <a:gd name="T82" fmla="*/ 2147483647 w 52"/>
                <a:gd name="T83" fmla="*/ 2147483647 h 76"/>
                <a:gd name="T84" fmla="*/ 2147483647 w 52"/>
                <a:gd name="T85" fmla="*/ 2147483647 h 76"/>
                <a:gd name="T86" fmla="*/ 2147483647 w 52"/>
                <a:gd name="T87" fmla="*/ 2147483647 h 76"/>
                <a:gd name="T88" fmla="*/ 2147483647 w 52"/>
                <a:gd name="T89" fmla="*/ 2147483647 h 76"/>
                <a:gd name="T90" fmla="*/ 2147483647 w 52"/>
                <a:gd name="T91" fmla="*/ 2147483647 h 76"/>
                <a:gd name="T92" fmla="*/ 2147483647 w 52"/>
                <a:gd name="T93" fmla="*/ 2147483647 h 76"/>
                <a:gd name="T94" fmla="*/ 2147483647 w 52"/>
                <a:gd name="T95" fmla="*/ 2147483647 h 76"/>
                <a:gd name="T96" fmla="*/ 2147483647 w 52"/>
                <a:gd name="T97" fmla="*/ 2147483647 h 76"/>
                <a:gd name="T98" fmla="*/ 2147483647 w 52"/>
                <a:gd name="T99" fmla="*/ 2147483647 h 76"/>
                <a:gd name="T100" fmla="*/ 2147483647 w 52"/>
                <a:gd name="T101" fmla="*/ 2147483647 h 76"/>
                <a:gd name="T102" fmla="*/ 2147483647 w 52"/>
                <a:gd name="T103" fmla="*/ 2147483647 h 76"/>
                <a:gd name="T104" fmla="*/ 2147483647 w 52"/>
                <a:gd name="T105" fmla="*/ 2147483647 h 76"/>
                <a:gd name="T106" fmla="*/ 2147483647 w 52"/>
                <a:gd name="T107" fmla="*/ 2147483647 h 76"/>
                <a:gd name="T108" fmla="*/ 2147483647 w 52"/>
                <a:gd name="T109" fmla="*/ 2147483647 h 76"/>
                <a:gd name="T110" fmla="*/ 2147483647 w 52"/>
                <a:gd name="T111" fmla="*/ 2147483647 h 76"/>
                <a:gd name="T112" fmla="*/ 2147483647 w 52"/>
                <a:gd name="T113" fmla="*/ 2147483647 h 76"/>
                <a:gd name="T114" fmla="*/ 2147483647 w 52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199" name="Guyana"/>
            <p:cNvSpPr>
              <a:spLocks/>
            </p:cNvSpPr>
            <p:nvPr/>
          </p:nvSpPr>
          <p:spPr bwMode="gray">
            <a:xfrm>
              <a:off x="2901108" y="3493665"/>
              <a:ext cx="107340" cy="179633"/>
            </a:xfrm>
            <a:custGeom>
              <a:avLst/>
              <a:gdLst>
                <a:gd name="T0" fmla="*/ 2147483647 w 324"/>
                <a:gd name="T1" fmla="*/ 2147483647 h 582"/>
                <a:gd name="T2" fmla="*/ 2147483647 w 324"/>
                <a:gd name="T3" fmla="*/ 2147483647 h 582"/>
                <a:gd name="T4" fmla="*/ 2147483647 w 324"/>
                <a:gd name="T5" fmla="*/ 2147483647 h 582"/>
                <a:gd name="T6" fmla="*/ 2147483647 w 324"/>
                <a:gd name="T7" fmla="*/ 2147483647 h 582"/>
                <a:gd name="T8" fmla="*/ 2147483647 w 324"/>
                <a:gd name="T9" fmla="*/ 2147483647 h 582"/>
                <a:gd name="T10" fmla="*/ 2147483647 w 324"/>
                <a:gd name="T11" fmla="*/ 2147483647 h 582"/>
                <a:gd name="T12" fmla="*/ 2147483647 w 324"/>
                <a:gd name="T13" fmla="*/ 2147483647 h 582"/>
                <a:gd name="T14" fmla="*/ 2147483647 w 324"/>
                <a:gd name="T15" fmla="*/ 2147483647 h 582"/>
                <a:gd name="T16" fmla="*/ 0 w 324"/>
                <a:gd name="T17" fmla="*/ 2147483647 h 582"/>
                <a:gd name="T18" fmla="*/ 2147483647 w 324"/>
                <a:gd name="T19" fmla="*/ 2147483647 h 582"/>
                <a:gd name="T20" fmla="*/ 2147483647 w 324"/>
                <a:gd name="T21" fmla="*/ 2147483647 h 582"/>
                <a:gd name="T22" fmla="*/ 2147483647 w 324"/>
                <a:gd name="T23" fmla="*/ 2147483647 h 582"/>
                <a:gd name="T24" fmla="*/ 2147483647 w 324"/>
                <a:gd name="T25" fmla="*/ 2147483647 h 582"/>
                <a:gd name="T26" fmla="*/ 2147483647 w 324"/>
                <a:gd name="T27" fmla="*/ 2147483647 h 582"/>
                <a:gd name="T28" fmla="*/ 2147483647 w 324"/>
                <a:gd name="T29" fmla="*/ 2147483647 h 582"/>
                <a:gd name="T30" fmla="*/ 2147483647 w 324"/>
                <a:gd name="T31" fmla="*/ 2147483647 h 582"/>
                <a:gd name="T32" fmla="*/ 2147483647 w 324"/>
                <a:gd name="T33" fmla="*/ 2147483647 h 582"/>
                <a:gd name="T34" fmla="*/ 2147483647 w 324"/>
                <a:gd name="T35" fmla="*/ 2147483647 h 582"/>
                <a:gd name="T36" fmla="*/ 2147483647 w 324"/>
                <a:gd name="T37" fmla="*/ 2147483647 h 582"/>
                <a:gd name="T38" fmla="*/ 2147483647 w 324"/>
                <a:gd name="T39" fmla="*/ 2147483647 h 582"/>
                <a:gd name="T40" fmla="*/ 2147483647 w 324"/>
                <a:gd name="T41" fmla="*/ 2147483647 h 582"/>
                <a:gd name="T42" fmla="*/ 2147483647 w 324"/>
                <a:gd name="T43" fmla="*/ 2147483647 h 582"/>
                <a:gd name="T44" fmla="*/ 2147483647 w 324"/>
                <a:gd name="T45" fmla="*/ 2147483647 h 582"/>
                <a:gd name="T46" fmla="*/ 2147483647 w 324"/>
                <a:gd name="T47" fmla="*/ 2147483647 h 582"/>
                <a:gd name="T48" fmla="*/ 2147483647 w 324"/>
                <a:gd name="T49" fmla="*/ 2147483647 h 582"/>
                <a:gd name="T50" fmla="*/ 2147483647 w 324"/>
                <a:gd name="T51" fmla="*/ 2147483647 h 582"/>
                <a:gd name="T52" fmla="*/ 2147483647 w 324"/>
                <a:gd name="T53" fmla="*/ 2147483647 h 582"/>
                <a:gd name="T54" fmla="*/ 2147483647 w 324"/>
                <a:gd name="T55" fmla="*/ 2147483647 h 582"/>
                <a:gd name="T56" fmla="*/ 2147483647 w 324"/>
                <a:gd name="T57" fmla="*/ 2147483647 h 582"/>
                <a:gd name="T58" fmla="*/ 2147483647 w 324"/>
                <a:gd name="T59" fmla="*/ 2147483647 h 582"/>
                <a:gd name="T60" fmla="*/ 2147483647 w 324"/>
                <a:gd name="T61" fmla="*/ 2147483647 h 582"/>
                <a:gd name="T62" fmla="*/ 2147483647 w 324"/>
                <a:gd name="T63" fmla="*/ 2147483647 h 582"/>
                <a:gd name="T64" fmla="*/ 2147483647 w 324"/>
                <a:gd name="T65" fmla="*/ 2147483647 h 582"/>
                <a:gd name="T66" fmla="*/ 2147483647 w 324"/>
                <a:gd name="T67" fmla="*/ 2147483647 h 582"/>
                <a:gd name="T68" fmla="*/ 2147483647 w 324"/>
                <a:gd name="T69" fmla="*/ 2147483647 h 582"/>
                <a:gd name="T70" fmla="*/ 2147483647 w 324"/>
                <a:gd name="T71" fmla="*/ 2147483647 h 582"/>
                <a:gd name="T72" fmla="*/ 2147483647 w 324"/>
                <a:gd name="T73" fmla="*/ 2147483647 h 582"/>
                <a:gd name="T74" fmla="*/ 2147483647 w 324"/>
                <a:gd name="T75" fmla="*/ 2147483647 h 582"/>
                <a:gd name="T76" fmla="*/ 2147483647 w 324"/>
                <a:gd name="T77" fmla="*/ 2147483647 h 582"/>
                <a:gd name="T78" fmla="*/ 2147483647 w 324"/>
                <a:gd name="T79" fmla="*/ 2147483647 h 582"/>
                <a:gd name="T80" fmla="*/ 2147483647 w 324"/>
                <a:gd name="T81" fmla="*/ 2147483647 h 582"/>
                <a:gd name="T82" fmla="*/ 2147483647 w 324"/>
                <a:gd name="T83" fmla="*/ 2147483647 h 582"/>
                <a:gd name="T84" fmla="*/ 2147483647 w 324"/>
                <a:gd name="T85" fmla="*/ 2147483647 h 582"/>
                <a:gd name="T86" fmla="*/ 2147483647 w 324"/>
                <a:gd name="T87" fmla="*/ 2147483647 h 582"/>
                <a:gd name="T88" fmla="*/ 2147483647 w 324"/>
                <a:gd name="T89" fmla="*/ 2147483647 h 582"/>
                <a:gd name="T90" fmla="*/ 2147483647 w 324"/>
                <a:gd name="T91" fmla="*/ 2147483647 h 582"/>
                <a:gd name="T92" fmla="*/ 2147483647 w 324"/>
                <a:gd name="T93" fmla="*/ 2147483647 h 582"/>
                <a:gd name="T94" fmla="*/ 2147483647 w 324"/>
                <a:gd name="T95" fmla="*/ 2147483647 h 582"/>
                <a:gd name="T96" fmla="*/ 2147483647 w 324"/>
                <a:gd name="T97" fmla="*/ 2147483647 h 582"/>
                <a:gd name="T98" fmla="*/ 2147483647 w 324"/>
                <a:gd name="T99" fmla="*/ 2147483647 h 582"/>
                <a:gd name="T100" fmla="*/ 2147483647 w 324"/>
                <a:gd name="T101" fmla="*/ 2147483647 h 582"/>
                <a:gd name="T102" fmla="*/ 2147483647 w 324"/>
                <a:gd name="T103" fmla="*/ 2147483647 h 582"/>
                <a:gd name="T104" fmla="*/ 2147483647 w 324"/>
                <a:gd name="T105" fmla="*/ 2147483647 h 582"/>
                <a:gd name="T106" fmla="*/ 2147483647 w 324"/>
                <a:gd name="T107" fmla="*/ 2147483647 h 582"/>
                <a:gd name="T108" fmla="*/ 2147483647 w 324"/>
                <a:gd name="T109" fmla="*/ 2147483647 h 582"/>
                <a:gd name="T110" fmla="*/ 2147483647 w 324"/>
                <a:gd name="T111" fmla="*/ 2147483647 h 582"/>
                <a:gd name="T112" fmla="*/ 2147483647 w 324"/>
                <a:gd name="T113" fmla="*/ 2147483647 h 582"/>
                <a:gd name="T114" fmla="*/ 2147483647 w 324"/>
                <a:gd name="T115" fmla="*/ 2147483647 h 582"/>
                <a:gd name="T116" fmla="*/ 2147483647 w 324"/>
                <a:gd name="T117" fmla="*/ 2147483647 h 582"/>
                <a:gd name="T118" fmla="*/ 2147483647 w 324"/>
                <a:gd name="T119" fmla="*/ 2147483647 h 582"/>
                <a:gd name="T120" fmla="*/ 2147483647 w 324"/>
                <a:gd name="T121" fmla="*/ 2147483647 h 582"/>
                <a:gd name="T122" fmla="*/ 2147483647 w 324"/>
                <a:gd name="T123" fmla="*/ 0 h 582"/>
                <a:gd name="T124" fmla="*/ 2147483647 w 324"/>
                <a:gd name="T125" fmla="*/ 2147483647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4"/>
                <a:gd name="T190" fmla="*/ 0 h 582"/>
                <a:gd name="T191" fmla="*/ 324 w 324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4" h="582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00" name="Guatemala"/>
            <p:cNvSpPr>
              <a:spLocks/>
            </p:cNvSpPr>
            <p:nvPr/>
          </p:nvSpPr>
          <p:spPr bwMode="gray">
            <a:xfrm>
              <a:off x="2192680" y="3256554"/>
              <a:ext cx="100182" cy="100593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01" name="El Salvador"/>
            <p:cNvSpPr>
              <a:spLocks/>
            </p:cNvSpPr>
            <p:nvPr/>
          </p:nvSpPr>
          <p:spPr bwMode="gray">
            <a:xfrm>
              <a:off x="2235616" y="3342777"/>
              <a:ext cx="57247" cy="35924"/>
            </a:xfrm>
            <a:custGeom>
              <a:avLst/>
              <a:gdLst>
                <a:gd name="T0" fmla="*/ 2147483647 w 174"/>
                <a:gd name="T1" fmla="*/ 2147483647 h 114"/>
                <a:gd name="T2" fmla="*/ 2147483647 w 174"/>
                <a:gd name="T3" fmla="*/ 2147483647 h 114"/>
                <a:gd name="T4" fmla="*/ 2147483647 w 174"/>
                <a:gd name="T5" fmla="*/ 2147483647 h 114"/>
                <a:gd name="T6" fmla="*/ 2147483647 w 174"/>
                <a:gd name="T7" fmla="*/ 2147483647 h 114"/>
                <a:gd name="T8" fmla="*/ 2147483647 w 174"/>
                <a:gd name="T9" fmla="*/ 2147483647 h 114"/>
                <a:gd name="T10" fmla="*/ 2147483647 w 174"/>
                <a:gd name="T11" fmla="*/ 2147483647 h 114"/>
                <a:gd name="T12" fmla="*/ 2147483647 w 174"/>
                <a:gd name="T13" fmla="*/ 2147483647 h 114"/>
                <a:gd name="T14" fmla="*/ 2147483647 w 174"/>
                <a:gd name="T15" fmla="*/ 2147483647 h 114"/>
                <a:gd name="T16" fmla="*/ 2147483647 w 174"/>
                <a:gd name="T17" fmla="*/ 2147483647 h 114"/>
                <a:gd name="T18" fmla="*/ 2147483647 w 174"/>
                <a:gd name="T19" fmla="*/ 0 h 114"/>
                <a:gd name="T20" fmla="*/ 2147483647 w 174"/>
                <a:gd name="T21" fmla="*/ 2147483647 h 114"/>
                <a:gd name="T22" fmla="*/ 2147483647 w 174"/>
                <a:gd name="T23" fmla="*/ 2147483647 h 114"/>
                <a:gd name="T24" fmla="*/ 2147483647 w 174"/>
                <a:gd name="T25" fmla="*/ 2147483647 h 114"/>
                <a:gd name="T26" fmla="*/ 2147483647 w 174"/>
                <a:gd name="T27" fmla="*/ 2147483647 h 114"/>
                <a:gd name="T28" fmla="*/ 2147483647 w 174"/>
                <a:gd name="T29" fmla="*/ 2147483647 h 114"/>
                <a:gd name="T30" fmla="*/ 2147483647 w 174"/>
                <a:gd name="T31" fmla="*/ 2147483647 h 114"/>
                <a:gd name="T32" fmla="*/ 2147483647 w 174"/>
                <a:gd name="T33" fmla="*/ 2147483647 h 114"/>
                <a:gd name="T34" fmla="*/ 2147483647 w 174"/>
                <a:gd name="T35" fmla="*/ 2147483647 h 114"/>
                <a:gd name="T36" fmla="*/ 0 w 174"/>
                <a:gd name="T37" fmla="*/ 2147483647 h 114"/>
                <a:gd name="T38" fmla="*/ 2147483647 w 174"/>
                <a:gd name="T39" fmla="*/ 2147483647 h 114"/>
                <a:gd name="T40" fmla="*/ 2147483647 w 174"/>
                <a:gd name="T41" fmla="*/ 2147483647 h 114"/>
                <a:gd name="T42" fmla="*/ 2147483647 w 174"/>
                <a:gd name="T43" fmla="*/ 2147483647 h 114"/>
                <a:gd name="T44" fmla="*/ 2147483647 w 174"/>
                <a:gd name="T45" fmla="*/ 2147483647 h 114"/>
                <a:gd name="T46" fmla="*/ 2147483647 w 174"/>
                <a:gd name="T47" fmla="*/ 2147483647 h 114"/>
                <a:gd name="T48" fmla="*/ 2147483647 w 174"/>
                <a:gd name="T49" fmla="*/ 2147483647 h 114"/>
                <a:gd name="T50" fmla="*/ 2147483647 w 174"/>
                <a:gd name="T51" fmla="*/ 2147483647 h 114"/>
                <a:gd name="T52" fmla="*/ 2147483647 w 174"/>
                <a:gd name="T53" fmla="*/ 2147483647 h 114"/>
                <a:gd name="T54" fmla="*/ 2147483647 w 174"/>
                <a:gd name="T55" fmla="*/ 2147483647 h 114"/>
                <a:gd name="T56" fmla="*/ 2147483647 w 174"/>
                <a:gd name="T57" fmla="*/ 2147483647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02" name="Ecuador"/>
            <p:cNvSpPr>
              <a:spLocks noEditPoints="1"/>
            </p:cNvSpPr>
            <p:nvPr/>
          </p:nvSpPr>
          <p:spPr bwMode="gray">
            <a:xfrm>
              <a:off x="2435980" y="3666111"/>
              <a:ext cx="135959" cy="158075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03" name="Dominican Republic"/>
            <p:cNvSpPr>
              <a:spLocks/>
            </p:cNvSpPr>
            <p:nvPr/>
          </p:nvSpPr>
          <p:spPr bwMode="gray">
            <a:xfrm>
              <a:off x="2679279" y="3206255"/>
              <a:ext cx="78712" cy="50299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04" name="Cuba"/>
            <p:cNvSpPr>
              <a:spLocks noEditPoints="1"/>
            </p:cNvSpPr>
            <p:nvPr/>
          </p:nvSpPr>
          <p:spPr bwMode="gray">
            <a:xfrm>
              <a:off x="2393044" y="3120032"/>
              <a:ext cx="243299" cy="86223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05" name="Costa Rica"/>
            <p:cNvSpPr>
              <a:spLocks/>
            </p:cNvSpPr>
            <p:nvPr/>
          </p:nvSpPr>
          <p:spPr bwMode="gray">
            <a:xfrm>
              <a:off x="2328640" y="3421812"/>
              <a:ext cx="78717" cy="71852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06" name="Colombia"/>
            <p:cNvSpPr>
              <a:spLocks/>
            </p:cNvSpPr>
            <p:nvPr/>
          </p:nvSpPr>
          <p:spPr bwMode="gray">
            <a:xfrm>
              <a:off x="2478915" y="3393072"/>
              <a:ext cx="286234" cy="416744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07" name="Chile"/>
            <p:cNvSpPr>
              <a:spLocks noEditPoints="1"/>
            </p:cNvSpPr>
            <p:nvPr/>
          </p:nvSpPr>
          <p:spPr bwMode="gray">
            <a:xfrm>
              <a:off x="2715056" y="4147524"/>
              <a:ext cx="379263" cy="934082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08" name="Brazil"/>
            <p:cNvSpPr>
              <a:spLocks noEditPoints="1"/>
            </p:cNvSpPr>
            <p:nvPr/>
          </p:nvSpPr>
          <p:spPr bwMode="gray">
            <a:xfrm>
              <a:off x="2607720" y="3572705"/>
              <a:ext cx="915950" cy="970006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09" name="Bolivia"/>
            <p:cNvSpPr>
              <a:spLocks/>
            </p:cNvSpPr>
            <p:nvPr/>
          </p:nvSpPr>
          <p:spPr bwMode="gray">
            <a:xfrm>
              <a:off x="2715056" y="3946338"/>
              <a:ext cx="293392" cy="330521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10" name="Belize"/>
            <p:cNvSpPr>
              <a:spLocks/>
            </p:cNvSpPr>
            <p:nvPr/>
          </p:nvSpPr>
          <p:spPr bwMode="gray">
            <a:xfrm>
              <a:off x="2271393" y="3242184"/>
              <a:ext cx="35782" cy="64665"/>
            </a:xfrm>
            <a:custGeom>
              <a:avLst/>
              <a:gdLst>
                <a:gd name="T0" fmla="*/ 2147483647 w 108"/>
                <a:gd name="T1" fmla="*/ 2147483647 h 210"/>
                <a:gd name="T2" fmla="*/ 2147483647 w 108"/>
                <a:gd name="T3" fmla="*/ 2147483647 h 210"/>
                <a:gd name="T4" fmla="*/ 2147483647 w 108"/>
                <a:gd name="T5" fmla="*/ 2147483647 h 210"/>
                <a:gd name="T6" fmla="*/ 2147483647 w 108"/>
                <a:gd name="T7" fmla="*/ 2147483647 h 210"/>
                <a:gd name="T8" fmla="*/ 2147483647 w 108"/>
                <a:gd name="T9" fmla="*/ 2147483647 h 210"/>
                <a:gd name="T10" fmla="*/ 2147483647 w 108"/>
                <a:gd name="T11" fmla="*/ 0 h 210"/>
                <a:gd name="T12" fmla="*/ 2147483647 w 108"/>
                <a:gd name="T13" fmla="*/ 2147483647 h 210"/>
                <a:gd name="T14" fmla="*/ 2147483647 w 108"/>
                <a:gd name="T15" fmla="*/ 2147483647 h 210"/>
                <a:gd name="T16" fmla="*/ 2147483647 w 108"/>
                <a:gd name="T17" fmla="*/ 2147483647 h 210"/>
                <a:gd name="T18" fmla="*/ 2147483647 w 108"/>
                <a:gd name="T19" fmla="*/ 2147483647 h 210"/>
                <a:gd name="T20" fmla="*/ 2147483647 w 108"/>
                <a:gd name="T21" fmla="*/ 2147483647 h 210"/>
                <a:gd name="T22" fmla="*/ 2147483647 w 108"/>
                <a:gd name="T23" fmla="*/ 2147483647 h 210"/>
                <a:gd name="T24" fmla="*/ 2147483647 w 108"/>
                <a:gd name="T25" fmla="*/ 2147483647 h 210"/>
                <a:gd name="T26" fmla="*/ 2147483647 w 108"/>
                <a:gd name="T27" fmla="*/ 2147483647 h 210"/>
                <a:gd name="T28" fmla="*/ 2147483647 w 108"/>
                <a:gd name="T29" fmla="*/ 2147483647 h 210"/>
                <a:gd name="T30" fmla="*/ 2147483647 w 108"/>
                <a:gd name="T31" fmla="*/ 2147483647 h 210"/>
                <a:gd name="T32" fmla="*/ 2147483647 w 108"/>
                <a:gd name="T33" fmla="*/ 2147483647 h 210"/>
                <a:gd name="T34" fmla="*/ 2147483647 w 108"/>
                <a:gd name="T35" fmla="*/ 2147483647 h 210"/>
                <a:gd name="T36" fmla="*/ 0 w 108"/>
                <a:gd name="T37" fmla="*/ 2147483647 h 210"/>
                <a:gd name="T38" fmla="*/ 2147483647 w 108"/>
                <a:gd name="T39" fmla="*/ 2147483647 h 210"/>
                <a:gd name="T40" fmla="*/ 2147483647 w 108"/>
                <a:gd name="T41" fmla="*/ 2147483647 h 210"/>
                <a:gd name="T42" fmla="*/ 2147483647 w 108"/>
                <a:gd name="T43" fmla="*/ 2147483647 h 210"/>
                <a:gd name="T44" fmla="*/ 2147483647 w 108"/>
                <a:gd name="T45" fmla="*/ 2147483647 h 210"/>
                <a:gd name="T46" fmla="*/ 2147483647 w 108"/>
                <a:gd name="T47" fmla="*/ 2147483647 h 210"/>
                <a:gd name="T48" fmla="*/ 2147483647 w 108"/>
                <a:gd name="T49" fmla="*/ 2147483647 h 210"/>
                <a:gd name="T50" fmla="*/ 2147483647 w 108"/>
                <a:gd name="T51" fmla="*/ 2147483647 h 210"/>
                <a:gd name="T52" fmla="*/ 2147483647 w 108"/>
                <a:gd name="T53" fmla="*/ 2147483647 h 210"/>
                <a:gd name="T54" fmla="*/ 2147483647 w 108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11" name="Argentina"/>
            <p:cNvSpPr>
              <a:spLocks noEditPoints="1"/>
            </p:cNvSpPr>
            <p:nvPr/>
          </p:nvSpPr>
          <p:spPr bwMode="gray">
            <a:xfrm>
              <a:off x="2765149" y="4248118"/>
              <a:ext cx="357793" cy="761636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12" name="Zimbabwe"/>
            <p:cNvSpPr>
              <a:spLocks/>
            </p:cNvSpPr>
            <p:nvPr/>
          </p:nvSpPr>
          <p:spPr bwMode="gray">
            <a:xfrm>
              <a:off x="4840348" y="4291229"/>
              <a:ext cx="186052" cy="186816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2147483647 h 552"/>
                <a:gd name="T4" fmla="*/ 2147483647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2147483647 w 552"/>
                <a:gd name="T21" fmla="*/ 2147483647 h 552"/>
                <a:gd name="T22" fmla="*/ 2147483647 w 552"/>
                <a:gd name="T23" fmla="*/ 2147483647 h 552"/>
                <a:gd name="T24" fmla="*/ 2147483647 w 552"/>
                <a:gd name="T25" fmla="*/ 2147483647 h 552"/>
                <a:gd name="T26" fmla="*/ 2147483647 w 552"/>
                <a:gd name="T27" fmla="*/ 2147483647 h 552"/>
                <a:gd name="T28" fmla="*/ 2147483647 w 552"/>
                <a:gd name="T29" fmla="*/ 2147483647 h 552"/>
                <a:gd name="T30" fmla="*/ 2147483647 w 552"/>
                <a:gd name="T31" fmla="*/ 2147483647 h 552"/>
                <a:gd name="T32" fmla="*/ 2147483647 w 552"/>
                <a:gd name="T33" fmla="*/ 2147483647 h 552"/>
                <a:gd name="T34" fmla="*/ 2147483647 w 552"/>
                <a:gd name="T35" fmla="*/ 2147483647 h 552"/>
                <a:gd name="T36" fmla="*/ 2147483647 w 552"/>
                <a:gd name="T37" fmla="*/ 2147483647 h 552"/>
                <a:gd name="T38" fmla="*/ 2147483647 w 552"/>
                <a:gd name="T39" fmla="*/ 2147483647 h 552"/>
                <a:gd name="T40" fmla="*/ 2147483647 w 552"/>
                <a:gd name="T41" fmla="*/ 2147483647 h 552"/>
                <a:gd name="T42" fmla="*/ 2147483647 w 552"/>
                <a:gd name="T43" fmla="*/ 2147483647 h 552"/>
                <a:gd name="T44" fmla="*/ 2147483647 w 552"/>
                <a:gd name="T45" fmla="*/ 2147483647 h 552"/>
                <a:gd name="T46" fmla="*/ 2147483647 w 552"/>
                <a:gd name="T47" fmla="*/ 2147483647 h 552"/>
                <a:gd name="T48" fmla="*/ 2147483647 w 552"/>
                <a:gd name="T49" fmla="*/ 2147483647 h 552"/>
                <a:gd name="T50" fmla="*/ 2147483647 w 552"/>
                <a:gd name="T51" fmla="*/ 2147483647 h 552"/>
                <a:gd name="T52" fmla="*/ 2147483647 w 552"/>
                <a:gd name="T53" fmla="*/ 2147483647 h 552"/>
                <a:gd name="T54" fmla="*/ 2147483647 w 552"/>
                <a:gd name="T55" fmla="*/ 2147483647 h 552"/>
                <a:gd name="T56" fmla="*/ 2147483647 w 552"/>
                <a:gd name="T57" fmla="*/ 2147483647 h 552"/>
                <a:gd name="T58" fmla="*/ 2147483647 w 552"/>
                <a:gd name="T59" fmla="*/ 2147483647 h 552"/>
                <a:gd name="T60" fmla="*/ 2147483647 w 552"/>
                <a:gd name="T61" fmla="*/ 2147483647 h 552"/>
                <a:gd name="T62" fmla="*/ 2147483647 w 552"/>
                <a:gd name="T63" fmla="*/ 2147483647 h 552"/>
                <a:gd name="T64" fmla="*/ 2147483647 w 552"/>
                <a:gd name="T65" fmla="*/ 2147483647 h 552"/>
                <a:gd name="T66" fmla="*/ 2147483647 w 552"/>
                <a:gd name="T67" fmla="*/ 2147483647 h 552"/>
                <a:gd name="T68" fmla="*/ 2147483647 w 552"/>
                <a:gd name="T69" fmla="*/ 2147483647 h 552"/>
                <a:gd name="T70" fmla="*/ 2147483647 w 552"/>
                <a:gd name="T71" fmla="*/ 2147483647 h 552"/>
                <a:gd name="T72" fmla="*/ 2147483647 w 552"/>
                <a:gd name="T73" fmla="*/ 2147483647 h 552"/>
                <a:gd name="T74" fmla="*/ 2147483647 w 552"/>
                <a:gd name="T75" fmla="*/ 0 h 552"/>
                <a:gd name="T76" fmla="*/ 2147483647 w 552"/>
                <a:gd name="T77" fmla="*/ 2147483647 h 552"/>
                <a:gd name="T78" fmla="*/ 2147483647 w 552"/>
                <a:gd name="T79" fmla="*/ 2147483647 h 552"/>
                <a:gd name="T80" fmla="*/ 2147483647 w 552"/>
                <a:gd name="T81" fmla="*/ 2147483647 h 552"/>
                <a:gd name="T82" fmla="*/ 2147483647 w 552"/>
                <a:gd name="T83" fmla="*/ 2147483647 h 552"/>
                <a:gd name="T84" fmla="*/ 2147483647 w 552"/>
                <a:gd name="T85" fmla="*/ 2147483647 h 552"/>
                <a:gd name="T86" fmla="*/ 2147483647 w 552"/>
                <a:gd name="T87" fmla="*/ 2147483647 h 552"/>
                <a:gd name="T88" fmla="*/ 2147483647 w 552"/>
                <a:gd name="T89" fmla="*/ 2147483647 h 552"/>
                <a:gd name="T90" fmla="*/ 2147483647 w 552"/>
                <a:gd name="T91" fmla="*/ 2147483647 h 552"/>
                <a:gd name="T92" fmla="*/ 2147483647 w 552"/>
                <a:gd name="T93" fmla="*/ 2147483647 h 552"/>
                <a:gd name="T94" fmla="*/ 2147483647 w 552"/>
                <a:gd name="T95" fmla="*/ 2147483647 h 552"/>
                <a:gd name="T96" fmla="*/ 2147483647 w 552"/>
                <a:gd name="T97" fmla="*/ 2147483647 h 552"/>
                <a:gd name="T98" fmla="*/ 2147483647 w 552"/>
                <a:gd name="T99" fmla="*/ 2147483647 h 552"/>
                <a:gd name="T100" fmla="*/ 2147483647 w 552"/>
                <a:gd name="T101" fmla="*/ 2147483647 h 552"/>
                <a:gd name="T102" fmla="*/ 2147483647 w 552"/>
                <a:gd name="T103" fmla="*/ 2147483647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2"/>
                <a:gd name="T157" fmla="*/ 0 h 552"/>
                <a:gd name="T158" fmla="*/ 552 w 552"/>
                <a:gd name="T159" fmla="*/ 552 h 5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2" h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13" name="Zambia"/>
            <p:cNvSpPr>
              <a:spLocks/>
            </p:cNvSpPr>
            <p:nvPr/>
          </p:nvSpPr>
          <p:spPr bwMode="gray">
            <a:xfrm>
              <a:off x="4768789" y="4082855"/>
              <a:ext cx="271923" cy="273039"/>
            </a:xfrm>
            <a:custGeom>
              <a:avLst/>
              <a:gdLst>
                <a:gd name="T0" fmla="*/ 2147483647 w 834"/>
                <a:gd name="T1" fmla="*/ 2147483647 h 798"/>
                <a:gd name="T2" fmla="*/ 2147483647 w 834"/>
                <a:gd name="T3" fmla="*/ 2147483647 h 798"/>
                <a:gd name="T4" fmla="*/ 2147483647 w 834"/>
                <a:gd name="T5" fmla="*/ 2147483647 h 798"/>
                <a:gd name="T6" fmla="*/ 2147483647 w 834"/>
                <a:gd name="T7" fmla="*/ 2147483647 h 798"/>
                <a:gd name="T8" fmla="*/ 2147483647 w 834"/>
                <a:gd name="T9" fmla="*/ 2147483647 h 798"/>
                <a:gd name="T10" fmla="*/ 2147483647 w 834"/>
                <a:gd name="T11" fmla="*/ 2147483647 h 798"/>
                <a:gd name="T12" fmla="*/ 2147483647 w 834"/>
                <a:gd name="T13" fmla="*/ 2147483647 h 798"/>
                <a:gd name="T14" fmla="*/ 2147483647 w 834"/>
                <a:gd name="T15" fmla="*/ 2147483647 h 798"/>
                <a:gd name="T16" fmla="*/ 2147483647 w 834"/>
                <a:gd name="T17" fmla="*/ 2147483647 h 798"/>
                <a:gd name="T18" fmla="*/ 2147483647 w 834"/>
                <a:gd name="T19" fmla="*/ 2147483647 h 798"/>
                <a:gd name="T20" fmla="*/ 2147483647 w 834"/>
                <a:gd name="T21" fmla="*/ 2147483647 h 798"/>
                <a:gd name="T22" fmla="*/ 2147483647 w 834"/>
                <a:gd name="T23" fmla="*/ 2147483647 h 798"/>
                <a:gd name="T24" fmla="*/ 2147483647 w 834"/>
                <a:gd name="T25" fmla="*/ 2147483647 h 798"/>
                <a:gd name="T26" fmla="*/ 2147483647 w 834"/>
                <a:gd name="T27" fmla="*/ 2147483647 h 798"/>
                <a:gd name="T28" fmla="*/ 2147483647 w 834"/>
                <a:gd name="T29" fmla="*/ 2147483647 h 798"/>
                <a:gd name="T30" fmla="*/ 2147483647 w 834"/>
                <a:gd name="T31" fmla="*/ 2147483647 h 798"/>
                <a:gd name="T32" fmla="*/ 2147483647 w 834"/>
                <a:gd name="T33" fmla="*/ 2147483647 h 798"/>
                <a:gd name="T34" fmla="*/ 2147483647 w 834"/>
                <a:gd name="T35" fmla="*/ 2147483647 h 798"/>
                <a:gd name="T36" fmla="*/ 2147483647 w 834"/>
                <a:gd name="T37" fmla="*/ 2147483647 h 798"/>
                <a:gd name="T38" fmla="*/ 2147483647 w 834"/>
                <a:gd name="T39" fmla="*/ 2147483647 h 798"/>
                <a:gd name="T40" fmla="*/ 2147483647 w 834"/>
                <a:gd name="T41" fmla="*/ 2147483647 h 798"/>
                <a:gd name="T42" fmla="*/ 2147483647 w 834"/>
                <a:gd name="T43" fmla="*/ 2147483647 h 798"/>
                <a:gd name="T44" fmla="*/ 2147483647 w 834"/>
                <a:gd name="T45" fmla="*/ 2147483647 h 798"/>
                <a:gd name="T46" fmla="*/ 2147483647 w 834"/>
                <a:gd name="T47" fmla="*/ 2147483647 h 798"/>
                <a:gd name="T48" fmla="*/ 2147483647 w 834"/>
                <a:gd name="T49" fmla="*/ 2147483647 h 798"/>
                <a:gd name="T50" fmla="*/ 2147483647 w 834"/>
                <a:gd name="T51" fmla="*/ 2147483647 h 798"/>
                <a:gd name="T52" fmla="*/ 2147483647 w 834"/>
                <a:gd name="T53" fmla="*/ 2147483647 h 798"/>
                <a:gd name="T54" fmla="*/ 2147483647 w 834"/>
                <a:gd name="T55" fmla="*/ 2147483647 h 798"/>
                <a:gd name="T56" fmla="*/ 2147483647 w 834"/>
                <a:gd name="T57" fmla="*/ 2147483647 h 798"/>
                <a:gd name="T58" fmla="*/ 2147483647 w 834"/>
                <a:gd name="T59" fmla="*/ 2147483647 h 798"/>
                <a:gd name="T60" fmla="*/ 2147483647 w 834"/>
                <a:gd name="T61" fmla="*/ 2147483647 h 798"/>
                <a:gd name="T62" fmla="*/ 2147483647 w 834"/>
                <a:gd name="T63" fmla="*/ 2147483647 h 798"/>
                <a:gd name="T64" fmla="*/ 2147483647 w 834"/>
                <a:gd name="T65" fmla="*/ 2147483647 h 798"/>
                <a:gd name="T66" fmla="*/ 2147483647 w 834"/>
                <a:gd name="T67" fmla="*/ 2147483647 h 798"/>
                <a:gd name="T68" fmla="*/ 2147483647 w 834"/>
                <a:gd name="T69" fmla="*/ 2147483647 h 798"/>
                <a:gd name="T70" fmla="*/ 2147483647 w 834"/>
                <a:gd name="T71" fmla="*/ 2147483647 h 798"/>
                <a:gd name="T72" fmla="*/ 2147483647 w 834"/>
                <a:gd name="T73" fmla="*/ 2147483647 h 798"/>
                <a:gd name="T74" fmla="*/ 2147483647 w 834"/>
                <a:gd name="T75" fmla="*/ 2147483647 h 798"/>
                <a:gd name="T76" fmla="*/ 2147483647 w 834"/>
                <a:gd name="T77" fmla="*/ 2147483647 h 798"/>
                <a:gd name="T78" fmla="*/ 2147483647 w 834"/>
                <a:gd name="T79" fmla="*/ 2147483647 h 798"/>
                <a:gd name="T80" fmla="*/ 2147483647 w 834"/>
                <a:gd name="T81" fmla="*/ 2147483647 h 798"/>
                <a:gd name="T82" fmla="*/ 2147483647 w 834"/>
                <a:gd name="T83" fmla="*/ 2147483647 h 798"/>
                <a:gd name="T84" fmla="*/ 2147483647 w 834"/>
                <a:gd name="T85" fmla="*/ 2147483647 h 798"/>
                <a:gd name="T86" fmla="*/ 2147483647 w 834"/>
                <a:gd name="T87" fmla="*/ 2147483647 h 798"/>
                <a:gd name="T88" fmla="*/ 2147483647 w 834"/>
                <a:gd name="T89" fmla="*/ 2147483647 h 798"/>
                <a:gd name="T90" fmla="*/ 2147483647 w 834"/>
                <a:gd name="T91" fmla="*/ 2147483647 h 798"/>
                <a:gd name="T92" fmla="*/ 2147483647 w 834"/>
                <a:gd name="T93" fmla="*/ 2147483647 h 798"/>
                <a:gd name="T94" fmla="*/ 2147483647 w 834"/>
                <a:gd name="T95" fmla="*/ 2147483647 h 798"/>
                <a:gd name="T96" fmla="*/ 2147483647 w 834"/>
                <a:gd name="T97" fmla="*/ 2147483647 h 798"/>
                <a:gd name="T98" fmla="*/ 2147483647 w 834"/>
                <a:gd name="T99" fmla="*/ 2147483647 h 798"/>
                <a:gd name="T100" fmla="*/ 2147483647 w 834"/>
                <a:gd name="T101" fmla="*/ 2147483647 h 798"/>
                <a:gd name="T102" fmla="*/ 2147483647 w 834"/>
                <a:gd name="T103" fmla="*/ 2147483647 h 7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4"/>
                <a:gd name="T157" fmla="*/ 0 h 798"/>
                <a:gd name="T158" fmla="*/ 834 w 834"/>
                <a:gd name="T159" fmla="*/ 798 h 7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4" h="798">
                  <a:moveTo>
                    <a:pt x="822" y="186"/>
                  </a:moveTo>
                  <a:lnTo>
                    <a:pt x="822" y="162"/>
                  </a:lnTo>
                  <a:lnTo>
                    <a:pt x="816" y="168"/>
                  </a:lnTo>
                  <a:lnTo>
                    <a:pt x="810" y="168"/>
                  </a:lnTo>
                  <a:lnTo>
                    <a:pt x="810" y="126"/>
                  </a:lnTo>
                  <a:lnTo>
                    <a:pt x="798" y="114"/>
                  </a:lnTo>
                  <a:lnTo>
                    <a:pt x="786" y="114"/>
                  </a:lnTo>
                  <a:lnTo>
                    <a:pt x="786" y="102"/>
                  </a:lnTo>
                  <a:lnTo>
                    <a:pt x="768" y="90"/>
                  </a:lnTo>
                  <a:lnTo>
                    <a:pt x="750" y="90"/>
                  </a:lnTo>
                  <a:lnTo>
                    <a:pt x="750" y="72"/>
                  </a:lnTo>
                  <a:lnTo>
                    <a:pt x="738" y="78"/>
                  </a:lnTo>
                  <a:lnTo>
                    <a:pt x="726" y="78"/>
                  </a:lnTo>
                  <a:lnTo>
                    <a:pt x="708" y="60"/>
                  </a:lnTo>
                  <a:lnTo>
                    <a:pt x="690" y="60"/>
                  </a:lnTo>
                  <a:lnTo>
                    <a:pt x="684" y="54"/>
                  </a:lnTo>
                  <a:lnTo>
                    <a:pt x="684" y="36"/>
                  </a:lnTo>
                  <a:lnTo>
                    <a:pt x="672" y="42"/>
                  </a:lnTo>
                  <a:lnTo>
                    <a:pt x="654" y="42"/>
                  </a:lnTo>
                  <a:lnTo>
                    <a:pt x="648" y="54"/>
                  </a:lnTo>
                  <a:lnTo>
                    <a:pt x="642" y="60"/>
                  </a:lnTo>
                  <a:lnTo>
                    <a:pt x="636" y="60"/>
                  </a:lnTo>
                  <a:lnTo>
                    <a:pt x="624" y="48"/>
                  </a:lnTo>
                  <a:lnTo>
                    <a:pt x="624" y="36"/>
                  </a:lnTo>
                  <a:lnTo>
                    <a:pt x="618" y="30"/>
                  </a:lnTo>
                  <a:lnTo>
                    <a:pt x="606" y="30"/>
                  </a:lnTo>
                  <a:lnTo>
                    <a:pt x="600" y="24"/>
                  </a:lnTo>
                  <a:lnTo>
                    <a:pt x="594" y="24"/>
                  </a:lnTo>
                  <a:lnTo>
                    <a:pt x="594" y="6"/>
                  </a:lnTo>
                  <a:lnTo>
                    <a:pt x="600" y="0"/>
                  </a:lnTo>
                  <a:lnTo>
                    <a:pt x="576" y="12"/>
                  </a:lnTo>
                  <a:lnTo>
                    <a:pt x="558" y="12"/>
                  </a:lnTo>
                  <a:lnTo>
                    <a:pt x="546" y="18"/>
                  </a:lnTo>
                  <a:lnTo>
                    <a:pt x="528" y="18"/>
                  </a:lnTo>
                  <a:lnTo>
                    <a:pt x="510" y="24"/>
                  </a:lnTo>
                  <a:lnTo>
                    <a:pt x="498" y="24"/>
                  </a:lnTo>
                  <a:lnTo>
                    <a:pt x="498" y="54"/>
                  </a:lnTo>
                  <a:lnTo>
                    <a:pt x="480" y="72"/>
                  </a:lnTo>
                  <a:lnTo>
                    <a:pt x="468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74" y="108"/>
                  </a:lnTo>
                  <a:lnTo>
                    <a:pt x="474" y="114"/>
                  </a:lnTo>
                  <a:lnTo>
                    <a:pt x="480" y="120"/>
                  </a:lnTo>
                  <a:lnTo>
                    <a:pt x="480" y="144"/>
                  </a:lnTo>
                  <a:lnTo>
                    <a:pt x="486" y="162"/>
                  </a:lnTo>
                  <a:lnTo>
                    <a:pt x="486" y="216"/>
                  </a:lnTo>
                  <a:lnTo>
                    <a:pt x="474" y="228"/>
                  </a:lnTo>
                  <a:lnTo>
                    <a:pt x="468" y="240"/>
                  </a:lnTo>
                  <a:lnTo>
                    <a:pt x="462" y="258"/>
                  </a:lnTo>
                  <a:lnTo>
                    <a:pt x="456" y="270"/>
                  </a:lnTo>
                  <a:lnTo>
                    <a:pt x="456" y="294"/>
                  </a:lnTo>
                  <a:lnTo>
                    <a:pt x="468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80" y="312"/>
                  </a:lnTo>
                  <a:lnTo>
                    <a:pt x="510" y="342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2"/>
                  </a:lnTo>
                  <a:lnTo>
                    <a:pt x="534" y="324"/>
                  </a:lnTo>
                  <a:lnTo>
                    <a:pt x="558" y="324"/>
                  </a:lnTo>
                  <a:lnTo>
                    <a:pt x="558" y="372"/>
                  </a:lnTo>
                  <a:lnTo>
                    <a:pt x="552" y="408"/>
                  </a:lnTo>
                  <a:lnTo>
                    <a:pt x="546" y="426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34" y="408"/>
                  </a:lnTo>
                  <a:lnTo>
                    <a:pt x="516" y="420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92" y="396"/>
                  </a:lnTo>
                  <a:lnTo>
                    <a:pt x="492" y="384"/>
                  </a:lnTo>
                  <a:lnTo>
                    <a:pt x="480" y="372"/>
                  </a:lnTo>
                  <a:lnTo>
                    <a:pt x="468" y="372"/>
                  </a:lnTo>
                  <a:lnTo>
                    <a:pt x="462" y="360"/>
                  </a:lnTo>
                  <a:lnTo>
                    <a:pt x="462" y="354"/>
                  </a:lnTo>
                  <a:lnTo>
                    <a:pt x="456" y="342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38" y="342"/>
                  </a:lnTo>
                  <a:lnTo>
                    <a:pt x="426" y="342"/>
                  </a:lnTo>
                  <a:lnTo>
                    <a:pt x="426" y="330"/>
                  </a:lnTo>
                  <a:lnTo>
                    <a:pt x="420" y="324"/>
                  </a:lnTo>
                  <a:lnTo>
                    <a:pt x="390" y="324"/>
                  </a:lnTo>
                  <a:lnTo>
                    <a:pt x="390" y="312"/>
                  </a:lnTo>
                  <a:lnTo>
                    <a:pt x="396" y="312"/>
                  </a:lnTo>
                  <a:lnTo>
                    <a:pt x="396" y="300"/>
                  </a:lnTo>
                  <a:lnTo>
                    <a:pt x="384" y="300"/>
                  </a:lnTo>
                  <a:lnTo>
                    <a:pt x="378" y="294"/>
                  </a:lnTo>
                  <a:lnTo>
                    <a:pt x="378" y="282"/>
                  </a:lnTo>
                  <a:lnTo>
                    <a:pt x="366" y="270"/>
                  </a:lnTo>
                  <a:lnTo>
                    <a:pt x="360" y="270"/>
                  </a:lnTo>
                  <a:lnTo>
                    <a:pt x="354" y="276"/>
                  </a:lnTo>
                  <a:lnTo>
                    <a:pt x="354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30" y="306"/>
                  </a:lnTo>
                  <a:lnTo>
                    <a:pt x="300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234" y="264"/>
                  </a:lnTo>
                  <a:lnTo>
                    <a:pt x="234" y="246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80" y="264"/>
                  </a:lnTo>
                  <a:lnTo>
                    <a:pt x="174" y="258"/>
                  </a:lnTo>
                  <a:lnTo>
                    <a:pt x="174" y="228"/>
                  </a:lnTo>
                  <a:lnTo>
                    <a:pt x="156" y="228"/>
                  </a:lnTo>
                  <a:lnTo>
                    <a:pt x="150" y="216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56" y="252"/>
                  </a:lnTo>
                  <a:lnTo>
                    <a:pt x="156" y="270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330"/>
                  </a:lnTo>
                  <a:lnTo>
                    <a:pt x="156" y="342"/>
                  </a:lnTo>
                  <a:lnTo>
                    <a:pt x="138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44" y="384"/>
                  </a:lnTo>
                  <a:lnTo>
                    <a:pt x="132" y="396"/>
                  </a:lnTo>
                  <a:lnTo>
                    <a:pt x="126" y="396"/>
                  </a:lnTo>
                  <a:lnTo>
                    <a:pt x="0" y="390"/>
                  </a:lnTo>
                  <a:lnTo>
                    <a:pt x="0" y="642"/>
                  </a:lnTo>
                  <a:lnTo>
                    <a:pt x="6" y="654"/>
                  </a:lnTo>
                  <a:lnTo>
                    <a:pt x="6" y="672"/>
                  </a:lnTo>
                  <a:lnTo>
                    <a:pt x="96" y="762"/>
                  </a:lnTo>
                  <a:lnTo>
                    <a:pt x="114" y="768"/>
                  </a:lnTo>
                  <a:lnTo>
                    <a:pt x="138" y="756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74" y="756"/>
                  </a:lnTo>
                  <a:lnTo>
                    <a:pt x="174" y="762"/>
                  </a:lnTo>
                  <a:lnTo>
                    <a:pt x="204" y="756"/>
                  </a:lnTo>
                  <a:lnTo>
                    <a:pt x="222" y="774"/>
                  </a:lnTo>
                  <a:lnTo>
                    <a:pt x="264" y="774"/>
                  </a:lnTo>
                  <a:lnTo>
                    <a:pt x="264" y="780"/>
                  </a:lnTo>
                  <a:lnTo>
                    <a:pt x="276" y="792"/>
                  </a:lnTo>
                  <a:lnTo>
                    <a:pt x="288" y="792"/>
                  </a:lnTo>
                  <a:lnTo>
                    <a:pt x="288" y="780"/>
                  </a:lnTo>
                  <a:lnTo>
                    <a:pt x="300" y="780"/>
                  </a:lnTo>
                  <a:lnTo>
                    <a:pt x="312" y="792"/>
                  </a:lnTo>
                  <a:lnTo>
                    <a:pt x="312" y="798"/>
                  </a:lnTo>
                  <a:lnTo>
                    <a:pt x="330" y="798"/>
                  </a:lnTo>
                  <a:lnTo>
                    <a:pt x="354" y="786"/>
                  </a:lnTo>
                  <a:lnTo>
                    <a:pt x="384" y="756"/>
                  </a:lnTo>
                  <a:lnTo>
                    <a:pt x="390" y="744"/>
                  </a:lnTo>
                  <a:lnTo>
                    <a:pt x="396" y="738"/>
                  </a:lnTo>
                  <a:lnTo>
                    <a:pt x="396" y="732"/>
                  </a:lnTo>
                  <a:lnTo>
                    <a:pt x="402" y="726"/>
                  </a:lnTo>
                  <a:lnTo>
                    <a:pt x="414" y="702"/>
                  </a:lnTo>
                  <a:lnTo>
                    <a:pt x="420" y="696"/>
                  </a:lnTo>
                  <a:lnTo>
                    <a:pt x="432" y="690"/>
                  </a:lnTo>
                  <a:lnTo>
                    <a:pt x="450" y="684"/>
                  </a:lnTo>
                  <a:lnTo>
                    <a:pt x="462" y="678"/>
                  </a:lnTo>
                  <a:lnTo>
                    <a:pt x="474" y="678"/>
                  </a:lnTo>
                  <a:lnTo>
                    <a:pt x="480" y="672"/>
                  </a:lnTo>
                  <a:lnTo>
                    <a:pt x="480" y="636"/>
                  </a:lnTo>
                  <a:lnTo>
                    <a:pt x="504" y="624"/>
                  </a:lnTo>
                  <a:lnTo>
                    <a:pt x="516" y="612"/>
                  </a:lnTo>
                  <a:lnTo>
                    <a:pt x="552" y="600"/>
                  </a:lnTo>
                  <a:lnTo>
                    <a:pt x="588" y="600"/>
                  </a:lnTo>
                  <a:lnTo>
                    <a:pt x="588" y="576"/>
                  </a:lnTo>
                  <a:lnTo>
                    <a:pt x="570" y="558"/>
                  </a:lnTo>
                  <a:lnTo>
                    <a:pt x="582" y="546"/>
                  </a:lnTo>
                  <a:lnTo>
                    <a:pt x="612" y="546"/>
                  </a:lnTo>
                  <a:lnTo>
                    <a:pt x="630" y="528"/>
                  </a:lnTo>
                  <a:lnTo>
                    <a:pt x="642" y="528"/>
                  </a:lnTo>
                  <a:lnTo>
                    <a:pt x="654" y="522"/>
                  </a:lnTo>
                  <a:lnTo>
                    <a:pt x="672" y="522"/>
                  </a:lnTo>
                  <a:lnTo>
                    <a:pt x="690" y="516"/>
                  </a:lnTo>
                  <a:lnTo>
                    <a:pt x="702" y="510"/>
                  </a:lnTo>
                  <a:lnTo>
                    <a:pt x="708" y="510"/>
                  </a:lnTo>
                  <a:lnTo>
                    <a:pt x="732" y="498"/>
                  </a:lnTo>
                  <a:lnTo>
                    <a:pt x="750" y="486"/>
                  </a:lnTo>
                  <a:lnTo>
                    <a:pt x="762" y="480"/>
                  </a:lnTo>
                  <a:lnTo>
                    <a:pt x="780" y="474"/>
                  </a:lnTo>
                  <a:lnTo>
                    <a:pt x="786" y="468"/>
                  </a:lnTo>
                  <a:lnTo>
                    <a:pt x="792" y="468"/>
                  </a:lnTo>
                  <a:lnTo>
                    <a:pt x="780" y="462"/>
                  </a:lnTo>
                  <a:lnTo>
                    <a:pt x="768" y="450"/>
                  </a:lnTo>
                  <a:lnTo>
                    <a:pt x="756" y="444"/>
                  </a:lnTo>
                  <a:lnTo>
                    <a:pt x="756" y="438"/>
                  </a:lnTo>
                  <a:lnTo>
                    <a:pt x="762" y="432"/>
                  </a:lnTo>
                  <a:lnTo>
                    <a:pt x="768" y="420"/>
                  </a:lnTo>
                  <a:lnTo>
                    <a:pt x="774" y="414"/>
                  </a:lnTo>
                  <a:lnTo>
                    <a:pt x="780" y="40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0"/>
                  </a:lnTo>
                  <a:lnTo>
                    <a:pt x="798" y="354"/>
                  </a:lnTo>
                  <a:lnTo>
                    <a:pt x="816" y="336"/>
                  </a:lnTo>
                  <a:lnTo>
                    <a:pt x="816" y="330"/>
                  </a:lnTo>
                  <a:lnTo>
                    <a:pt x="804" y="330"/>
                  </a:lnTo>
                  <a:lnTo>
                    <a:pt x="804" y="258"/>
                  </a:lnTo>
                  <a:lnTo>
                    <a:pt x="810" y="240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804" y="216"/>
                  </a:lnTo>
                  <a:lnTo>
                    <a:pt x="810" y="210"/>
                  </a:lnTo>
                  <a:lnTo>
                    <a:pt x="834" y="198"/>
                  </a:lnTo>
                  <a:lnTo>
                    <a:pt x="834" y="186"/>
                  </a:lnTo>
                  <a:lnTo>
                    <a:pt x="822" y="1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14" name="Yemen"/>
            <p:cNvSpPr>
              <a:spLocks/>
            </p:cNvSpPr>
            <p:nvPr/>
          </p:nvSpPr>
          <p:spPr bwMode="gray">
            <a:xfrm>
              <a:off x="5241076" y="3342777"/>
              <a:ext cx="243299" cy="165258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15" name="Western Sahara"/>
            <p:cNvSpPr>
              <a:spLocks/>
            </p:cNvSpPr>
            <p:nvPr/>
          </p:nvSpPr>
          <p:spPr bwMode="gray">
            <a:xfrm>
              <a:off x="3874305" y="3105662"/>
              <a:ext cx="200364" cy="172446"/>
            </a:xfrm>
            <a:custGeom>
              <a:avLst/>
              <a:gdLst>
                <a:gd name="T0" fmla="*/ 2147483647 w 600"/>
                <a:gd name="T1" fmla="*/ 0 h 510"/>
                <a:gd name="T2" fmla="*/ 2147483647 w 600"/>
                <a:gd name="T3" fmla="*/ 0 h 510"/>
                <a:gd name="T4" fmla="*/ 2147483647 w 600"/>
                <a:gd name="T5" fmla="*/ 2147483647 h 510"/>
                <a:gd name="T6" fmla="*/ 2147483647 w 600"/>
                <a:gd name="T7" fmla="*/ 2147483647 h 510"/>
                <a:gd name="T8" fmla="*/ 2147483647 w 600"/>
                <a:gd name="T9" fmla="*/ 2147483647 h 510"/>
                <a:gd name="T10" fmla="*/ 2147483647 w 600"/>
                <a:gd name="T11" fmla="*/ 2147483647 h 510"/>
                <a:gd name="T12" fmla="*/ 2147483647 w 600"/>
                <a:gd name="T13" fmla="*/ 2147483647 h 510"/>
                <a:gd name="T14" fmla="*/ 2147483647 w 600"/>
                <a:gd name="T15" fmla="*/ 2147483647 h 510"/>
                <a:gd name="T16" fmla="*/ 2147483647 w 600"/>
                <a:gd name="T17" fmla="*/ 2147483647 h 510"/>
                <a:gd name="T18" fmla="*/ 2147483647 w 600"/>
                <a:gd name="T19" fmla="*/ 2147483647 h 510"/>
                <a:gd name="T20" fmla="*/ 2147483647 w 600"/>
                <a:gd name="T21" fmla="*/ 2147483647 h 510"/>
                <a:gd name="T22" fmla="*/ 2147483647 w 600"/>
                <a:gd name="T23" fmla="*/ 2147483647 h 510"/>
                <a:gd name="T24" fmla="*/ 2147483647 w 600"/>
                <a:gd name="T25" fmla="*/ 2147483647 h 510"/>
                <a:gd name="T26" fmla="*/ 2147483647 w 600"/>
                <a:gd name="T27" fmla="*/ 2147483647 h 510"/>
                <a:gd name="T28" fmla="*/ 2147483647 w 600"/>
                <a:gd name="T29" fmla="*/ 2147483647 h 510"/>
                <a:gd name="T30" fmla="*/ 2147483647 w 600"/>
                <a:gd name="T31" fmla="*/ 2147483647 h 510"/>
                <a:gd name="T32" fmla="*/ 2147483647 w 600"/>
                <a:gd name="T33" fmla="*/ 2147483647 h 510"/>
                <a:gd name="T34" fmla="*/ 2147483647 w 600"/>
                <a:gd name="T35" fmla="*/ 2147483647 h 510"/>
                <a:gd name="T36" fmla="*/ 2147483647 w 600"/>
                <a:gd name="T37" fmla="*/ 2147483647 h 510"/>
                <a:gd name="T38" fmla="*/ 2147483647 w 600"/>
                <a:gd name="T39" fmla="*/ 2147483647 h 510"/>
                <a:gd name="T40" fmla="*/ 2147483647 w 600"/>
                <a:gd name="T41" fmla="*/ 2147483647 h 510"/>
                <a:gd name="T42" fmla="*/ 2147483647 w 600"/>
                <a:gd name="T43" fmla="*/ 2147483647 h 510"/>
                <a:gd name="T44" fmla="*/ 2147483647 w 600"/>
                <a:gd name="T45" fmla="*/ 2147483647 h 510"/>
                <a:gd name="T46" fmla="*/ 2147483647 w 600"/>
                <a:gd name="T47" fmla="*/ 2147483647 h 510"/>
                <a:gd name="T48" fmla="*/ 2147483647 w 600"/>
                <a:gd name="T49" fmla="*/ 2147483647 h 510"/>
                <a:gd name="T50" fmla="*/ 2147483647 w 600"/>
                <a:gd name="T51" fmla="*/ 2147483647 h 510"/>
                <a:gd name="T52" fmla="*/ 2147483647 w 600"/>
                <a:gd name="T53" fmla="*/ 2147483647 h 510"/>
                <a:gd name="T54" fmla="*/ 2147483647 w 600"/>
                <a:gd name="T55" fmla="*/ 2147483647 h 510"/>
                <a:gd name="T56" fmla="*/ 2147483647 w 600"/>
                <a:gd name="T57" fmla="*/ 2147483647 h 510"/>
                <a:gd name="T58" fmla="*/ 2147483647 w 600"/>
                <a:gd name="T59" fmla="*/ 2147483647 h 510"/>
                <a:gd name="T60" fmla="*/ 2147483647 w 600"/>
                <a:gd name="T61" fmla="*/ 2147483647 h 510"/>
                <a:gd name="T62" fmla="*/ 2147483647 w 600"/>
                <a:gd name="T63" fmla="*/ 2147483647 h 510"/>
                <a:gd name="T64" fmla="*/ 2147483647 w 600"/>
                <a:gd name="T65" fmla="*/ 2147483647 h 510"/>
                <a:gd name="T66" fmla="*/ 2147483647 w 600"/>
                <a:gd name="T67" fmla="*/ 2147483647 h 510"/>
                <a:gd name="T68" fmla="*/ 2147483647 w 600"/>
                <a:gd name="T69" fmla="*/ 2147483647 h 510"/>
                <a:gd name="T70" fmla="*/ 2147483647 w 600"/>
                <a:gd name="T71" fmla="*/ 2147483647 h 510"/>
                <a:gd name="T72" fmla="*/ 2147483647 w 600"/>
                <a:gd name="T73" fmla="*/ 2147483647 h 510"/>
                <a:gd name="T74" fmla="*/ 2147483647 w 600"/>
                <a:gd name="T75" fmla="*/ 2147483647 h 510"/>
                <a:gd name="T76" fmla="*/ 2147483647 w 600"/>
                <a:gd name="T77" fmla="*/ 2147483647 h 510"/>
                <a:gd name="T78" fmla="*/ 0 w 600"/>
                <a:gd name="T79" fmla="*/ 2147483647 h 510"/>
                <a:gd name="T80" fmla="*/ 0 w 600"/>
                <a:gd name="T81" fmla="*/ 2147483647 h 510"/>
                <a:gd name="T82" fmla="*/ 2147483647 w 600"/>
                <a:gd name="T83" fmla="*/ 2147483647 h 510"/>
                <a:gd name="T84" fmla="*/ 2147483647 w 600"/>
                <a:gd name="T85" fmla="*/ 2147483647 h 510"/>
                <a:gd name="T86" fmla="*/ 2147483647 w 600"/>
                <a:gd name="T87" fmla="*/ 2147483647 h 510"/>
                <a:gd name="T88" fmla="*/ 2147483647 w 600"/>
                <a:gd name="T89" fmla="*/ 2147483647 h 510"/>
                <a:gd name="T90" fmla="*/ 2147483647 w 600"/>
                <a:gd name="T91" fmla="*/ 2147483647 h 510"/>
                <a:gd name="T92" fmla="*/ 2147483647 w 600"/>
                <a:gd name="T93" fmla="*/ 2147483647 h 510"/>
                <a:gd name="T94" fmla="*/ 2147483647 w 600"/>
                <a:gd name="T95" fmla="*/ 2147483647 h 510"/>
                <a:gd name="T96" fmla="*/ 2147483647 w 600"/>
                <a:gd name="T97" fmla="*/ 2147483647 h 510"/>
                <a:gd name="T98" fmla="*/ 2147483647 w 600"/>
                <a:gd name="T99" fmla="*/ 2147483647 h 510"/>
                <a:gd name="T100" fmla="*/ 2147483647 w 600"/>
                <a:gd name="T101" fmla="*/ 2147483647 h 510"/>
                <a:gd name="T102" fmla="*/ 2147483647 w 600"/>
                <a:gd name="T103" fmla="*/ 2147483647 h 510"/>
                <a:gd name="T104" fmla="*/ 2147483647 w 600"/>
                <a:gd name="T105" fmla="*/ 2147483647 h 510"/>
                <a:gd name="T106" fmla="*/ 2147483647 w 600"/>
                <a:gd name="T107" fmla="*/ 2147483647 h 510"/>
                <a:gd name="T108" fmla="*/ 2147483647 w 600"/>
                <a:gd name="T109" fmla="*/ 2147483647 h 510"/>
                <a:gd name="T110" fmla="*/ 2147483647 w 600"/>
                <a:gd name="T111" fmla="*/ 2147483647 h 510"/>
                <a:gd name="T112" fmla="*/ 2147483647 w 600"/>
                <a:gd name="T113" fmla="*/ 0 h 510"/>
                <a:gd name="T114" fmla="*/ 2147483647 w 600"/>
                <a:gd name="T115" fmla="*/ 0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0"/>
                <a:gd name="T175" fmla="*/ 0 h 510"/>
                <a:gd name="T176" fmla="*/ 600 w 600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0" h="51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16" name="West Bank"/>
            <p:cNvSpPr>
              <a:spLocks/>
            </p:cNvSpPr>
            <p:nvPr/>
          </p:nvSpPr>
          <p:spPr bwMode="gray">
            <a:xfrm>
              <a:off x="5047865" y="2969144"/>
              <a:ext cx="14312" cy="35924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17" name="Uzbekistan"/>
            <p:cNvSpPr>
              <a:spLocks/>
            </p:cNvSpPr>
            <p:nvPr/>
          </p:nvSpPr>
          <p:spPr bwMode="gray">
            <a:xfrm>
              <a:off x="5455752" y="2617065"/>
              <a:ext cx="386416" cy="222745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18" name="Vietnam"/>
            <p:cNvSpPr>
              <a:spLocks/>
            </p:cNvSpPr>
            <p:nvPr/>
          </p:nvSpPr>
          <p:spPr bwMode="gray">
            <a:xfrm>
              <a:off x="6593531" y="3220626"/>
              <a:ext cx="200364" cy="402374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19" name="United Kingdom"/>
            <p:cNvSpPr>
              <a:spLocks noEditPoints="1"/>
            </p:cNvSpPr>
            <p:nvPr/>
          </p:nvSpPr>
          <p:spPr bwMode="gray">
            <a:xfrm>
              <a:off x="4139074" y="2214692"/>
              <a:ext cx="186052" cy="280227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20" name="United Arab Emirates"/>
            <p:cNvSpPr>
              <a:spLocks/>
            </p:cNvSpPr>
            <p:nvPr/>
          </p:nvSpPr>
          <p:spPr bwMode="gray">
            <a:xfrm>
              <a:off x="5434282" y="3134403"/>
              <a:ext cx="114494" cy="107781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21" name="Ukraine"/>
            <p:cNvSpPr>
              <a:spLocks/>
            </p:cNvSpPr>
            <p:nvPr/>
          </p:nvSpPr>
          <p:spPr bwMode="gray">
            <a:xfrm>
              <a:off x="4740166" y="2430249"/>
              <a:ext cx="364946" cy="215557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22" name="Uganda"/>
            <p:cNvSpPr>
              <a:spLocks noEditPoints="1"/>
            </p:cNvSpPr>
            <p:nvPr/>
          </p:nvSpPr>
          <p:spPr bwMode="gray">
            <a:xfrm>
              <a:off x="4947683" y="3745151"/>
              <a:ext cx="128805" cy="158075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23" name="Turkmenistan"/>
            <p:cNvSpPr>
              <a:spLocks/>
            </p:cNvSpPr>
            <p:nvPr/>
          </p:nvSpPr>
          <p:spPr bwMode="gray">
            <a:xfrm>
              <a:off x="5398505" y="2688918"/>
              <a:ext cx="329169" cy="201187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24" name="Turkey"/>
            <p:cNvSpPr>
              <a:spLocks noEditPoints="1"/>
            </p:cNvSpPr>
            <p:nvPr/>
          </p:nvSpPr>
          <p:spPr bwMode="gray">
            <a:xfrm>
              <a:off x="4818878" y="2703288"/>
              <a:ext cx="429351" cy="172446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25" name="Tunisia"/>
            <p:cNvSpPr>
              <a:spLocks/>
            </p:cNvSpPr>
            <p:nvPr/>
          </p:nvSpPr>
          <p:spPr bwMode="gray">
            <a:xfrm>
              <a:off x="4439620" y="2839810"/>
              <a:ext cx="85870" cy="193999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26" name="Togo"/>
            <p:cNvSpPr>
              <a:spLocks/>
            </p:cNvSpPr>
            <p:nvPr/>
          </p:nvSpPr>
          <p:spPr bwMode="gray">
            <a:xfrm>
              <a:off x="4260721" y="3558334"/>
              <a:ext cx="42935" cy="136517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27" name="Thailand"/>
            <p:cNvSpPr>
              <a:spLocks/>
            </p:cNvSpPr>
            <p:nvPr/>
          </p:nvSpPr>
          <p:spPr bwMode="gray">
            <a:xfrm>
              <a:off x="6500507" y="3299666"/>
              <a:ext cx="200364" cy="409557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28" name="Tanzania"/>
            <p:cNvSpPr>
              <a:spLocks noEditPoints="1"/>
            </p:cNvSpPr>
            <p:nvPr/>
          </p:nvSpPr>
          <p:spPr bwMode="gray">
            <a:xfrm>
              <a:off x="4947683" y="3888856"/>
              <a:ext cx="250457" cy="294593"/>
            </a:xfrm>
            <a:custGeom>
              <a:avLst/>
              <a:gdLst>
                <a:gd name="T0" fmla="*/ 2147483647 w 768"/>
                <a:gd name="T1" fmla="*/ 2147483647 h 870"/>
                <a:gd name="T2" fmla="*/ 2147483647 w 768"/>
                <a:gd name="T3" fmla="*/ 2147483647 h 870"/>
                <a:gd name="T4" fmla="*/ 2147483647 w 768"/>
                <a:gd name="T5" fmla="*/ 2147483647 h 870"/>
                <a:gd name="T6" fmla="*/ 2147483647 w 768"/>
                <a:gd name="T7" fmla="*/ 2147483647 h 870"/>
                <a:gd name="T8" fmla="*/ 2147483647 w 768"/>
                <a:gd name="T9" fmla="*/ 2147483647 h 870"/>
                <a:gd name="T10" fmla="*/ 2147483647 w 768"/>
                <a:gd name="T11" fmla="*/ 2147483647 h 870"/>
                <a:gd name="T12" fmla="*/ 2147483647 w 768"/>
                <a:gd name="T13" fmla="*/ 2147483647 h 870"/>
                <a:gd name="T14" fmla="*/ 2147483647 w 768"/>
                <a:gd name="T15" fmla="*/ 2147483647 h 870"/>
                <a:gd name="T16" fmla="*/ 2147483647 w 768"/>
                <a:gd name="T17" fmla="*/ 2147483647 h 870"/>
                <a:gd name="T18" fmla="*/ 2147483647 w 768"/>
                <a:gd name="T19" fmla="*/ 2147483647 h 870"/>
                <a:gd name="T20" fmla="*/ 2147483647 w 768"/>
                <a:gd name="T21" fmla="*/ 2147483647 h 870"/>
                <a:gd name="T22" fmla="*/ 2147483647 w 768"/>
                <a:gd name="T23" fmla="*/ 2147483647 h 870"/>
                <a:gd name="T24" fmla="*/ 2147483647 w 768"/>
                <a:gd name="T25" fmla="*/ 2147483647 h 870"/>
                <a:gd name="T26" fmla="*/ 2147483647 w 768"/>
                <a:gd name="T27" fmla="*/ 2147483647 h 870"/>
                <a:gd name="T28" fmla="*/ 2147483647 w 768"/>
                <a:gd name="T29" fmla="*/ 2147483647 h 870"/>
                <a:gd name="T30" fmla="*/ 2147483647 w 768"/>
                <a:gd name="T31" fmla="*/ 2147483647 h 870"/>
                <a:gd name="T32" fmla="*/ 2147483647 w 768"/>
                <a:gd name="T33" fmla="*/ 2147483647 h 870"/>
                <a:gd name="T34" fmla="*/ 2147483647 w 768"/>
                <a:gd name="T35" fmla="*/ 2147483647 h 870"/>
                <a:gd name="T36" fmla="*/ 2147483647 w 768"/>
                <a:gd name="T37" fmla="*/ 2147483647 h 870"/>
                <a:gd name="T38" fmla="*/ 2147483647 w 768"/>
                <a:gd name="T39" fmla="*/ 2147483647 h 870"/>
                <a:gd name="T40" fmla="*/ 2147483647 w 768"/>
                <a:gd name="T41" fmla="*/ 2147483647 h 870"/>
                <a:gd name="T42" fmla="*/ 2147483647 w 768"/>
                <a:gd name="T43" fmla="*/ 2147483647 h 870"/>
                <a:gd name="T44" fmla="*/ 2147483647 w 768"/>
                <a:gd name="T45" fmla="*/ 2147483647 h 870"/>
                <a:gd name="T46" fmla="*/ 2147483647 w 768"/>
                <a:gd name="T47" fmla="*/ 2147483647 h 870"/>
                <a:gd name="T48" fmla="*/ 2147483647 w 768"/>
                <a:gd name="T49" fmla="*/ 2147483647 h 870"/>
                <a:gd name="T50" fmla="*/ 2147483647 w 768"/>
                <a:gd name="T51" fmla="*/ 2147483647 h 870"/>
                <a:gd name="T52" fmla="*/ 2147483647 w 768"/>
                <a:gd name="T53" fmla="*/ 2147483647 h 870"/>
                <a:gd name="T54" fmla="*/ 2147483647 w 768"/>
                <a:gd name="T55" fmla="*/ 2147483647 h 870"/>
                <a:gd name="T56" fmla="*/ 2147483647 w 768"/>
                <a:gd name="T57" fmla="*/ 2147483647 h 870"/>
                <a:gd name="T58" fmla="*/ 2147483647 w 768"/>
                <a:gd name="T59" fmla="*/ 2147483647 h 870"/>
                <a:gd name="T60" fmla="*/ 2147483647 w 768"/>
                <a:gd name="T61" fmla="*/ 2147483647 h 870"/>
                <a:gd name="T62" fmla="*/ 2147483647 w 768"/>
                <a:gd name="T63" fmla="*/ 2147483647 h 870"/>
                <a:gd name="T64" fmla="*/ 2147483647 w 768"/>
                <a:gd name="T65" fmla="*/ 2147483647 h 870"/>
                <a:gd name="T66" fmla="*/ 2147483647 w 768"/>
                <a:gd name="T67" fmla="*/ 2147483647 h 870"/>
                <a:gd name="T68" fmla="*/ 2147483647 w 768"/>
                <a:gd name="T69" fmla="*/ 2147483647 h 870"/>
                <a:gd name="T70" fmla="*/ 2147483647 w 768"/>
                <a:gd name="T71" fmla="*/ 2147483647 h 870"/>
                <a:gd name="T72" fmla="*/ 2147483647 w 768"/>
                <a:gd name="T73" fmla="*/ 2147483647 h 870"/>
                <a:gd name="T74" fmla="*/ 2147483647 w 768"/>
                <a:gd name="T75" fmla="*/ 2147483647 h 870"/>
                <a:gd name="T76" fmla="*/ 2147483647 w 768"/>
                <a:gd name="T77" fmla="*/ 2147483647 h 870"/>
                <a:gd name="T78" fmla="*/ 2147483647 w 768"/>
                <a:gd name="T79" fmla="*/ 2147483647 h 870"/>
                <a:gd name="T80" fmla="*/ 2147483647 w 768"/>
                <a:gd name="T81" fmla="*/ 2147483647 h 870"/>
                <a:gd name="T82" fmla="*/ 2147483647 w 768"/>
                <a:gd name="T83" fmla="*/ 2147483647 h 870"/>
                <a:gd name="T84" fmla="*/ 2147483647 w 768"/>
                <a:gd name="T85" fmla="*/ 2147483647 h 870"/>
                <a:gd name="T86" fmla="*/ 2147483647 w 768"/>
                <a:gd name="T87" fmla="*/ 2147483647 h 870"/>
                <a:gd name="T88" fmla="*/ 2147483647 w 768"/>
                <a:gd name="T89" fmla="*/ 2147483647 h 870"/>
                <a:gd name="T90" fmla="*/ 2147483647 w 768"/>
                <a:gd name="T91" fmla="*/ 2147483647 h 870"/>
                <a:gd name="T92" fmla="*/ 2147483647 w 768"/>
                <a:gd name="T93" fmla="*/ 2147483647 h 870"/>
                <a:gd name="T94" fmla="*/ 2147483647 w 768"/>
                <a:gd name="T95" fmla="*/ 2147483647 h 870"/>
                <a:gd name="T96" fmla="*/ 2147483647 w 768"/>
                <a:gd name="T97" fmla="*/ 2147483647 h 870"/>
                <a:gd name="T98" fmla="*/ 2147483647 w 768"/>
                <a:gd name="T99" fmla="*/ 2147483647 h 870"/>
                <a:gd name="T100" fmla="*/ 2147483647 w 768"/>
                <a:gd name="T101" fmla="*/ 2147483647 h 870"/>
                <a:gd name="T102" fmla="*/ 2147483647 w 768"/>
                <a:gd name="T103" fmla="*/ 2147483647 h 8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870"/>
                <a:gd name="T158" fmla="*/ 768 w 768"/>
                <a:gd name="T159" fmla="*/ 870 h 8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870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29" name="Tajikistan"/>
            <p:cNvSpPr>
              <a:spLocks/>
            </p:cNvSpPr>
            <p:nvPr/>
          </p:nvSpPr>
          <p:spPr bwMode="gray">
            <a:xfrm>
              <a:off x="5727674" y="2739217"/>
              <a:ext cx="178894" cy="114964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30" name="Taiwan"/>
            <p:cNvSpPr>
              <a:spLocks/>
            </p:cNvSpPr>
            <p:nvPr/>
          </p:nvSpPr>
          <p:spPr bwMode="gray">
            <a:xfrm>
              <a:off x="6994259" y="3163144"/>
              <a:ext cx="35782" cy="93410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31" name="Syria"/>
            <p:cNvSpPr>
              <a:spLocks/>
            </p:cNvSpPr>
            <p:nvPr/>
          </p:nvSpPr>
          <p:spPr bwMode="gray">
            <a:xfrm>
              <a:off x="5055024" y="2832623"/>
              <a:ext cx="143117" cy="143705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32" name="Switzerland"/>
            <p:cNvSpPr>
              <a:spLocks/>
            </p:cNvSpPr>
            <p:nvPr/>
          </p:nvSpPr>
          <p:spPr bwMode="gray">
            <a:xfrm>
              <a:off x="4410996" y="2552400"/>
              <a:ext cx="93024" cy="50294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33" name="Sweden"/>
            <p:cNvSpPr>
              <a:spLocks noEditPoints="1"/>
            </p:cNvSpPr>
            <p:nvPr/>
          </p:nvSpPr>
          <p:spPr bwMode="gray">
            <a:xfrm>
              <a:off x="4518332" y="2013505"/>
              <a:ext cx="228987" cy="337709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34" name="Swaziland"/>
            <p:cNvSpPr>
              <a:spLocks/>
            </p:cNvSpPr>
            <p:nvPr/>
          </p:nvSpPr>
          <p:spPr bwMode="gray">
            <a:xfrm>
              <a:off x="4961995" y="4571451"/>
              <a:ext cx="35782" cy="43111"/>
            </a:xfrm>
            <a:custGeom>
              <a:avLst/>
              <a:gdLst>
                <a:gd name="T0" fmla="*/ 2147483647 w 102"/>
                <a:gd name="T1" fmla="*/ 2147483647 h 132"/>
                <a:gd name="T2" fmla="*/ 2147483647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0 h 132"/>
                <a:gd name="T12" fmla="*/ 2147483647 w 102"/>
                <a:gd name="T13" fmla="*/ 0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0 w 102"/>
                <a:gd name="T23" fmla="*/ 2147483647 h 132"/>
                <a:gd name="T24" fmla="*/ 0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2147483647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32"/>
                <a:gd name="T77" fmla="*/ 102 w 10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3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35" name="Sudan"/>
            <p:cNvSpPr>
              <a:spLocks/>
            </p:cNvSpPr>
            <p:nvPr/>
          </p:nvSpPr>
          <p:spPr bwMode="gray">
            <a:xfrm>
              <a:off x="4768789" y="3227813"/>
              <a:ext cx="379258" cy="538891"/>
            </a:xfrm>
            <a:custGeom>
              <a:avLst/>
              <a:gdLst>
                <a:gd name="T0" fmla="*/ 2147483647 w 1164"/>
                <a:gd name="T1" fmla="*/ 2147483647 h 1584"/>
                <a:gd name="T2" fmla="*/ 2147483647 w 1164"/>
                <a:gd name="T3" fmla="*/ 2147483647 h 1584"/>
                <a:gd name="T4" fmla="*/ 2147483647 w 1164"/>
                <a:gd name="T5" fmla="*/ 2147483647 h 1584"/>
                <a:gd name="T6" fmla="*/ 2147483647 w 1164"/>
                <a:gd name="T7" fmla="*/ 2147483647 h 1584"/>
                <a:gd name="T8" fmla="*/ 2147483647 w 1164"/>
                <a:gd name="T9" fmla="*/ 2147483647 h 1584"/>
                <a:gd name="T10" fmla="*/ 2147483647 w 1164"/>
                <a:gd name="T11" fmla="*/ 2147483647 h 1584"/>
                <a:gd name="T12" fmla="*/ 2147483647 w 1164"/>
                <a:gd name="T13" fmla="*/ 2147483647 h 1584"/>
                <a:gd name="T14" fmla="*/ 2147483647 w 1164"/>
                <a:gd name="T15" fmla="*/ 2147483647 h 1584"/>
                <a:gd name="T16" fmla="*/ 0 w 1164"/>
                <a:gd name="T17" fmla="*/ 2147483647 h 1584"/>
                <a:gd name="T18" fmla="*/ 2147483647 w 1164"/>
                <a:gd name="T19" fmla="*/ 2147483647 h 1584"/>
                <a:gd name="T20" fmla="*/ 2147483647 w 1164"/>
                <a:gd name="T21" fmla="*/ 2147483647 h 1584"/>
                <a:gd name="T22" fmla="*/ 2147483647 w 1164"/>
                <a:gd name="T23" fmla="*/ 2147483647 h 1584"/>
                <a:gd name="T24" fmla="*/ 2147483647 w 1164"/>
                <a:gd name="T25" fmla="*/ 2147483647 h 1584"/>
                <a:gd name="T26" fmla="*/ 2147483647 w 1164"/>
                <a:gd name="T27" fmla="*/ 2147483647 h 1584"/>
                <a:gd name="T28" fmla="*/ 2147483647 w 1164"/>
                <a:gd name="T29" fmla="*/ 2147483647 h 1584"/>
                <a:gd name="T30" fmla="*/ 2147483647 w 1164"/>
                <a:gd name="T31" fmla="*/ 2147483647 h 1584"/>
                <a:gd name="T32" fmla="*/ 2147483647 w 1164"/>
                <a:gd name="T33" fmla="*/ 2147483647 h 1584"/>
                <a:gd name="T34" fmla="*/ 2147483647 w 1164"/>
                <a:gd name="T35" fmla="*/ 2147483647 h 1584"/>
                <a:gd name="T36" fmla="*/ 2147483647 w 1164"/>
                <a:gd name="T37" fmla="*/ 2147483647 h 1584"/>
                <a:gd name="T38" fmla="*/ 2147483647 w 1164"/>
                <a:gd name="T39" fmla="*/ 2147483647 h 1584"/>
                <a:gd name="T40" fmla="*/ 2147483647 w 1164"/>
                <a:gd name="T41" fmla="*/ 2147483647 h 1584"/>
                <a:gd name="T42" fmla="*/ 2147483647 w 1164"/>
                <a:gd name="T43" fmla="*/ 2147483647 h 1584"/>
                <a:gd name="T44" fmla="*/ 2147483647 w 1164"/>
                <a:gd name="T45" fmla="*/ 2147483647 h 1584"/>
                <a:gd name="T46" fmla="*/ 2147483647 w 1164"/>
                <a:gd name="T47" fmla="*/ 2147483647 h 1584"/>
                <a:gd name="T48" fmla="*/ 2147483647 w 1164"/>
                <a:gd name="T49" fmla="*/ 2147483647 h 1584"/>
                <a:gd name="T50" fmla="*/ 2147483647 w 1164"/>
                <a:gd name="T51" fmla="*/ 2147483647 h 1584"/>
                <a:gd name="T52" fmla="*/ 2147483647 w 1164"/>
                <a:gd name="T53" fmla="*/ 2147483647 h 1584"/>
                <a:gd name="T54" fmla="*/ 2147483647 w 1164"/>
                <a:gd name="T55" fmla="*/ 2147483647 h 1584"/>
                <a:gd name="T56" fmla="*/ 2147483647 w 1164"/>
                <a:gd name="T57" fmla="*/ 2147483647 h 1584"/>
                <a:gd name="T58" fmla="*/ 2147483647 w 1164"/>
                <a:gd name="T59" fmla="*/ 2147483647 h 1584"/>
                <a:gd name="T60" fmla="*/ 2147483647 w 1164"/>
                <a:gd name="T61" fmla="*/ 2147483647 h 1584"/>
                <a:gd name="T62" fmla="*/ 2147483647 w 1164"/>
                <a:gd name="T63" fmla="*/ 2147483647 h 1584"/>
                <a:gd name="T64" fmla="*/ 2147483647 w 1164"/>
                <a:gd name="T65" fmla="*/ 2147483647 h 1584"/>
                <a:gd name="T66" fmla="*/ 2147483647 w 1164"/>
                <a:gd name="T67" fmla="*/ 2147483647 h 1584"/>
                <a:gd name="T68" fmla="*/ 2147483647 w 1164"/>
                <a:gd name="T69" fmla="*/ 2147483647 h 1584"/>
                <a:gd name="T70" fmla="*/ 2147483647 w 1164"/>
                <a:gd name="T71" fmla="*/ 2147483647 h 1584"/>
                <a:gd name="T72" fmla="*/ 2147483647 w 1164"/>
                <a:gd name="T73" fmla="*/ 2147483647 h 1584"/>
                <a:gd name="T74" fmla="*/ 2147483647 w 1164"/>
                <a:gd name="T75" fmla="*/ 2147483647 h 1584"/>
                <a:gd name="T76" fmla="*/ 2147483647 w 1164"/>
                <a:gd name="T77" fmla="*/ 2147483647 h 1584"/>
                <a:gd name="T78" fmla="*/ 2147483647 w 1164"/>
                <a:gd name="T79" fmla="*/ 2147483647 h 1584"/>
                <a:gd name="T80" fmla="*/ 2147483647 w 1164"/>
                <a:gd name="T81" fmla="*/ 2147483647 h 1584"/>
                <a:gd name="T82" fmla="*/ 2147483647 w 1164"/>
                <a:gd name="T83" fmla="*/ 2147483647 h 1584"/>
                <a:gd name="T84" fmla="*/ 2147483647 w 1164"/>
                <a:gd name="T85" fmla="*/ 2147483647 h 1584"/>
                <a:gd name="T86" fmla="*/ 2147483647 w 1164"/>
                <a:gd name="T87" fmla="*/ 2147483647 h 1584"/>
                <a:gd name="T88" fmla="*/ 2147483647 w 1164"/>
                <a:gd name="T89" fmla="*/ 2147483647 h 1584"/>
                <a:gd name="T90" fmla="*/ 2147483647 w 1164"/>
                <a:gd name="T91" fmla="*/ 2147483647 h 1584"/>
                <a:gd name="T92" fmla="*/ 2147483647 w 1164"/>
                <a:gd name="T93" fmla="*/ 2147483647 h 1584"/>
                <a:gd name="T94" fmla="*/ 2147483647 w 1164"/>
                <a:gd name="T95" fmla="*/ 2147483647 h 1584"/>
                <a:gd name="T96" fmla="*/ 2147483647 w 1164"/>
                <a:gd name="T97" fmla="*/ 2147483647 h 1584"/>
                <a:gd name="T98" fmla="*/ 2147483647 w 1164"/>
                <a:gd name="T99" fmla="*/ 2147483647 h 1584"/>
                <a:gd name="T100" fmla="*/ 2147483647 w 1164"/>
                <a:gd name="T101" fmla="*/ 2147483647 h 1584"/>
                <a:gd name="T102" fmla="*/ 2147483647 w 1164"/>
                <a:gd name="T103" fmla="*/ 2147483647 h 1584"/>
                <a:gd name="T104" fmla="*/ 2147483647 w 1164"/>
                <a:gd name="T105" fmla="*/ 2147483647 h 1584"/>
                <a:gd name="T106" fmla="*/ 2147483647 w 1164"/>
                <a:gd name="T107" fmla="*/ 2147483647 h 1584"/>
                <a:gd name="T108" fmla="*/ 2147483647 w 1164"/>
                <a:gd name="T109" fmla="*/ 2147483647 h 1584"/>
                <a:gd name="T110" fmla="*/ 2147483647 w 1164"/>
                <a:gd name="T111" fmla="*/ 2147483647 h 15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4"/>
                <a:gd name="T169" fmla="*/ 0 h 1584"/>
                <a:gd name="T170" fmla="*/ 1164 w 1164"/>
                <a:gd name="T171" fmla="*/ 1584 h 15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4" h="1584">
                  <a:moveTo>
                    <a:pt x="894" y="24"/>
                  </a:moveTo>
                  <a:lnTo>
                    <a:pt x="894" y="48"/>
                  </a:lnTo>
                  <a:lnTo>
                    <a:pt x="888" y="60"/>
                  </a:lnTo>
                  <a:lnTo>
                    <a:pt x="882" y="66"/>
                  </a:lnTo>
                  <a:lnTo>
                    <a:pt x="864" y="66"/>
                  </a:lnTo>
                  <a:lnTo>
                    <a:pt x="858" y="72"/>
                  </a:lnTo>
                  <a:lnTo>
                    <a:pt x="846" y="72"/>
                  </a:lnTo>
                  <a:lnTo>
                    <a:pt x="834" y="84"/>
                  </a:lnTo>
                  <a:lnTo>
                    <a:pt x="822" y="108"/>
                  </a:lnTo>
                  <a:lnTo>
                    <a:pt x="816" y="114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86" y="96"/>
                  </a:lnTo>
                  <a:lnTo>
                    <a:pt x="780" y="90"/>
                  </a:lnTo>
                  <a:lnTo>
                    <a:pt x="660" y="84"/>
                  </a:lnTo>
                  <a:lnTo>
                    <a:pt x="660" y="72"/>
                  </a:lnTo>
                  <a:lnTo>
                    <a:pt x="654" y="72"/>
                  </a:lnTo>
                  <a:lnTo>
                    <a:pt x="636" y="90"/>
                  </a:lnTo>
                  <a:lnTo>
                    <a:pt x="210" y="84"/>
                  </a:lnTo>
                  <a:lnTo>
                    <a:pt x="210" y="246"/>
                  </a:lnTo>
                  <a:lnTo>
                    <a:pt x="138" y="246"/>
                  </a:lnTo>
                  <a:lnTo>
                    <a:pt x="144" y="600"/>
                  </a:lnTo>
                  <a:lnTo>
                    <a:pt x="132" y="600"/>
                  </a:lnTo>
                  <a:lnTo>
                    <a:pt x="120" y="594"/>
                  </a:lnTo>
                  <a:lnTo>
                    <a:pt x="78" y="594"/>
                  </a:lnTo>
                  <a:lnTo>
                    <a:pt x="66" y="606"/>
                  </a:lnTo>
                  <a:lnTo>
                    <a:pt x="72" y="612"/>
                  </a:lnTo>
                  <a:lnTo>
                    <a:pt x="72" y="624"/>
                  </a:lnTo>
                  <a:lnTo>
                    <a:pt x="78" y="630"/>
                  </a:lnTo>
                  <a:lnTo>
                    <a:pt x="78" y="636"/>
                  </a:lnTo>
                  <a:lnTo>
                    <a:pt x="72" y="642"/>
                  </a:lnTo>
                  <a:lnTo>
                    <a:pt x="60" y="648"/>
                  </a:lnTo>
                  <a:lnTo>
                    <a:pt x="48" y="660"/>
                  </a:lnTo>
                  <a:lnTo>
                    <a:pt x="48" y="678"/>
                  </a:lnTo>
                  <a:lnTo>
                    <a:pt x="36" y="678"/>
                  </a:lnTo>
                  <a:lnTo>
                    <a:pt x="42" y="702"/>
                  </a:lnTo>
                  <a:lnTo>
                    <a:pt x="48" y="720"/>
                  </a:lnTo>
                  <a:lnTo>
                    <a:pt x="30" y="732"/>
                  </a:lnTo>
                  <a:lnTo>
                    <a:pt x="12" y="750"/>
                  </a:lnTo>
                  <a:lnTo>
                    <a:pt x="18" y="756"/>
                  </a:lnTo>
                  <a:lnTo>
                    <a:pt x="30" y="780"/>
                  </a:lnTo>
                  <a:lnTo>
                    <a:pt x="30" y="792"/>
                  </a:lnTo>
                  <a:lnTo>
                    <a:pt x="18" y="804"/>
                  </a:lnTo>
                  <a:lnTo>
                    <a:pt x="6" y="810"/>
                  </a:lnTo>
                  <a:lnTo>
                    <a:pt x="0" y="822"/>
                  </a:lnTo>
                  <a:lnTo>
                    <a:pt x="0" y="840"/>
                  </a:lnTo>
                  <a:lnTo>
                    <a:pt x="6" y="846"/>
                  </a:lnTo>
                  <a:lnTo>
                    <a:pt x="18" y="846"/>
                  </a:lnTo>
                  <a:lnTo>
                    <a:pt x="24" y="840"/>
                  </a:lnTo>
                  <a:lnTo>
                    <a:pt x="36" y="840"/>
                  </a:lnTo>
                  <a:lnTo>
                    <a:pt x="42" y="846"/>
                  </a:lnTo>
                  <a:lnTo>
                    <a:pt x="42" y="888"/>
                  </a:lnTo>
                  <a:lnTo>
                    <a:pt x="60" y="900"/>
                  </a:lnTo>
                  <a:lnTo>
                    <a:pt x="42" y="906"/>
                  </a:lnTo>
                  <a:lnTo>
                    <a:pt x="48" y="930"/>
                  </a:lnTo>
                  <a:lnTo>
                    <a:pt x="54" y="930"/>
                  </a:lnTo>
                  <a:lnTo>
                    <a:pt x="66" y="936"/>
                  </a:lnTo>
                  <a:lnTo>
                    <a:pt x="78" y="954"/>
                  </a:lnTo>
                  <a:lnTo>
                    <a:pt x="84" y="960"/>
                  </a:lnTo>
                  <a:lnTo>
                    <a:pt x="84" y="966"/>
                  </a:lnTo>
                  <a:lnTo>
                    <a:pt x="72" y="966"/>
                  </a:lnTo>
                  <a:lnTo>
                    <a:pt x="72" y="990"/>
                  </a:lnTo>
                  <a:lnTo>
                    <a:pt x="102" y="1020"/>
                  </a:lnTo>
                  <a:lnTo>
                    <a:pt x="108" y="1032"/>
                  </a:lnTo>
                  <a:lnTo>
                    <a:pt x="120" y="1044"/>
                  </a:lnTo>
                  <a:lnTo>
                    <a:pt x="126" y="1062"/>
                  </a:lnTo>
                  <a:lnTo>
                    <a:pt x="132" y="1074"/>
                  </a:lnTo>
                  <a:lnTo>
                    <a:pt x="132" y="1104"/>
                  </a:lnTo>
                  <a:lnTo>
                    <a:pt x="126" y="1110"/>
                  </a:lnTo>
                  <a:lnTo>
                    <a:pt x="120" y="1122"/>
                  </a:lnTo>
                  <a:lnTo>
                    <a:pt x="114" y="1128"/>
                  </a:lnTo>
                  <a:lnTo>
                    <a:pt x="114" y="1134"/>
                  </a:lnTo>
                  <a:lnTo>
                    <a:pt x="120" y="1140"/>
                  </a:lnTo>
                  <a:lnTo>
                    <a:pt x="126" y="1140"/>
                  </a:lnTo>
                  <a:lnTo>
                    <a:pt x="120" y="1158"/>
                  </a:lnTo>
                  <a:lnTo>
                    <a:pt x="168" y="1164"/>
                  </a:lnTo>
                  <a:lnTo>
                    <a:pt x="168" y="1194"/>
                  </a:lnTo>
                  <a:lnTo>
                    <a:pt x="192" y="1206"/>
                  </a:lnTo>
                  <a:lnTo>
                    <a:pt x="222" y="1206"/>
                  </a:lnTo>
                  <a:lnTo>
                    <a:pt x="222" y="1224"/>
                  </a:lnTo>
                  <a:lnTo>
                    <a:pt x="228" y="1224"/>
                  </a:lnTo>
                  <a:lnTo>
                    <a:pt x="240" y="1230"/>
                  </a:lnTo>
                  <a:lnTo>
                    <a:pt x="252" y="1242"/>
                  </a:lnTo>
                  <a:lnTo>
                    <a:pt x="252" y="1248"/>
                  </a:lnTo>
                  <a:lnTo>
                    <a:pt x="246" y="1248"/>
                  </a:lnTo>
                  <a:lnTo>
                    <a:pt x="246" y="1254"/>
                  </a:lnTo>
                  <a:lnTo>
                    <a:pt x="240" y="1254"/>
                  </a:lnTo>
                  <a:lnTo>
                    <a:pt x="240" y="1260"/>
                  </a:lnTo>
                  <a:lnTo>
                    <a:pt x="252" y="1272"/>
                  </a:lnTo>
                  <a:lnTo>
                    <a:pt x="264" y="1278"/>
                  </a:lnTo>
                  <a:lnTo>
                    <a:pt x="270" y="1278"/>
                  </a:lnTo>
                  <a:lnTo>
                    <a:pt x="282" y="1284"/>
                  </a:lnTo>
                  <a:lnTo>
                    <a:pt x="294" y="1296"/>
                  </a:lnTo>
                  <a:lnTo>
                    <a:pt x="300" y="1308"/>
                  </a:lnTo>
                  <a:lnTo>
                    <a:pt x="306" y="1314"/>
                  </a:lnTo>
                  <a:lnTo>
                    <a:pt x="306" y="1320"/>
                  </a:lnTo>
                  <a:lnTo>
                    <a:pt x="324" y="1320"/>
                  </a:lnTo>
                  <a:lnTo>
                    <a:pt x="330" y="1326"/>
                  </a:lnTo>
                  <a:lnTo>
                    <a:pt x="330" y="1338"/>
                  </a:lnTo>
                  <a:lnTo>
                    <a:pt x="318" y="1338"/>
                  </a:lnTo>
                  <a:lnTo>
                    <a:pt x="318" y="1344"/>
                  </a:lnTo>
                  <a:lnTo>
                    <a:pt x="330" y="1356"/>
                  </a:lnTo>
                  <a:lnTo>
                    <a:pt x="330" y="1374"/>
                  </a:lnTo>
                  <a:lnTo>
                    <a:pt x="354" y="1380"/>
                  </a:lnTo>
                  <a:lnTo>
                    <a:pt x="360" y="1386"/>
                  </a:lnTo>
                  <a:lnTo>
                    <a:pt x="372" y="1392"/>
                  </a:lnTo>
                  <a:lnTo>
                    <a:pt x="378" y="1398"/>
                  </a:lnTo>
                  <a:lnTo>
                    <a:pt x="384" y="1410"/>
                  </a:lnTo>
                  <a:lnTo>
                    <a:pt x="384" y="1434"/>
                  </a:lnTo>
                  <a:lnTo>
                    <a:pt x="390" y="1446"/>
                  </a:lnTo>
                  <a:lnTo>
                    <a:pt x="420" y="1470"/>
                  </a:lnTo>
                  <a:lnTo>
                    <a:pt x="420" y="1494"/>
                  </a:lnTo>
                  <a:lnTo>
                    <a:pt x="468" y="1518"/>
                  </a:lnTo>
                  <a:lnTo>
                    <a:pt x="474" y="1512"/>
                  </a:lnTo>
                  <a:lnTo>
                    <a:pt x="480" y="1500"/>
                  </a:lnTo>
                  <a:lnTo>
                    <a:pt x="486" y="1494"/>
                  </a:lnTo>
                  <a:lnTo>
                    <a:pt x="498" y="1494"/>
                  </a:lnTo>
                  <a:lnTo>
                    <a:pt x="510" y="1500"/>
                  </a:lnTo>
                  <a:lnTo>
                    <a:pt x="510" y="1506"/>
                  </a:lnTo>
                  <a:lnTo>
                    <a:pt x="522" y="1512"/>
                  </a:lnTo>
                  <a:lnTo>
                    <a:pt x="528" y="1512"/>
                  </a:lnTo>
                  <a:lnTo>
                    <a:pt x="540" y="1500"/>
                  </a:lnTo>
                  <a:lnTo>
                    <a:pt x="540" y="1494"/>
                  </a:lnTo>
                  <a:lnTo>
                    <a:pt x="552" y="1482"/>
                  </a:lnTo>
                  <a:lnTo>
                    <a:pt x="558" y="1488"/>
                  </a:lnTo>
                  <a:lnTo>
                    <a:pt x="570" y="1494"/>
                  </a:lnTo>
                  <a:lnTo>
                    <a:pt x="576" y="1512"/>
                  </a:lnTo>
                  <a:lnTo>
                    <a:pt x="582" y="1524"/>
                  </a:lnTo>
                  <a:lnTo>
                    <a:pt x="594" y="1536"/>
                  </a:lnTo>
                  <a:lnTo>
                    <a:pt x="606" y="1542"/>
                  </a:lnTo>
                  <a:lnTo>
                    <a:pt x="612" y="1548"/>
                  </a:lnTo>
                  <a:lnTo>
                    <a:pt x="618" y="1548"/>
                  </a:lnTo>
                  <a:lnTo>
                    <a:pt x="624" y="1572"/>
                  </a:lnTo>
                  <a:lnTo>
                    <a:pt x="642" y="1572"/>
                  </a:lnTo>
                  <a:lnTo>
                    <a:pt x="660" y="1554"/>
                  </a:lnTo>
                  <a:lnTo>
                    <a:pt x="672" y="1554"/>
                  </a:lnTo>
                  <a:lnTo>
                    <a:pt x="678" y="1560"/>
                  </a:lnTo>
                  <a:lnTo>
                    <a:pt x="690" y="1566"/>
                  </a:lnTo>
                  <a:lnTo>
                    <a:pt x="702" y="1566"/>
                  </a:lnTo>
                  <a:lnTo>
                    <a:pt x="702" y="1560"/>
                  </a:lnTo>
                  <a:lnTo>
                    <a:pt x="708" y="1554"/>
                  </a:lnTo>
                  <a:lnTo>
                    <a:pt x="714" y="1554"/>
                  </a:lnTo>
                  <a:lnTo>
                    <a:pt x="738" y="1584"/>
                  </a:lnTo>
                  <a:lnTo>
                    <a:pt x="756" y="1560"/>
                  </a:lnTo>
                  <a:lnTo>
                    <a:pt x="780" y="1560"/>
                  </a:lnTo>
                  <a:lnTo>
                    <a:pt x="792" y="1548"/>
                  </a:lnTo>
                  <a:lnTo>
                    <a:pt x="804" y="1548"/>
                  </a:lnTo>
                  <a:lnTo>
                    <a:pt x="804" y="1554"/>
                  </a:lnTo>
                  <a:lnTo>
                    <a:pt x="810" y="1560"/>
                  </a:lnTo>
                  <a:lnTo>
                    <a:pt x="834" y="1560"/>
                  </a:lnTo>
                  <a:lnTo>
                    <a:pt x="852" y="1542"/>
                  </a:lnTo>
                  <a:lnTo>
                    <a:pt x="852" y="1536"/>
                  </a:lnTo>
                  <a:lnTo>
                    <a:pt x="858" y="1530"/>
                  </a:lnTo>
                  <a:lnTo>
                    <a:pt x="858" y="1524"/>
                  </a:lnTo>
                  <a:lnTo>
                    <a:pt x="870" y="1524"/>
                  </a:lnTo>
                  <a:lnTo>
                    <a:pt x="888" y="1494"/>
                  </a:lnTo>
                  <a:lnTo>
                    <a:pt x="978" y="1494"/>
                  </a:lnTo>
                  <a:lnTo>
                    <a:pt x="1002" y="1482"/>
                  </a:lnTo>
                  <a:lnTo>
                    <a:pt x="996" y="1464"/>
                  </a:lnTo>
                  <a:lnTo>
                    <a:pt x="996" y="1446"/>
                  </a:lnTo>
                  <a:lnTo>
                    <a:pt x="990" y="1434"/>
                  </a:lnTo>
                  <a:lnTo>
                    <a:pt x="984" y="1428"/>
                  </a:lnTo>
                  <a:lnTo>
                    <a:pt x="966" y="1428"/>
                  </a:lnTo>
                  <a:lnTo>
                    <a:pt x="954" y="1422"/>
                  </a:lnTo>
                  <a:lnTo>
                    <a:pt x="936" y="1386"/>
                  </a:lnTo>
                  <a:lnTo>
                    <a:pt x="936" y="1368"/>
                  </a:lnTo>
                  <a:lnTo>
                    <a:pt x="924" y="1362"/>
                  </a:lnTo>
                  <a:lnTo>
                    <a:pt x="924" y="1326"/>
                  </a:lnTo>
                  <a:lnTo>
                    <a:pt x="912" y="1326"/>
                  </a:lnTo>
                  <a:lnTo>
                    <a:pt x="906" y="1302"/>
                  </a:lnTo>
                  <a:lnTo>
                    <a:pt x="882" y="1302"/>
                  </a:lnTo>
                  <a:lnTo>
                    <a:pt x="876" y="1290"/>
                  </a:lnTo>
                  <a:lnTo>
                    <a:pt x="876" y="1272"/>
                  </a:lnTo>
                  <a:lnTo>
                    <a:pt x="864" y="1266"/>
                  </a:lnTo>
                  <a:lnTo>
                    <a:pt x="858" y="1254"/>
                  </a:lnTo>
                  <a:lnTo>
                    <a:pt x="846" y="1248"/>
                  </a:lnTo>
                  <a:lnTo>
                    <a:pt x="840" y="1242"/>
                  </a:lnTo>
                  <a:lnTo>
                    <a:pt x="816" y="1242"/>
                  </a:lnTo>
                  <a:lnTo>
                    <a:pt x="804" y="1236"/>
                  </a:lnTo>
                  <a:lnTo>
                    <a:pt x="798" y="1236"/>
                  </a:lnTo>
                  <a:lnTo>
                    <a:pt x="798" y="1224"/>
                  </a:lnTo>
                  <a:lnTo>
                    <a:pt x="804" y="1212"/>
                  </a:lnTo>
                  <a:lnTo>
                    <a:pt x="810" y="1206"/>
                  </a:lnTo>
                  <a:lnTo>
                    <a:pt x="804" y="1182"/>
                  </a:lnTo>
                  <a:lnTo>
                    <a:pt x="840" y="1182"/>
                  </a:lnTo>
                  <a:lnTo>
                    <a:pt x="846" y="1188"/>
                  </a:lnTo>
                  <a:lnTo>
                    <a:pt x="852" y="1182"/>
                  </a:lnTo>
                  <a:lnTo>
                    <a:pt x="864" y="1182"/>
                  </a:lnTo>
                  <a:lnTo>
                    <a:pt x="870" y="1176"/>
                  </a:lnTo>
                  <a:lnTo>
                    <a:pt x="870" y="1164"/>
                  </a:lnTo>
                  <a:lnTo>
                    <a:pt x="876" y="1152"/>
                  </a:lnTo>
                  <a:lnTo>
                    <a:pt x="876" y="1116"/>
                  </a:lnTo>
                  <a:lnTo>
                    <a:pt x="870" y="1110"/>
                  </a:lnTo>
                  <a:lnTo>
                    <a:pt x="870" y="1098"/>
                  </a:lnTo>
                  <a:lnTo>
                    <a:pt x="864" y="1086"/>
                  </a:lnTo>
                  <a:lnTo>
                    <a:pt x="864" y="1074"/>
                  </a:lnTo>
                  <a:lnTo>
                    <a:pt x="870" y="1062"/>
                  </a:lnTo>
                  <a:lnTo>
                    <a:pt x="882" y="1056"/>
                  </a:lnTo>
                  <a:lnTo>
                    <a:pt x="888" y="1050"/>
                  </a:lnTo>
                  <a:lnTo>
                    <a:pt x="888" y="1032"/>
                  </a:lnTo>
                  <a:lnTo>
                    <a:pt x="882" y="1020"/>
                  </a:lnTo>
                  <a:lnTo>
                    <a:pt x="882" y="1002"/>
                  </a:lnTo>
                  <a:lnTo>
                    <a:pt x="900" y="984"/>
                  </a:lnTo>
                  <a:lnTo>
                    <a:pt x="906" y="984"/>
                  </a:lnTo>
                  <a:lnTo>
                    <a:pt x="906" y="996"/>
                  </a:lnTo>
                  <a:lnTo>
                    <a:pt x="912" y="1002"/>
                  </a:lnTo>
                  <a:lnTo>
                    <a:pt x="924" y="1002"/>
                  </a:lnTo>
                  <a:lnTo>
                    <a:pt x="930" y="996"/>
                  </a:lnTo>
                  <a:lnTo>
                    <a:pt x="930" y="960"/>
                  </a:lnTo>
                  <a:lnTo>
                    <a:pt x="924" y="954"/>
                  </a:lnTo>
                  <a:lnTo>
                    <a:pt x="924" y="948"/>
                  </a:lnTo>
                  <a:lnTo>
                    <a:pt x="936" y="930"/>
                  </a:lnTo>
                  <a:lnTo>
                    <a:pt x="936" y="906"/>
                  </a:lnTo>
                  <a:lnTo>
                    <a:pt x="942" y="900"/>
                  </a:lnTo>
                  <a:lnTo>
                    <a:pt x="954" y="900"/>
                  </a:lnTo>
                  <a:lnTo>
                    <a:pt x="960" y="894"/>
                  </a:lnTo>
                  <a:lnTo>
                    <a:pt x="960" y="858"/>
                  </a:lnTo>
                  <a:lnTo>
                    <a:pt x="966" y="852"/>
                  </a:lnTo>
                  <a:lnTo>
                    <a:pt x="972" y="840"/>
                  </a:lnTo>
                  <a:lnTo>
                    <a:pt x="978" y="834"/>
                  </a:lnTo>
                  <a:lnTo>
                    <a:pt x="1008" y="834"/>
                  </a:lnTo>
                  <a:lnTo>
                    <a:pt x="1008" y="786"/>
                  </a:lnTo>
                  <a:lnTo>
                    <a:pt x="1014" y="774"/>
                  </a:lnTo>
                  <a:lnTo>
                    <a:pt x="1020" y="768"/>
                  </a:lnTo>
                  <a:lnTo>
                    <a:pt x="1026" y="756"/>
                  </a:lnTo>
                  <a:lnTo>
                    <a:pt x="1032" y="750"/>
                  </a:lnTo>
                  <a:lnTo>
                    <a:pt x="1032" y="708"/>
                  </a:lnTo>
                  <a:lnTo>
                    <a:pt x="1026" y="660"/>
                  </a:lnTo>
                  <a:lnTo>
                    <a:pt x="1020" y="654"/>
                  </a:lnTo>
                  <a:lnTo>
                    <a:pt x="1020" y="636"/>
                  </a:lnTo>
                  <a:lnTo>
                    <a:pt x="1032" y="630"/>
                  </a:lnTo>
                  <a:lnTo>
                    <a:pt x="1038" y="630"/>
                  </a:lnTo>
                  <a:lnTo>
                    <a:pt x="1038" y="594"/>
                  </a:lnTo>
                  <a:lnTo>
                    <a:pt x="1044" y="594"/>
                  </a:lnTo>
                  <a:lnTo>
                    <a:pt x="1050" y="588"/>
                  </a:lnTo>
                  <a:lnTo>
                    <a:pt x="1056" y="576"/>
                  </a:lnTo>
                  <a:lnTo>
                    <a:pt x="1056" y="534"/>
                  </a:lnTo>
                  <a:lnTo>
                    <a:pt x="1050" y="528"/>
                  </a:lnTo>
                  <a:lnTo>
                    <a:pt x="1050" y="516"/>
                  </a:lnTo>
                  <a:lnTo>
                    <a:pt x="1062" y="516"/>
                  </a:lnTo>
                  <a:lnTo>
                    <a:pt x="1068" y="510"/>
                  </a:lnTo>
                  <a:lnTo>
                    <a:pt x="1068" y="492"/>
                  </a:lnTo>
                  <a:lnTo>
                    <a:pt x="1086" y="492"/>
                  </a:lnTo>
                  <a:lnTo>
                    <a:pt x="1092" y="486"/>
                  </a:lnTo>
                  <a:lnTo>
                    <a:pt x="1092" y="480"/>
                  </a:lnTo>
                  <a:lnTo>
                    <a:pt x="1098" y="474"/>
                  </a:lnTo>
                  <a:lnTo>
                    <a:pt x="1098" y="462"/>
                  </a:lnTo>
                  <a:lnTo>
                    <a:pt x="1110" y="462"/>
                  </a:lnTo>
                  <a:lnTo>
                    <a:pt x="1128" y="456"/>
                  </a:lnTo>
                  <a:lnTo>
                    <a:pt x="1152" y="444"/>
                  </a:lnTo>
                  <a:lnTo>
                    <a:pt x="1164" y="420"/>
                  </a:lnTo>
                  <a:lnTo>
                    <a:pt x="1164" y="408"/>
                  </a:lnTo>
                  <a:lnTo>
                    <a:pt x="1128" y="384"/>
                  </a:lnTo>
                  <a:lnTo>
                    <a:pt x="1128" y="378"/>
                  </a:lnTo>
                  <a:lnTo>
                    <a:pt x="1122" y="372"/>
                  </a:lnTo>
                  <a:lnTo>
                    <a:pt x="1122" y="360"/>
                  </a:lnTo>
                  <a:lnTo>
                    <a:pt x="1116" y="354"/>
                  </a:lnTo>
                  <a:lnTo>
                    <a:pt x="1092" y="354"/>
                  </a:lnTo>
                  <a:lnTo>
                    <a:pt x="1080" y="342"/>
                  </a:lnTo>
                  <a:lnTo>
                    <a:pt x="1080" y="330"/>
                  </a:lnTo>
                  <a:lnTo>
                    <a:pt x="1074" y="312"/>
                  </a:lnTo>
                  <a:lnTo>
                    <a:pt x="1074" y="294"/>
                  </a:lnTo>
                  <a:lnTo>
                    <a:pt x="1068" y="282"/>
                  </a:lnTo>
                  <a:lnTo>
                    <a:pt x="1068" y="264"/>
                  </a:lnTo>
                  <a:lnTo>
                    <a:pt x="1062" y="264"/>
                  </a:lnTo>
                  <a:lnTo>
                    <a:pt x="1062" y="240"/>
                  </a:lnTo>
                  <a:lnTo>
                    <a:pt x="1056" y="222"/>
                  </a:lnTo>
                  <a:lnTo>
                    <a:pt x="1056" y="180"/>
                  </a:lnTo>
                  <a:lnTo>
                    <a:pt x="1050" y="168"/>
                  </a:lnTo>
                  <a:lnTo>
                    <a:pt x="1068" y="162"/>
                  </a:lnTo>
                  <a:lnTo>
                    <a:pt x="1038" y="132"/>
                  </a:lnTo>
                  <a:lnTo>
                    <a:pt x="1038" y="90"/>
                  </a:lnTo>
                  <a:lnTo>
                    <a:pt x="1032" y="78"/>
                  </a:lnTo>
                  <a:lnTo>
                    <a:pt x="1026" y="72"/>
                  </a:lnTo>
                  <a:lnTo>
                    <a:pt x="1014" y="66"/>
                  </a:lnTo>
                  <a:lnTo>
                    <a:pt x="984" y="36"/>
                  </a:lnTo>
                  <a:lnTo>
                    <a:pt x="972" y="36"/>
                  </a:lnTo>
                  <a:lnTo>
                    <a:pt x="954" y="18"/>
                  </a:lnTo>
                  <a:lnTo>
                    <a:pt x="948" y="0"/>
                  </a:lnTo>
                  <a:lnTo>
                    <a:pt x="924" y="24"/>
                  </a:lnTo>
                  <a:lnTo>
                    <a:pt x="894" y="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36" name="Sri Lanka"/>
            <p:cNvSpPr>
              <a:spLocks/>
            </p:cNvSpPr>
            <p:nvPr/>
          </p:nvSpPr>
          <p:spPr bwMode="gray">
            <a:xfrm>
              <a:off x="6106932" y="3601446"/>
              <a:ext cx="57247" cy="100593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37" name="Spain"/>
            <p:cNvSpPr>
              <a:spLocks noEditPoints="1"/>
            </p:cNvSpPr>
            <p:nvPr/>
          </p:nvSpPr>
          <p:spPr bwMode="gray">
            <a:xfrm>
              <a:off x="4081827" y="2660177"/>
              <a:ext cx="286234" cy="208374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38" name="Somalia"/>
            <p:cNvSpPr>
              <a:spLocks/>
            </p:cNvSpPr>
            <p:nvPr/>
          </p:nvSpPr>
          <p:spPr bwMode="gray">
            <a:xfrm>
              <a:off x="5212452" y="3529593"/>
              <a:ext cx="236141" cy="380816"/>
            </a:xfrm>
            <a:custGeom>
              <a:avLst/>
              <a:gdLst>
                <a:gd name="T0" fmla="*/ 2147483647 w 714"/>
                <a:gd name="T1" fmla="*/ 2147483647 h 1104"/>
                <a:gd name="T2" fmla="*/ 2147483647 w 714"/>
                <a:gd name="T3" fmla="*/ 2147483647 h 1104"/>
                <a:gd name="T4" fmla="*/ 2147483647 w 714"/>
                <a:gd name="T5" fmla="*/ 2147483647 h 1104"/>
                <a:gd name="T6" fmla="*/ 2147483647 w 714"/>
                <a:gd name="T7" fmla="*/ 2147483647 h 1104"/>
                <a:gd name="T8" fmla="*/ 2147483647 w 714"/>
                <a:gd name="T9" fmla="*/ 2147483647 h 1104"/>
                <a:gd name="T10" fmla="*/ 2147483647 w 714"/>
                <a:gd name="T11" fmla="*/ 2147483647 h 1104"/>
                <a:gd name="T12" fmla="*/ 2147483647 w 714"/>
                <a:gd name="T13" fmla="*/ 2147483647 h 1104"/>
                <a:gd name="T14" fmla="*/ 2147483647 w 714"/>
                <a:gd name="T15" fmla="*/ 2147483647 h 1104"/>
                <a:gd name="T16" fmla="*/ 2147483647 w 714"/>
                <a:gd name="T17" fmla="*/ 2147483647 h 1104"/>
                <a:gd name="T18" fmla="*/ 2147483647 w 714"/>
                <a:gd name="T19" fmla="*/ 2147483647 h 1104"/>
                <a:gd name="T20" fmla="*/ 2147483647 w 714"/>
                <a:gd name="T21" fmla="*/ 2147483647 h 1104"/>
                <a:gd name="T22" fmla="*/ 2147483647 w 714"/>
                <a:gd name="T23" fmla="*/ 2147483647 h 1104"/>
                <a:gd name="T24" fmla="*/ 0 w 714"/>
                <a:gd name="T25" fmla="*/ 2147483647 h 1104"/>
                <a:gd name="T26" fmla="*/ 2147483647 w 714"/>
                <a:gd name="T27" fmla="*/ 2147483647 h 1104"/>
                <a:gd name="T28" fmla="*/ 2147483647 w 714"/>
                <a:gd name="T29" fmla="*/ 2147483647 h 1104"/>
                <a:gd name="T30" fmla="*/ 2147483647 w 714"/>
                <a:gd name="T31" fmla="*/ 2147483647 h 1104"/>
                <a:gd name="T32" fmla="*/ 2147483647 w 714"/>
                <a:gd name="T33" fmla="*/ 2147483647 h 1104"/>
                <a:gd name="T34" fmla="*/ 2147483647 w 714"/>
                <a:gd name="T35" fmla="*/ 2147483647 h 1104"/>
                <a:gd name="T36" fmla="*/ 2147483647 w 714"/>
                <a:gd name="T37" fmla="*/ 2147483647 h 1104"/>
                <a:gd name="T38" fmla="*/ 2147483647 w 714"/>
                <a:gd name="T39" fmla="*/ 2147483647 h 1104"/>
                <a:gd name="T40" fmla="*/ 2147483647 w 714"/>
                <a:gd name="T41" fmla="*/ 2147483647 h 1104"/>
                <a:gd name="T42" fmla="*/ 2147483647 w 714"/>
                <a:gd name="T43" fmla="*/ 2147483647 h 1104"/>
                <a:gd name="T44" fmla="*/ 2147483647 w 714"/>
                <a:gd name="T45" fmla="*/ 2147483647 h 1104"/>
                <a:gd name="T46" fmla="*/ 2147483647 w 714"/>
                <a:gd name="T47" fmla="*/ 2147483647 h 1104"/>
                <a:gd name="T48" fmla="*/ 2147483647 w 714"/>
                <a:gd name="T49" fmla="*/ 2147483647 h 1104"/>
                <a:gd name="T50" fmla="*/ 2147483647 w 714"/>
                <a:gd name="T51" fmla="*/ 2147483647 h 1104"/>
                <a:gd name="T52" fmla="*/ 2147483647 w 714"/>
                <a:gd name="T53" fmla="*/ 2147483647 h 1104"/>
                <a:gd name="T54" fmla="*/ 2147483647 w 714"/>
                <a:gd name="T55" fmla="*/ 2147483647 h 1104"/>
                <a:gd name="T56" fmla="*/ 2147483647 w 714"/>
                <a:gd name="T57" fmla="*/ 2147483647 h 1104"/>
                <a:gd name="T58" fmla="*/ 2147483647 w 714"/>
                <a:gd name="T59" fmla="*/ 2147483647 h 1104"/>
                <a:gd name="T60" fmla="*/ 2147483647 w 714"/>
                <a:gd name="T61" fmla="*/ 2147483647 h 1104"/>
                <a:gd name="T62" fmla="*/ 2147483647 w 714"/>
                <a:gd name="T63" fmla="*/ 2147483647 h 1104"/>
                <a:gd name="T64" fmla="*/ 2147483647 w 714"/>
                <a:gd name="T65" fmla="*/ 2147483647 h 1104"/>
                <a:gd name="T66" fmla="*/ 2147483647 w 714"/>
                <a:gd name="T67" fmla="*/ 2147483647 h 1104"/>
                <a:gd name="T68" fmla="*/ 2147483647 w 714"/>
                <a:gd name="T69" fmla="*/ 2147483647 h 1104"/>
                <a:gd name="T70" fmla="*/ 2147483647 w 714"/>
                <a:gd name="T71" fmla="*/ 2147483647 h 1104"/>
                <a:gd name="T72" fmla="*/ 2147483647 w 714"/>
                <a:gd name="T73" fmla="*/ 2147483647 h 1104"/>
                <a:gd name="T74" fmla="*/ 2147483647 w 714"/>
                <a:gd name="T75" fmla="*/ 2147483647 h 1104"/>
                <a:gd name="T76" fmla="*/ 2147483647 w 714"/>
                <a:gd name="T77" fmla="*/ 2147483647 h 1104"/>
                <a:gd name="T78" fmla="*/ 2147483647 w 714"/>
                <a:gd name="T79" fmla="*/ 2147483647 h 1104"/>
                <a:gd name="T80" fmla="*/ 2147483647 w 714"/>
                <a:gd name="T81" fmla="*/ 2147483647 h 1104"/>
                <a:gd name="T82" fmla="*/ 2147483647 w 714"/>
                <a:gd name="T83" fmla="*/ 2147483647 h 1104"/>
                <a:gd name="T84" fmla="*/ 2147483647 w 714"/>
                <a:gd name="T85" fmla="*/ 2147483647 h 1104"/>
                <a:gd name="T86" fmla="*/ 2147483647 w 714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4"/>
                <a:gd name="T133" fmla="*/ 0 h 1104"/>
                <a:gd name="T134" fmla="*/ 714 w 714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4" h="110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39" name="Solomon Islands"/>
            <p:cNvSpPr>
              <a:spLocks noEditPoints="1"/>
            </p:cNvSpPr>
            <p:nvPr/>
          </p:nvSpPr>
          <p:spPr bwMode="gray">
            <a:xfrm>
              <a:off x="7895897" y="4046931"/>
              <a:ext cx="121652" cy="114964"/>
            </a:xfrm>
            <a:custGeom>
              <a:avLst/>
              <a:gdLst>
                <a:gd name="T0" fmla="*/ 2147483647 w 372"/>
                <a:gd name="T1" fmla="*/ 0 h 348"/>
                <a:gd name="T2" fmla="*/ 2147483647 w 372"/>
                <a:gd name="T3" fmla="*/ 2147483647 h 348"/>
                <a:gd name="T4" fmla="*/ 0 w 372"/>
                <a:gd name="T5" fmla="*/ 2147483647 h 348"/>
                <a:gd name="T6" fmla="*/ 2147483647 w 372"/>
                <a:gd name="T7" fmla="*/ 2147483647 h 348"/>
                <a:gd name="T8" fmla="*/ 0 w 372"/>
                <a:gd name="T9" fmla="*/ 2147483647 h 348"/>
                <a:gd name="T10" fmla="*/ 2147483647 w 372"/>
                <a:gd name="T11" fmla="*/ 2147483647 h 348"/>
                <a:gd name="T12" fmla="*/ 2147483647 w 372"/>
                <a:gd name="T13" fmla="*/ 2147483647 h 348"/>
                <a:gd name="T14" fmla="*/ 2147483647 w 372"/>
                <a:gd name="T15" fmla="*/ 2147483647 h 348"/>
                <a:gd name="T16" fmla="*/ 2147483647 w 372"/>
                <a:gd name="T17" fmla="*/ 2147483647 h 348"/>
                <a:gd name="T18" fmla="*/ 2147483647 w 372"/>
                <a:gd name="T19" fmla="*/ 2147483647 h 348"/>
                <a:gd name="T20" fmla="*/ 2147483647 w 372"/>
                <a:gd name="T21" fmla="*/ 2147483647 h 348"/>
                <a:gd name="T22" fmla="*/ 2147483647 w 372"/>
                <a:gd name="T23" fmla="*/ 2147483647 h 348"/>
                <a:gd name="T24" fmla="*/ 2147483647 w 372"/>
                <a:gd name="T25" fmla="*/ 2147483647 h 348"/>
                <a:gd name="T26" fmla="*/ 2147483647 w 372"/>
                <a:gd name="T27" fmla="*/ 2147483647 h 348"/>
                <a:gd name="T28" fmla="*/ 2147483647 w 372"/>
                <a:gd name="T29" fmla="*/ 2147483647 h 348"/>
                <a:gd name="T30" fmla="*/ 2147483647 w 372"/>
                <a:gd name="T31" fmla="*/ 2147483647 h 348"/>
                <a:gd name="T32" fmla="*/ 2147483647 w 372"/>
                <a:gd name="T33" fmla="*/ 2147483647 h 348"/>
                <a:gd name="T34" fmla="*/ 2147483647 w 372"/>
                <a:gd name="T35" fmla="*/ 2147483647 h 348"/>
                <a:gd name="T36" fmla="*/ 2147483647 w 372"/>
                <a:gd name="T37" fmla="*/ 2147483647 h 348"/>
                <a:gd name="T38" fmla="*/ 2147483647 w 372"/>
                <a:gd name="T39" fmla="*/ 2147483647 h 348"/>
                <a:gd name="T40" fmla="*/ 2147483647 w 372"/>
                <a:gd name="T41" fmla="*/ 2147483647 h 348"/>
                <a:gd name="T42" fmla="*/ 2147483647 w 372"/>
                <a:gd name="T43" fmla="*/ 2147483647 h 348"/>
                <a:gd name="T44" fmla="*/ 2147483647 w 372"/>
                <a:gd name="T45" fmla="*/ 2147483647 h 348"/>
                <a:gd name="T46" fmla="*/ 2147483647 w 372"/>
                <a:gd name="T47" fmla="*/ 2147483647 h 348"/>
                <a:gd name="T48" fmla="*/ 2147483647 w 372"/>
                <a:gd name="T49" fmla="*/ 2147483647 h 348"/>
                <a:gd name="T50" fmla="*/ 2147483647 w 372"/>
                <a:gd name="T51" fmla="*/ 2147483647 h 348"/>
                <a:gd name="T52" fmla="*/ 2147483647 w 372"/>
                <a:gd name="T53" fmla="*/ 2147483647 h 348"/>
                <a:gd name="T54" fmla="*/ 2147483647 w 372"/>
                <a:gd name="T55" fmla="*/ 2147483647 h 348"/>
                <a:gd name="T56" fmla="*/ 2147483647 w 372"/>
                <a:gd name="T57" fmla="*/ 2147483647 h 348"/>
                <a:gd name="T58" fmla="*/ 2147483647 w 372"/>
                <a:gd name="T59" fmla="*/ 2147483647 h 348"/>
                <a:gd name="T60" fmla="*/ 2147483647 w 372"/>
                <a:gd name="T61" fmla="*/ 2147483647 h 348"/>
                <a:gd name="T62" fmla="*/ 2147483647 w 372"/>
                <a:gd name="T63" fmla="*/ 214748364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48"/>
                <a:gd name="T98" fmla="*/ 372 w 372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48">
                  <a:moveTo>
                    <a:pt x="30" y="18"/>
                  </a:moveTo>
                  <a:lnTo>
                    <a:pt x="12" y="0"/>
                  </a:lnTo>
                  <a:lnTo>
                    <a:pt x="6" y="24"/>
                  </a:lnTo>
                  <a:lnTo>
                    <a:pt x="24" y="48"/>
                  </a:lnTo>
                  <a:lnTo>
                    <a:pt x="30" y="18"/>
                  </a:lnTo>
                  <a:close/>
                  <a:moveTo>
                    <a:pt x="0" y="126"/>
                  </a:moveTo>
                  <a:lnTo>
                    <a:pt x="18" y="132"/>
                  </a:lnTo>
                  <a:lnTo>
                    <a:pt x="36" y="102"/>
                  </a:lnTo>
                  <a:lnTo>
                    <a:pt x="0" y="102"/>
                  </a:lnTo>
                  <a:lnTo>
                    <a:pt x="0" y="126"/>
                  </a:lnTo>
                  <a:close/>
                  <a:moveTo>
                    <a:pt x="78" y="120"/>
                  </a:moveTo>
                  <a:lnTo>
                    <a:pt x="36" y="120"/>
                  </a:lnTo>
                  <a:lnTo>
                    <a:pt x="42" y="144"/>
                  </a:lnTo>
                  <a:lnTo>
                    <a:pt x="78" y="132"/>
                  </a:lnTo>
                  <a:lnTo>
                    <a:pt x="78" y="120"/>
                  </a:lnTo>
                  <a:close/>
                  <a:moveTo>
                    <a:pt x="60" y="186"/>
                  </a:moveTo>
                  <a:lnTo>
                    <a:pt x="96" y="186"/>
                  </a:lnTo>
                  <a:lnTo>
                    <a:pt x="48" y="150"/>
                  </a:lnTo>
                  <a:lnTo>
                    <a:pt x="60" y="186"/>
                  </a:lnTo>
                  <a:close/>
                  <a:moveTo>
                    <a:pt x="246" y="222"/>
                  </a:moveTo>
                  <a:lnTo>
                    <a:pt x="222" y="210"/>
                  </a:lnTo>
                  <a:lnTo>
                    <a:pt x="192" y="210"/>
                  </a:lnTo>
                  <a:lnTo>
                    <a:pt x="192" y="228"/>
                  </a:lnTo>
                  <a:lnTo>
                    <a:pt x="198" y="234"/>
                  </a:lnTo>
                  <a:lnTo>
                    <a:pt x="204" y="246"/>
                  </a:lnTo>
                  <a:lnTo>
                    <a:pt x="216" y="252"/>
                  </a:lnTo>
                  <a:lnTo>
                    <a:pt x="252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46" y="222"/>
                  </a:lnTo>
                  <a:close/>
                  <a:moveTo>
                    <a:pt x="312" y="288"/>
                  </a:moveTo>
                  <a:lnTo>
                    <a:pt x="360" y="348"/>
                  </a:lnTo>
                  <a:lnTo>
                    <a:pt x="372" y="318"/>
                  </a:lnTo>
                  <a:lnTo>
                    <a:pt x="312" y="288"/>
                  </a:lnTo>
                  <a:close/>
                  <a:moveTo>
                    <a:pt x="288" y="126"/>
                  </a:moveTo>
                  <a:lnTo>
                    <a:pt x="288" y="132"/>
                  </a:lnTo>
                  <a:lnTo>
                    <a:pt x="282" y="138"/>
                  </a:lnTo>
                  <a:lnTo>
                    <a:pt x="282" y="150"/>
                  </a:lnTo>
                  <a:lnTo>
                    <a:pt x="276" y="162"/>
                  </a:lnTo>
                  <a:lnTo>
                    <a:pt x="276" y="192"/>
                  </a:lnTo>
                  <a:lnTo>
                    <a:pt x="312" y="228"/>
                  </a:lnTo>
                  <a:lnTo>
                    <a:pt x="324" y="234"/>
                  </a:lnTo>
                  <a:lnTo>
                    <a:pt x="330" y="240"/>
                  </a:lnTo>
                  <a:lnTo>
                    <a:pt x="288" y="126"/>
                  </a:lnTo>
                  <a:close/>
                  <a:moveTo>
                    <a:pt x="120" y="60"/>
                  </a:moveTo>
                  <a:lnTo>
                    <a:pt x="120" y="66"/>
                  </a:lnTo>
                  <a:lnTo>
                    <a:pt x="126" y="78"/>
                  </a:lnTo>
                  <a:lnTo>
                    <a:pt x="138" y="90"/>
                  </a:lnTo>
                  <a:lnTo>
                    <a:pt x="150" y="108"/>
                  </a:lnTo>
                  <a:lnTo>
                    <a:pt x="168" y="120"/>
                  </a:lnTo>
                  <a:lnTo>
                    <a:pt x="192" y="144"/>
                  </a:lnTo>
                  <a:lnTo>
                    <a:pt x="204" y="150"/>
                  </a:lnTo>
                  <a:lnTo>
                    <a:pt x="216" y="150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8" y="120"/>
                  </a:lnTo>
                  <a:lnTo>
                    <a:pt x="186" y="108"/>
                  </a:lnTo>
                  <a:lnTo>
                    <a:pt x="174" y="90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0"/>
                  </a:lnTo>
                  <a:lnTo>
                    <a:pt x="120" y="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40" name="Slovenia"/>
            <p:cNvSpPr>
              <a:spLocks/>
            </p:cNvSpPr>
            <p:nvPr/>
          </p:nvSpPr>
          <p:spPr bwMode="gray">
            <a:xfrm>
              <a:off x="4561267" y="2573954"/>
              <a:ext cx="71559" cy="43111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41" name="Slovakia"/>
            <p:cNvSpPr>
              <a:spLocks/>
            </p:cNvSpPr>
            <p:nvPr/>
          </p:nvSpPr>
          <p:spPr bwMode="gray">
            <a:xfrm>
              <a:off x="4632826" y="2502101"/>
              <a:ext cx="114494" cy="50299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42" name="Sierra Leone"/>
            <p:cNvSpPr>
              <a:spLocks/>
            </p:cNvSpPr>
            <p:nvPr/>
          </p:nvSpPr>
          <p:spPr bwMode="gray">
            <a:xfrm>
              <a:off x="3953021" y="3587075"/>
              <a:ext cx="71559" cy="93406"/>
            </a:xfrm>
            <a:custGeom>
              <a:avLst/>
              <a:gdLst>
                <a:gd name="T0" fmla="*/ 2147483647 w 210"/>
                <a:gd name="T1" fmla="*/ 2147483647 h 270"/>
                <a:gd name="T2" fmla="*/ 2147483647 w 210"/>
                <a:gd name="T3" fmla="*/ 2147483647 h 270"/>
                <a:gd name="T4" fmla="*/ 2147483647 w 210"/>
                <a:gd name="T5" fmla="*/ 2147483647 h 270"/>
                <a:gd name="T6" fmla="*/ 2147483647 w 210"/>
                <a:gd name="T7" fmla="*/ 2147483647 h 270"/>
                <a:gd name="T8" fmla="*/ 2147483647 w 210"/>
                <a:gd name="T9" fmla="*/ 2147483647 h 270"/>
                <a:gd name="T10" fmla="*/ 2147483647 w 210"/>
                <a:gd name="T11" fmla="*/ 2147483647 h 270"/>
                <a:gd name="T12" fmla="*/ 2147483647 w 210"/>
                <a:gd name="T13" fmla="*/ 2147483647 h 270"/>
                <a:gd name="T14" fmla="*/ 2147483647 w 210"/>
                <a:gd name="T15" fmla="*/ 2147483647 h 270"/>
                <a:gd name="T16" fmla="*/ 2147483647 w 210"/>
                <a:gd name="T17" fmla="*/ 2147483647 h 270"/>
                <a:gd name="T18" fmla="*/ 2147483647 w 210"/>
                <a:gd name="T19" fmla="*/ 2147483647 h 270"/>
                <a:gd name="T20" fmla="*/ 2147483647 w 210"/>
                <a:gd name="T21" fmla="*/ 2147483647 h 270"/>
                <a:gd name="T22" fmla="*/ 2147483647 w 210"/>
                <a:gd name="T23" fmla="*/ 0 h 270"/>
                <a:gd name="T24" fmla="*/ 2147483647 w 210"/>
                <a:gd name="T25" fmla="*/ 0 h 270"/>
                <a:gd name="T26" fmla="*/ 2147483647 w 210"/>
                <a:gd name="T27" fmla="*/ 2147483647 h 270"/>
                <a:gd name="T28" fmla="*/ 2147483647 w 210"/>
                <a:gd name="T29" fmla="*/ 2147483647 h 270"/>
                <a:gd name="T30" fmla="*/ 2147483647 w 210"/>
                <a:gd name="T31" fmla="*/ 2147483647 h 270"/>
                <a:gd name="T32" fmla="*/ 2147483647 w 210"/>
                <a:gd name="T33" fmla="*/ 2147483647 h 270"/>
                <a:gd name="T34" fmla="*/ 2147483647 w 210"/>
                <a:gd name="T35" fmla="*/ 2147483647 h 270"/>
                <a:gd name="T36" fmla="*/ 2147483647 w 210"/>
                <a:gd name="T37" fmla="*/ 2147483647 h 270"/>
                <a:gd name="T38" fmla="*/ 2147483647 w 210"/>
                <a:gd name="T39" fmla="*/ 2147483647 h 270"/>
                <a:gd name="T40" fmla="*/ 2147483647 w 210"/>
                <a:gd name="T41" fmla="*/ 2147483647 h 270"/>
                <a:gd name="T42" fmla="*/ 2147483647 w 210"/>
                <a:gd name="T43" fmla="*/ 2147483647 h 270"/>
                <a:gd name="T44" fmla="*/ 0 w 210"/>
                <a:gd name="T45" fmla="*/ 2147483647 h 270"/>
                <a:gd name="T46" fmla="*/ 2147483647 w 210"/>
                <a:gd name="T47" fmla="*/ 2147483647 h 270"/>
                <a:gd name="T48" fmla="*/ 2147483647 w 210"/>
                <a:gd name="T49" fmla="*/ 2147483647 h 270"/>
                <a:gd name="T50" fmla="*/ 0 w 210"/>
                <a:gd name="T51" fmla="*/ 2147483647 h 270"/>
                <a:gd name="T52" fmla="*/ 0 w 210"/>
                <a:gd name="T53" fmla="*/ 2147483647 h 270"/>
                <a:gd name="T54" fmla="*/ 2147483647 w 210"/>
                <a:gd name="T55" fmla="*/ 2147483647 h 270"/>
                <a:gd name="T56" fmla="*/ 2147483647 w 210"/>
                <a:gd name="T57" fmla="*/ 2147483647 h 270"/>
                <a:gd name="T58" fmla="*/ 2147483647 w 210"/>
                <a:gd name="T59" fmla="*/ 2147483647 h 270"/>
                <a:gd name="T60" fmla="*/ 2147483647 w 210"/>
                <a:gd name="T61" fmla="*/ 2147483647 h 270"/>
                <a:gd name="T62" fmla="*/ 2147483647 w 210"/>
                <a:gd name="T63" fmla="*/ 2147483647 h 270"/>
                <a:gd name="T64" fmla="*/ 2147483647 w 210"/>
                <a:gd name="T65" fmla="*/ 2147483647 h 270"/>
                <a:gd name="T66" fmla="*/ 2147483647 w 210"/>
                <a:gd name="T67" fmla="*/ 2147483647 h 270"/>
                <a:gd name="T68" fmla="*/ 2147483647 w 210"/>
                <a:gd name="T69" fmla="*/ 2147483647 h 270"/>
                <a:gd name="T70" fmla="*/ 2147483647 w 210"/>
                <a:gd name="T71" fmla="*/ 2147483647 h 270"/>
                <a:gd name="T72" fmla="*/ 2147483647 w 210"/>
                <a:gd name="T73" fmla="*/ 2147483647 h 270"/>
                <a:gd name="T74" fmla="*/ 2147483647 w 210"/>
                <a:gd name="T75" fmla="*/ 2147483647 h 270"/>
                <a:gd name="T76" fmla="*/ 2147483647 w 210"/>
                <a:gd name="T77" fmla="*/ 2147483647 h 270"/>
                <a:gd name="T78" fmla="*/ 2147483647 w 210"/>
                <a:gd name="T79" fmla="*/ 2147483647 h 270"/>
                <a:gd name="T80" fmla="*/ 2147483647 w 210"/>
                <a:gd name="T81" fmla="*/ 2147483647 h 270"/>
                <a:gd name="T82" fmla="*/ 2147483647 w 210"/>
                <a:gd name="T83" fmla="*/ 2147483647 h 270"/>
                <a:gd name="T84" fmla="*/ 2147483647 w 210"/>
                <a:gd name="T85" fmla="*/ 2147483647 h 270"/>
                <a:gd name="T86" fmla="*/ 2147483647 w 210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70"/>
                <a:gd name="T134" fmla="*/ 210 w 210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7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43" name="Senegal"/>
            <p:cNvSpPr>
              <a:spLocks/>
            </p:cNvSpPr>
            <p:nvPr/>
          </p:nvSpPr>
          <p:spPr bwMode="gray">
            <a:xfrm>
              <a:off x="3888616" y="3400259"/>
              <a:ext cx="135964" cy="122147"/>
            </a:xfrm>
            <a:custGeom>
              <a:avLst/>
              <a:gdLst>
                <a:gd name="T0" fmla="*/ 2147483647 w 414"/>
                <a:gd name="T1" fmla="*/ 2147483647 h 366"/>
                <a:gd name="T2" fmla="*/ 2147483647 w 414"/>
                <a:gd name="T3" fmla="*/ 2147483647 h 366"/>
                <a:gd name="T4" fmla="*/ 2147483647 w 414"/>
                <a:gd name="T5" fmla="*/ 2147483647 h 366"/>
                <a:gd name="T6" fmla="*/ 2147483647 w 414"/>
                <a:gd name="T7" fmla="*/ 2147483647 h 366"/>
                <a:gd name="T8" fmla="*/ 2147483647 w 414"/>
                <a:gd name="T9" fmla="*/ 2147483647 h 366"/>
                <a:gd name="T10" fmla="*/ 2147483647 w 414"/>
                <a:gd name="T11" fmla="*/ 2147483647 h 366"/>
                <a:gd name="T12" fmla="*/ 2147483647 w 414"/>
                <a:gd name="T13" fmla="*/ 2147483647 h 366"/>
                <a:gd name="T14" fmla="*/ 2147483647 w 414"/>
                <a:gd name="T15" fmla="*/ 2147483647 h 366"/>
                <a:gd name="T16" fmla="*/ 2147483647 w 414"/>
                <a:gd name="T17" fmla="*/ 2147483647 h 366"/>
                <a:gd name="T18" fmla="*/ 2147483647 w 414"/>
                <a:gd name="T19" fmla="*/ 2147483647 h 366"/>
                <a:gd name="T20" fmla="*/ 2147483647 w 414"/>
                <a:gd name="T21" fmla="*/ 2147483647 h 366"/>
                <a:gd name="T22" fmla="*/ 2147483647 w 414"/>
                <a:gd name="T23" fmla="*/ 2147483647 h 366"/>
                <a:gd name="T24" fmla="*/ 2147483647 w 414"/>
                <a:gd name="T25" fmla="*/ 2147483647 h 366"/>
                <a:gd name="T26" fmla="*/ 2147483647 w 414"/>
                <a:gd name="T27" fmla="*/ 2147483647 h 366"/>
                <a:gd name="T28" fmla="*/ 2147483647 w 414"/>
                <a:gd name="T29" fmla="*/ 0 h 366"/>
                <a:gd name="T30" fmla="*/ 2147483647 w 414"/>
                <a:gd name="T31" fmla="*/ 2147483647 h 366"/>
                <a:gd name="T32" fmla="*/ 2147483647 w 414"/>
                <a:gd name="T33" fmla="*/ 2147483647 h 366"/>
                <a:gd name="T34" fmla="*/ 2147483647 w 414"/>
                <a:gd name="T35" fmla="*/ 2147483647 h 366"/>
                <a:gd name="T36" fmla="*/ 2147483647 w 414"/>
                <a:gd name="T37" fmla="*/ 2147483647 h 366"/>
                <a:gd name="T38" fmla="*/ 2147483647 w 414"/>
                <a:gd name="T39" fmla="*/ 2147483647 h 366"/>
                <a:gd name="T40" fmla="*/ 2147483647 w 414"/>
                <a:gd name="T41" fmla="*/ 2147483647 h 366"/>
                <a:gd name="T42" fmla="*/ 0 w 414"/>
                <a:gd name="T43" fmla="*/ 2147483647 h 366"/>
                <a:gd name="T44" fmla="*/ 2147483647 w 414"/>
                <a:gd name="T45" fmla="*/ 2147483647 h 366"/>
                <a:gd name="T46" fmla="*/ 2147483647 w 414"/>
                <a:gd name="T47" fmla="*/ 2147483647 h 366"/>
                <a:gd name="T48" fmla="*/ 2147483647 w 414"/>
                <a:gd name="T49" fmla="*/ 2147483647 h 366"/>
                <a:gd name="T50" fmla="*/ 2147483647 w 414"/>
                <a:gd name="T51" fmla="*/ 2147483647 h 366"/>
                <a:gd name="T52" fmla="*/ 2147483647 w 414"/>
                <a:gd name="T53" fmla="*/ 2147483647 h 366"/>
                <a:gd name="T54" fmla="*/ 2147483647 w 414"/>
                <a:gd name="T55" fmla="*/ 2147483647 h 366"/>
                <a:gd name="T56" fmla="*/ 2147483647 w 414"/>
                <a:gd name="T57" fmla="*/ 2147483647 h 366"/>
                <a:gd name="T58" fmla="*/ 2147483647 w 414"/>
                <a:gd name="T59" fmla="*/ 2147483647 h 366"/>
                <a:gd name="T60" fmla="*/ 2147483647 w 414"/>
                <a:gd name="T61" fmla="*/ 2147483647 h 366"/>
                <a:gd name="T62" fmla="*/ 2147483647 w 414"/>
                <a:gd name="T63" fmla="*/ 2147483647 h 366"/>
                <a:gd name="T64" fmla="*/ 2147483647 w 414"/>
                <a:gd name="T65" fmla="*/ 2147483647 h 366"/>
                <a:gd name="T66" fmla="*/ 2147483647 w 414"/>
                <a:gd name="T67" fmla="*/ 2147483647 h 366"/>
                <a:gd name="T68" fmla="*/ 2147483647 w 414"/>
                <a:gd name="T69" fmla="*/ 2147483647 h 366"/>
                <a:gd name="T70" fmla="*/ 2147483647 w 414"/>
                <a:gd name="T71" fmla="*/ 2147483647 h 366"/>
                <a:gd name="T72" fmla="*/ 2147483647 w 414"/>
                <a:gd name="T73" fmla="*/ 2147483647 h 366"/>
                <a:gd name="T74" fmla="*/ 2147483647 w 414"/>
                <a:gd name="T75" fmla="*/ 2147483647 h 366"/>
                <a:gd name="T76" fmla="*/ 2147483647 w 414"/>
                <a:gd name="T77" fmla="*/ 2147483647 h 366"/>
                <a:gd name="T78" fmla="*/ 2147483647 w 414"/>
                <a:gd name="T79" fmla="*/ 2147483647 h 366"/>
                <a:gd name="T80" fmla="*/ 2147483647 w 414"/>
                <a:gd name="T81" fmla="*/ 2147483647 h 366"/>
                <a:gd name="T82" fmla="*/ 2147483647 w 414"/>
                <a:gd name="T83" fmla="*/ 2147483647 h 366"/>
                <a:gd name="T84" fmla="*/ 2147483647 w 414"/>
                <a:gd name="T85" fmla="*/ 2147483647 h 366"/>
                <a:gd name="T86" fmla="*/ 2147483647 w 414"/>
                <a:gd name="T87" fmla="*/ 2147483647 h 366"/>
                <a:gd name="T88" fmla="*/ 2147483647 w 414"/>
                <a:gd name="T89" fmla="*/ 2147483647 h 366"/>
                <a:gd name="T90" fmla="*/ 2147483647 w 414"/>
                <a:gd name="T91" fmla="*/ 2147483647 h 366"/>
                <a:gd name="T92" fmla="*/ 2147483647 w 414"/>
                <a:gd name="T93" fmla="*/ 2147483647 h 366"/>
                <a:gd name="T94" fmla="*/ 2147483647 w 414"/>
                <a:gd name="T95" fmla="*/ 2147483647 h 366"/>
                <a:gd name="T96" fmla="*/ 2147483647 w 414"/>
                <a:gd name="T97" fmla="*/ 2147483647 h 366"/>
                <a:gd name="T98" fmla="*/ 2147483647 w 414"/>
                <a:gd name="T99" fmla="*/ 2147483647 h 366"/>
                <a:gd name="T100" fmla="*/ 2147483647 w 414"/>
                <a:gd name="T101" fmla="*/ 2147483647 h 366"/>
                <a:gd name="T102" fmla="*/ 2147483647 w 414"/>
                <a:gd name="T103" fmla="*/ 2147483647 h 366"/>
                <a:gd name="T104" fmla="*/ 2147483647 w 414"/>
                <a:gd name="T105" fmla="*/ 2147483647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66"/>
                <a:gd name="T161" fmla="*/ 414 w 41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66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44" name="Saudi Arabia"/>
            <p:cNvSpPr>
              <a:spLocks/>
            </p:cNvSpPr>
            <p:nvPr/>
          </p:nvSpPr>
          <p:spPr bwMode="gray">
            <a:xfrm>
              <a:off x="5047865" y="2976327"/>
              <a:ext cx="486598" cy="438302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45" name="Rwanda"/>
            <p:cNvSpPr>
              <a:spLocks/>
            </p:cNvSpPr>
            <p:nvPr/>
          </p:nvSpPr>
          <p:spPr bwMode="gray">
            <a:xfrm>
              <a:off x="4933372" y="3888856"/>
              <a:ext cx="42935" cy="50294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0 h 150"/>
                <a:gd name="T28" fmla="*/ 2147483647 w 150"/>
                <a:gd name="T29" fmla="*/ 2147483647 h 150"/>
                <a:gd name="T30" fmla="*/ 2147483647 w 150"/>
                <a:gd name="T31" fmla="*/ 2147483647 h 150"/>
                <a:gd name="T32" fmla="*/ 2147483647 w 150"/>
                <a:gd name="T33" fmla="*/ 2147483647 h 150"/>
                <a:gd name="T34" fmla="*/ 2147483647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2147483647 h 150"/>
                <a:gd name="T44" fmla="*/ 2147483647 w 150"/>
                <a:gd name="T45" fmla="*/ 2147483647 h 150"/>
                <a:gd name="T46" fmla="*/ 2147483647 w 150"/>
                <a:gd name="T47" fmla="*/ 2147483647 h 150"/>
                <a:gd name="T48" fmla="*/ 2147483647 w 150"/>
                <a:gd name="T49" fmla="*/ 2147483647 h 150"/>
                <a:gd name="T50" fmla="*/ 2147483647 w 150"/>
                <a:gd name="T51" fmla="*/ 2147483647 h 150"/>
                <a:gd name="T52" fmla="*/ 2147483647 w 150"/>
                <a:gd name="T53" fmla="*/ 2147483647 h 150"/>
                <a:gd name="T54" fmla="*/ 2147483647 w 150"/>
                <a:gd name="T55" fmla="*/ 2147483647 h 150"/>
                <a:gd name="T56" fmla="*/ 2147483647 w 150"/>
                <a:gd name="T57" fmla="*/ 2147483647 h 150"/>
                <a:gd name="T58" fmla="*/ 2147483647 w 150"/>
                <a:gd name="T59" fmla="*/ 2147483647 h 150"/>
                <a:gd name="T60" fmla="*/ 0 w 150"/>
                <a:gd name="T61" fmla="*/ 2147483647 h 150"/>
                <a:gd name="T62" fmla="*/ 0 w 150"/>
                <a:gd name="T63" fmla="*/ 2147483647 h 150"/>
                <a:gd name="T64" fmla="*/ 2147483647 w 150"/>
                <a:gd name="T65" fmla="*/ 2147483647 h 150"/>
                <a:gd name="T66" fmla="*/ 2147483647 w 150"/>
                <a:gd name="T67" fmla="*/ 2147483647 h 150"/>
                <a:gd name="T68" fmla="*/ 2147483647 w 150"/>
                <a:gd name="T69" fmla="*/ 2147483647 h 150"/>
                <a:gd name="T70" fmla="*/ 2147483647 w 150"/>
                <a:gd name="T71" fmla="*/ 2147483647 h 150"/>
                <a:gd name="T72" fmla="*/ 2147483647 w 150"/>
                <a:gd name="T73" fmla="*/ 21474836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50"/>
                <a:gd name="T113" fmla="*/ 150 w 150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50">
                  <a:moveTo>
                    <a:pt x="48" y="150"/>
                  </a:moveTo>
                  <a:lnTo>
                    <a:pt x="54" y="150"/>
                  </a:lnTo>
                  <a:lnTo>
                    <a:pt x="60" y="144"/>
                  </a:lnTo>
                  <a:lnTo>
                    <a:pt x="72" y="138"/>
                  </a:lnTo>
                  <a:lnTo>
                    <a:pt x="78" y="114"/>
                  </a:lnTo>
                  <a:lnTo>
                    <a:pt x="138" y="114"/>
                  </a:lnTo>
                  <a:lnTo>
                    <a:pt x="150" y="102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2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90"/>
                  </a:lnTo>
                  <a:lnTo>
                    <a:pt x="18" y="102"/>
                  </a:lnTo>
                  <a:lnTo>
                    <a:pt x="6" y="108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46" name="Russia (Urup,Simushir)"/>
            <p:cNvSpPr>
              <a:spLocks noEditPoints="1"/>
            </p:cNvSpPr>
            <p:nvPr/>
          </p:nvSpPr>
          <p:spPr bwMode="gray">
            <a:xfrm>
              <a:off x="7337740" y="2250620"/>
              <a:ext cx="100182" cy="409557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47" name="Russia"/>
            <p:cNvSpPr>
              <a:spLocks noEditPoints="1"/>
            </p:cNvSpPr>
            <p:nvPr/>
          </p:nvSpPr>
          <p:spPr bwMode="gray">
            <a:xfrm>
              <a:off x="4682919" y="1747653"/>
              <a:ext cx="2955367" cy="984376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48" name="Romania"/>
            <p:cNvSpPr>
              <a:spLocks/>
            </p:cNvSpPr>
            <p:nvPr/>
          </p:nvSpPr>
          <p:spPr bwMode="gray">
            <a:xfrm>
              <a:off x="4704384" y="2538030"/>
              <a:ext cx="200364" cy="129334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49" name="Qatar"/>
            <p:cNvSpPr>
              <a:spLocks/>
            </p:cNvSpPr>
            <p:nvPr/>
          </p:nvSpPr>
          <p:spPr bwMode="gray">
            <a:xfrm>
              <a:off x="5419970" y="3141590"/>
              <a:ext cx="21470" cy="50294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50" name="Portugal"/>
            <p:cNvSpPr>
              <a:spLocks/>
            </p:cNvSpPr>
            <p:nvPr/>
          </p:nvSpPr>
          <p:spPr bwMode="gray">
            <a:xfrm>
              <a:off x="4074669" y="2710476"/>
              <a:ext cx="71559" cy="136517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51" name="Poland"/>
            <p:cNvSpPr>
              <a:spLocks/>
            </p:cNvSpPr>
            <p:nvPr/>
          </p:nvSpPr>
          <p:spPr bwMode="gray">
            <a:xfrm>
              <a:off x="4575579" y="2365584"/>
              <a:ext cx="200364" cy="158075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52" name="Philippines"/>
            <p:cNvSpPr>
              <a:spLocks noEditPoints="1"/>
            </p:cNvSpPr>
            <p:nvPr/>
          </p:nvSpPr>
          <p:spPr bwMode="gray">
            <a:xfrm>
              <a:off x="6979947" y="3349960"/>
              <a:ext cx="236146" cy="409561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53" name="Papua New Guinea"/>
            <p:cNvSpPr>
              <a:spLocks noEditPoints="1"/>
            </p:cNvSpPr>
            <p:nvPr/>
          </p:nvSpPr>
          <p:spPr bwMode="gray">
            <a:xfrm>
              <a:off x="7523792" y="3910409"/>
              <a:ext cx="357793" cy="251486"/>
            </a:xfrm>
            <a:custGeom>
              <a:avLst/>
              <a:gdLst>
                <a:gd name="T0" fmla="*/ 2147483647 w 1086"/>
                <a:gd name="T1" fmla="*/ 2147483647 h 726"/>
                <a:gd name="T2" fmla="*/ 2147483647 w 1086"/>
                <a:gd name="T3" fmla="*/ 2147483647 h 726"/>
                <a:gd name="T4" fmla="*/ 2147483647 w 1086"/>
                <a:gd name="T5" fmla="*/ 2147483647 h 726"/>
                <a:gd name="T6" fmla="*/ 2147483647 w 1086"/>
                <a:gd name="T7" fmla="*/ 2147483647 h 726"/>
                <a:gd name="T8" fmla="*/ 2147483647 w 1086"/>
                <a:gd name="T9" fmla="*/ 2147483647 h 726"/>
                <a:gd name="T10" fmla="*/ 2147483647 w 1086"/>
                <a:gd name="T11" fmla="*/ 2147483647 h 726"/>
                <a:gd name="T12" fmla="*/ 2147483647 w 1086"/>
                <a:gd name="T13" fmla="*/ 2147483647 h 726"/>
                <a:gd name="T14" fmla="*/ 2147483647 w 1086"/>
                <a:gd name="T15" fmla="*/ 2147483647 h 726"/>
                <a:gd name="T16" fmla="*/ 2147483647 w 1086"/>
                <a:gd name="T17" fmla="*/ 2147483647 h 726"/>
                <a:gd name="T18" fmla="*/ 2147483647 w 1086"/>
                <a:gd name="T19" fmla="*/ 2147483647 h 726"/>
                <a:gd name="T20" fmla="*/ 2147483647 w 1086"/>
                <a:gd name="T21" fmla="*/ 2147483647 h 726"/>
                <a:gd name="T22" fmla="*/ 2147483647 w 1086"/>
                <a:gd name="T23" fmla="*/ 2147483647 h 726"/>
                <a:gd name="T24" fmla="*/ 2147483647 w 1086"/>
                <a:gd name="T25" fmla="*/ 2147483647 h 726"/>
                <a:gd name="T26" fmla="*/ 2147483647 w 1086"/>
                <a:gd name="T27" fmla="*/ 2147483647 h 726"/>
                <a:gd name="T28" fmla="*/ 2147483647 w 1086"/>
                <a:gd name="T29" fmla="*/ 2147483647 h 726"/>
                <a:gd name="T30" fmla="*/ 2147483647 w 1086"/>
                <a:gd name="T31" fmla="*/ 2147483647 h 726"/>
                <a:gd name="T32" fmla="*/ 2147483647 w 1086"/>
                <a:gd name="T33" fmla="*/ 2147483647 h 726"/>
                <a:gd name="T34" fmla="*/ 2147483647 w 1086"/>
                <a:gd name="T35" fmla="*/ 2147483647 h 726"/>
                <a:gd name="T36" fmla="*/ 2147483647 w 1086"/>
                <a:gd name="T37" fmla="*/ 2147483647 h 726"/>
                <a:gd name="T38" fmla="*/ 2147483647 w 1086"/>
                <a:gd name="T39" fmla="*/ 2147483647 h 726"/>
                <a:gd name="T40" fmla="*/ 2147483647 w 1086"/>
                <a:gd name="T41" fmla="*/ 2147483647 h 726"/>
                <a:gd name="T42" fmla="*/ 2147483647 w 1086"/>
                <a:gd name="T43" fmla="*/ 2147483647 h 726"/>
                <a:gd name="T44" fmla="*/ 2147483647 w 1086"/>
                <a:gd name="T45" fmla="*/ 2147483647 h 726"/>
                <a:gd name="T46" fmla="*/ 2147483647 w 1086"/>
                <a:gd name="T47" fmla="*/ 2147483647 h 726"/>
                <a:gd name="T48" fmla="*/ 2147483647 w 1086"/>
                <a:gd name="T49" fmla="*/ 2147483647 h 726"/>
                <a:gd name="T50" fmla="*/ 2147483647 w 1086"/>
                <a:gd name="T51" fmla="*/ 2147483647 h 726"/>
                <a:gd name="T52" fmla="*/ 2147483647 w 1086"/>
                <a:gd name="T53" fmla="*/ 2147483647 h 726"/>
                <a:gd name="T54" fmla="*/ 2147483647 w 1086"/>
                <a:gd name="T55" fmla="*/ 2147483647 h 726"/>
                <a:gd name="T56" fmla="*/ 2147483647 w 1086"/>
                <a:gd name="T57" fmla="*/ 2147483647 h 726"/>
                <a:gd name="T58" fmla="*/ 2147483647 w 1086"/>
                <a:gd name="T59" fmla="*/ 2147483647 h 726"/>
                <a:gd name="T60" fmla="*/ 2147483647 w 1086"/>
                <a:gd name="T61" fmla="*/ 2147483647 h 726"/>
                <a:gd name="T62" fmla="*/ 2147483647 w 1086"/>
                <a:gd name="T63" fmla="*/ 2147483647 h 726"/>
                <a:gd name="T64" fmla="*/ 2147483647 w 1086"/>
                <a:gd name="T65" fmla="*/ 2147483647 h 726"/>
                <a:gd name="T66" fmla="*/ 2147483647 w 1086"/>
                <a:gd name="T67" fmla="*/ 2147483647 h 726"/>
                <a:gd name="T68" fmla="*/ 2147483647 w 1086"/>
                <a:gd name="T69" fmla="*/ 2147483647 h 726"/>
                <a:gd name="T70" fmla="*/ 2147483647 w 1086"/>
                <a:gd name="T71" fmla="*/ 2147483647 h 726"/>
                <a:gd name="T72" fmla="*/ 2147483647 w 1086"/>
                <a:gd name="T73" fmla="*/ 2147483647 h 726"/>
                <a:gd name="T74" fmla="*/ 2147483647 w 1086"/>
                <a:gd name="T75" fmla="*/ 2147483647 h 726"/>
                <a:gd name="T76" fmla="*/ 2147483647 w 1086"/>
                <a:gd name="T77" fmla="*/ 2147483647 h 726"/>
                <a:gd name="T78" fmla="*/ 2147483647 w 1086"/>
                <a:gd name="T79" fmla="*/ 2147483647 h 726"/>
                <a:gd name="T80" fmla="*/ 2147483647 w 1086"/>
                <a:gd name="T81" fmla="*/ 2147483647 h 726"/>
                <a:gd name="T82" fmla="*/ 2147483647 w 1086"/>
                <a:gd name="T83" fmla="*/ 2147483647 h 726"/>
                <a:gd name="T84" fmla="*/ 2147483647 w 1086"/>
                <a:gd name="T85" fmla="*/ 2147483647 h 726"/>
                <a:gd name="T86" fmla="*/ 2147483647 w 1086"/>
                <a:gd name="T87" fmla="*/ 2147483647 h 726"/>
                <a:gd name="T88" fmla="*/ 2147483647 w 1086"/>
                <a:gd name="T89" fmla="*/ 2147483647 h 726"/>
                <a:gd name="T90" fmla="*/ 2147483647 w 1086"/>
                <a:gd name="T91" fmla="*/ 2147483647 h 726"/>
                <a:gd name="T92" fmla="*/ 2147483647 w 1086"/>
                <a:gd name="T93" fmla="*/ 2147483647 h 726"/>
                <a:gd name="T94" fmla="*/ 2147483647 w 1086"/>
                <a:gd name="T95" fmla="*/ 2147483647 h 726"/>
                <a:gd name="T96" fmla="*/ 2147483647 w 1086"/>
                <a:gd name="T97" fmla="*/ 2147483647 h 726"/>
                <a:gd name="T98" fmla="*/ 2147483647 w 1086"/>
                <a:gd name="T99" fmla="*/ 2147483647 h 726"/>
                <a:gd name="T100" fmla="*/ 2147483647 w 1086"/>
                <a:gd name="T101" fmla="*/ 2147483647 h 726"/>
                <a:gd name="T102" fmla="*/ 2147483647 w 1086"/>
                <a:gd name="T103" fmla="*/ 2147483647 h 726"/>
                <a:gd name="T104" fmla="*/ 2147483647 w 1086"/>
                <a:gd name="T105" fmla="*/ 2147483647 h 726"/>
                <a:gd name="T106" fmla="*/ 2147483647 w 1086"/>
                <a:gd name="T107" fmla="*/ 2147483647 h 726"/>
                <a:gd name="T108" fmla="*/ 2147483647 w 1086"/>
                <a:gd name="T109" fmla="*/ 2147483647 h 726"/>
                <a:gd name="T110" fmla="*/ 2147483647 w 1086"/>
                <a:gd name="T111" fmla="*/ 2147483647 h 726"/>
                <a:gd name="T112" fmla="*/ 2147483647 w 1086"/>
                <a:gd name="T113" fmla="*/ 2147483647 h 7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6"/>
                <a:gd name="T172" fmla="*/ 0 h 726"/>
                <a:gd name="T173" fmla="*/ 1086 w 1086"/>
                <a:gd name="T174" fmla="*/ 726 h 7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6" h="726">
                  <a:moveTo>
                    <a:pt x="486" y="0"/>
                  </a:moveTo>
                  <a:lnTo>
                    <a:pt x="462" y="0"/>
                  </a:lnTo>
                  <a:lnTo>
                    <a:pt x="450" y="6"/>
                  </a:lnTo>
                  <a:lnTo>
                    <a:pt x="444" y="12"/>
                  </a:lnTo>
                  <a:lnTo>
                    <a:pt x="432" y="18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86" y="30"/>
                  </a:lnTo>
                  <a:lnTo>
                    <a:pt x="498" y="18"/>
                  </a:lnTo>
                  <a:lnTo>
                    <a:pt x="492" y="6"/>
                  </a:lnTo>
                  <a:lnTo>
                    <a:pt x="486" y="0"/>
                  </a:lnTo>
                  <a:close/>
                  <a:moveTo>
                    <a:pt x="756" y="216"/>
                  </a:moveTo>
                  <a:lnTo>
                    <a:pt x="750" y="222"/>
                  </a:lnTo>
                  <a:lnTo>
                    <a:pt x="750" y="228"/>
                  </a:lnTo>
                  <a:lnTo>
                    <a:pt x="756" y="234"/>
                  </a:lnTo>
                  <a:lnTo>
                    <a:pt x="768" y="240"/>
                  </a:lnTo>
                  <a:lnTo>
                    <a:pt x="774" y="246"/>
                  </a:lnTo>
                  <a:lnTo>
                    <a:pt x="774" y="264"/>
                  </a:lnTo>
                  <a:lnTo>
                    <a:pt x="702" y="300"/>
                  </a:lnTo>
                  <a:lnTo>
                    <a:pt x="666" y="300"/>
                  </a:lnTo>
                  <a:lnTo>
                    <a:pt x="630" y="312"/>
                  </a:lnTo>
                  <a:lnTo>
                    <a:pt x="594" y="330"/>
                  </a:lnTo>
                  <a:lnTo>
                    <a:pt x="588" y="336"/>
                  </a:lnTo>
                  <a:lnTo>
                    <a:pt x="570" y="336"/>
                  </a:lnTo>
                  <a:lnTo>
                    <a:pt x="564" y="342"/>
                  </a:lnTo>
                  <a:lnTo>
                    <a:pt x="588" y="378"/>
                  </a:lnTo>
                  <a:lnTo>
                    <a:pt x="684" y="378"/>
                  </a:lnTo>
                  <a:lnTo>
                    <a:pt x="702" y="366"/>
                  </a:lnTo>
                  <a:lnTo>
                    <a:pt x="738" y="366"/>
                  </a:lnTo>
                  <a:lnTo>
                    <a:pt x="750" y="360"/>
                  </a:lnTo>
                  <a:lnTo>
                    <a:pt x="774" y="336"/>
                  </a:lnTo>
                  <a:lnTo>
                    <a:pt x="774" y="330"/>
                  </a:lnTo>
                  <a:lnTo>
                    <a:pt x="804" y="324"/>
                  </a:lnTo>
                  <a:lnTo>
                    <a:pt x="798" y="300"/>
                  </a:lnTo>
                  <a:lnTo>
                    <a:pt x="822" y="300"/>
                  </a:lnTo>
                  <a:lnTo>
                    <a:pt x="822" y="288"/>
                  </a:lnTo>
                  <a:lnTo>
                    <a:pt x="828" y="258"/>
                  </a:lnTo>
                  <a:lnTo>
                    <a:pt x="828" y="228"/>
                  </a:lnTo>
                  <a:lnTo>
                    <a:pt x="822" y="198"/>
                  </a:lnTo>
                  <a:lnTo>
                    <a:pt x="816" y="192"/>
                  </a:lnTo>
                  <a:lnTo>
                    <a:pt x="804" y="186"/>
                  </a:lnTo>
                  <a:lnTo>
                    <a:pt x="792" y="192"/>
                  </a:lnTo>
                  <a:lnTo>
                    <a:pt x="786" y="198"/>
                  </a:lnTo>
                  <a:lnTo>
                    <a:pt x="762" y="210"/>
                  </a:lnTo>
                  <a:lnTo>
                    <a:pt x="756" y="216"/>
                  </a:lnTo>
                  <a:close/>
                  <a:moveTo>
                    <a:pt x="834" y="132"/>
                  </a:moveTo>
                  <a:lnTo>
                    <a:pt x="822" y="132"/>
                  </a:lnTo>
                  <a:lnTo>
                    <a:pt x="816" y="120"/>
                  </a:lnTo>
                  <a:lnTo>
                    <a:pt x="804" y="108"/>
                  </a:lnTo>
                  <a:lnTo>
                    <a:pt x="792" y="102"/>
                  </a:lnTo>
                  <a:lnTo>
                    <a:pt x="786" y="90"/>
                  </a:lnTo>
                  <a:lnTo>
                    <a:pt x="774" y="78"/>
                  </a:lnTo>
                  <a:lnTo>
                    <a:pt x="768" y="78"/>
                  </a:lnTo>
                  <a:lnTo>
                    <a:pt x="762" y="72"/>
                  </a:lnTo>
                  <a:lnTo>
                    <a:pt x="756" y="72"/>
                  </a:lnTo>
                  <a:lnTo>
                    <a:pt x="732" y="36"/>
                  </a:lnTo>
                  <a:lnTo>
                    <a:pt x="720" y="84"/>
                  </a:lnTo>
                  <a:lnTo>
                    <a:pt x="762" y="96"/>
                  </a:lnTo>
                  <a:lnTo>
                    <a:pt x="816" y="150"/>
                  </a:lnTo>
                  <a:lnTo>
                    <a:pt x="828" y="150"/>
                  </a:lnTo>
                  <a:lnTo>
                    <a:pt x="834" y="156"/>
                  </a:lnTo>
                  <a:lnTo>
                    <a:pt x="846" y="162"/>
                  </a:lnTo>
                  <a:lnTo>
                    <a:pt x="852" y="174"/>
                  </a:lnTo>
                  <a:lnTo>
                    <a:pt x="852" y="180"/>
                  </a:lnTo>
                  <a:lnTo>
                    <a:pt x="858" y="192"/>
                  </a:lnTo>
                  <a:lnTo>
                    <a:pt x="852" y="204"/>
                  </a:lnTo>
                  <a:lnTo>
                    <a:pt x="852" y="240"/>
                  </a:lnTo>
                  <a:lnTo>
                    <a:pt x="858" y="252"/>
                  </a:lnTo>
                  <a:lnTo>
                    <a:pt x="864" y="258"/>
                  </a:lnTo>
                  <a:lnTo>
                    <a:pt x="882" y="258"/>
                  </a:lnTo>
                  <a:lnTo>
                    <a:pt x="894" y="246"/>
                  </a:lnTo>
                  <a:lnTo>
                    <a:pt x="900" y="234"/>
                  </a:lnTo>
                  <a:lnTo>
                    <a:pt x="900" y="222"/>
                  </a:lnTo>
                  <a:lnTo>
                    <a:pt x="888" y="186"/>
                  </a:lnTo>
                  <a:lnTo>
                    <a:pt x="876" y="174"/>
                  </a:lnTo>
                  <a:lnTo>
                    <a:pt x="864" y="156"/>
                  </a:lnTo>
                  <a:lnTo>
                    <a:pt x="852" y="150"/>
                  </a:lnTo>
                  <a:lnTo>
                    <a:pt x="846" y="138"/>
                  </a:lnTo>
                  <a:lnTo>
                    <a:pt x="834" y="132"/>
                  </a:lnTo>
                  <a:close/>
                  <a:moveTo>
                    <a:pt x="1086" y="360"/>
                  </a:moveTo>
                  <a:lnTo>
                    <a:pt x="1020" y="294"/>
                  </a:lnTo>
                  <a:lnTo>
                    <a:pt x="1020" y="288"/>
                  </a:lnTo>
                  <a:lnTo>
                    <a:pt x="1002" y="270"/>
                  </a:lnTo>
                  <a:lnTo>
                    <a:pt x="984" y="270"/>
                  </a:lnTo>
                  <a:lnTo>
                    <a:pt x="978" y="276"/>
                  </a:lnTo>
                  <a:lnTo>
                    <a:pt x="978" y="300"/>
                  </a:lnTo>
                  <a:lnTo>
                    <a:pt x="996" y="330"/>
                  </a:lnTo>
                  <a:lnTo>
                    <a:pt x="1020" y="378"/>
                  </a:lnTo>
                  <a:lnTo>
                    <a:pt x="1086" y="438"/>
                  </a:lnTo>
                  <a:lnTo>
                    <a:pt x="1086" y="360"/>
                  </a:lnTo>
                  <a:close/>
                  <a:moveTo>
                    <a:pt x="672" y="672"/>
                  </a:moveTo>
                  <a:lnTo>
                    <a:pt x="630" y="642"/>
                  </a:lnTo>
                  <a:lnTo>
                    <a:pt x="648" y="630"/>
                  </a:lnTo>
                  <a:lnTo>
                    <a:pt x="636" y="630"/>
                  </a:lnTo>
                  <a:lnTo>
                    <a:pt x="624" y="624"/>
                  </a:lnTo>
                  <a:lnTo>
                    <a:pt x="612" y="624"/>
                  </a:lnTo>
                  <a:lnTo>
                    <a:pt x="600" y="618"/>
                  </a:lnTo>
                  <a:lnTo>
                    <a:pt x="594" y="606"/>
                  </a:lnTo>
                  <a:lnTo>
                    <a:pt x="594" y="594"/>
                  </a:lnTo>
                  <a:lnTo>
                    <a:pt x="600" y="582"/>
                  </a:lnTo>
                  <a:lnTo>
                    <a:pt x="600" y="564"/>
                  </a:lnTo>
                  <a:lnTo>
                    <a:pt x="588" y="570"/>
                  </a:lnTo>
                  <a:lnTo>
                    <a:pt x="582" y="570"/>
                  </a:lnTo>
                  <a:lnTo>
                    <a:pt x="570" y="576"/>
                  </a:lnTo>
                  <a:lnTo>
                    <a:pt x="564" y="576"/>
                  </a:lnTo>
                  <a:lnTo>
                    <a:pt x="552" y="582"/>
                  </a:lnTo>
                  <a:lnTo>
                    <a:pt x="552" y="552"/>
                  </a:lnTo>
                  <a:lnTo>
                    <a:pt x="528" y="540"/>
                  </a:lnTo>
                  <a:lnTo>
                    <a:pt x="528" y="492"/>
                  </a:lnTo>
                  <a:lnTo>
                    <a:pt x="474" y="456"/>
                  </a:lnTo>
                  <a:lnTo>
                    <a:pt x="450" y="402"/>
                  </a:lnTo>
                  <a:lnTo>
                    <a:pt x="474" y="390"/>
                  </a:lnTo>
                  <a:lnTo>
                    <a:pt x="480" y="384"/>
                  </a:lnTo>
                  <a:lnTo>
                    <a:pt x="492" y="378"/>
                  </a:lnTo>
                  <a:lnTo>
                    <a:pt x="504" y="366"/>
                  </a:lnTo>
                  <a:lnTo>
                    <a:pt x="504" y="360"/>
                  </a:lnTo>
                  <a:lnTo>
                    <a:pt x="492" y="336"/>
                  </a:lnTo>
                  <a:lnTo>
                    <a:pt x="468" y="324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0" y="312"/>
                  </a:lnTo>
                  <a:lnTo>
                    <a:pt x="438" y="312"/>
                  </a:lnTo>
                  <a:lnTo>
                    <a:pt x="402" y="300"/>
                  </a:lnTo>
                  <a:lnTo>
                    <a:pt x="390" y="300"/>
                  </a:lnTo>
                  <a:lnTo>
                    <a:pt x="378" y="294"/>
                  </a:lnTo>
                  <a:lnTo>
                    <a:pt x="372" y="294"/>
                  </a:lnTo>
                  <a:lnTo>
                    <a:pt x="372" y="234"/>
                  </a:lnTo>
                  <a:lnTo>
                    <a:pt x="366" y="222"/>
                  </a:lnTo>
                  <a:lnTo>
                    <a:pt x="354" y="210"/>
                  </a:lnTo>
                  <a:lnTo>
                    <a:pt x="342" y="210"/>
                  </a:lnTo>
                  <a:lnTo>
                    <a:pt x="288" y="156"/>
                  </a:lnTo>
                  <a:lnTo>
                    <a:pt x="252" y="162"/>
                  </a:lnTo>
                  <a:lnTo>
                    <a:pt x="216" y="126"/>
                  </a:lnTo>
                  <a:lnTo>
                    <a:pt x="186" y="120"/>
                  </a:lnTo>
                  <a:lnTo>
                    <a:pt x="66" y="60"/>
                  </a:lnTo>
                  <a:lnTo>
                    <a:pt x="42" y="72"/>
                  </a:lnTo>
                  <a:lnTo>
                    <a:pt x="0" y="42"/>
                  </a:lnTo>
                  <a:lnTo>
                    <a:pt x="42" y="72"/>
                  </a:lnTo>
                  <a:lnTo>
                    <a:pt x="36" y="102"/>
                  </a:lnTo>
                  <a:lnTo>
                    <a:pt x="36" y="240"/>
                  </a:lnTo>
                  <a:lnTo>
                    <a:pt x="30" y="258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6" y="408"/>
                  </a:lnTo>
                  <a:lnTo>
                    <a:pt x="18" y="414"/>
                  </a:lnTo>
                  <a:lnTo>
                    <a:pt x="30" y="414"/>
                  </a:lnTo>
                  <a:lnTo>
                    <a:pt x="30" y="444"/>
                  </a:lnTo>
                  <a:lnTo>
                    <a:pt x="24" y="456"/>
                  </a:lnTo>
                  <a:lnTo>
                    <a:pt x="24" y="480"/>
                  </a:lnTo>
                  <a:lnTo>
                    <a:pt x="18" y="492"/>
                  </a:lnTo>
                  <a:lnTo>
                    <a:pt x="18" y="504"/>
                  </a:lnTo>
                  <a:lnTo>
                    <a:pt x="12" y="510"/>
                  </a:lnTo>
                  <a:lnTo>
                    <a:pt x="12" y="516"/>
                  </a:lnTo>
                  <a:lnTo>
                    <a:pt x="18" y="540"/>
                  </a:lnTo>
                  <a:lnTo>
                    <a:pt x="18" y="588"/>
                  </a:lnTo>
                  <a:lnTo>
                    <a:pt x="30" y="594"/>
                  </a:lnTo>
                  <a:lnTo>
                    <a:pt x="48" y="594"/>
                  </a:lnTo>
                  <a:lnTo>
                    <a:pt x="60" y="588"/>
                  </a:lnTo>
                  <a:lnTo>
                    <a:pt x="90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126" y="600"/>
                  </a:lnTo>
                  <a:lnTo>
                    <a:pt x="132" y="600"/>
                  </a:lnTo>
                  <a:lnTo>
                    <a:pt x="138" y="594"/>
                  </a:lnTo>
                  <a:lnTo>
                    <a:pt x="156" y="588"/>
                  </a:lnTo>
                  <a:lnTo>
                    <a:pt x="168" y="582"/>
                  </a:lnTo>
                  <a:lnTo>
                    <a:pt x="180" y="570"/>
                  </a:lnTo>
                  <a:lnTo>
                    <a:pt x="180" y="564"/>
                  </a:lnTo>
                  <a:lnTo>
                    <a:pt x="168" y="552"/>
                  </a:lnTo>
                  <a:lnTo>
                    <a:pt x="150" y="540"/>
                  </a:lnTo>
                  <a:lnTo>
                    <a:pt x="138" y="534"/>
                  </a:lnTo>
                  <a:lnTo>
                    <a:pt x="120" y="522"/>
                  </a:lnTo>
                  <a:lnTo>
                    <a:pt x="108" y="516"/>
                  </a:lnTo>
                  <a:lnTo>
                    <a:pt x="102" y="510"/>
                  </a:lnTo>
                  <a:lnTo>
                    <a:pt x="96" y="510"/>
                  </a:lnTo>
                  <a:lnTo>
                    <a:pt x="108" y="510"/>
                  </a:lnTo>
                  <a:lnTo>
                    <a:pt x="138" y="516"/>
                  </a:lnTo>
                  <a:lnTo>
                    <a:pt x="204" y="516"/>
                  </a:lnTo>
                  <a:lnTo>
                    <a:pt x="204" y="510"/>
                  </a:lnTo>
                  <a:lnTo>
                    <a:pt x="198" y="504"/>
                  </a:lnTo>
                  <a:lnTo>
                    <a:pt x="198" y="498"/>
                  </a:lnTo>
                  <a:lnTo>
                    <a:pt x="186" y="486"/>
                  </a:lnTo>
                  <a:lnTo>
                    <a:pt x="192" y="492"/>
                  </a:lnTo>
                  <a:lnTo>
                    <a:pt x="204" y="492"/>
                  </a:lnTo>
                  <a:lnTo>
                    <a:pt x="210" y="498"/>
                  </a:lnTo>
                  <a:lnTo>
                    <a:pt x="216" y="498"/>
                  </a:lnTo>
                  <a:lnTo>
                    <a:pt x="222" y="492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8"/>
                  </a:lnTo>
                  <a:lnTo>
                    <a:pt x="210" y="462"/>
                  </a:lnTo>
                  <a:lnTo>
                    <a:pt x="222" y="468"/>
                  </a:lnTo>
                  <a:lnTo>
                    <a:pt x="228" y="474"/>
                  </a:lnTo>
                  <a:lnTo>
                    <a:pt x="246" y="474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74"/>
                  </a:lnTo>
                  <a:lnTo>
                    <a:pt x="300" y="480"/>
                  </a:lnTo>
                  <a:lnTo>
                    <a:pt x="306" y="486"/>
                  </a:lnTo>
                  <a:lnTo>
                    <a:pt x="312" y="486"/>
                  </a:lnTo>
                  <a:lnTo>
                    <a:pt x="330" y="492"/>
                  </a:lnTo>
                  <a:lnTo>
                    <a:pt x="342" y="492"/>
                  </a:lnTo>
                  <a:lnTo>
                    <a:pt x="378" y="504"/>
                  </a:lnTo>
                  <a:lnTo>
                    <a:pt x="390" y="510"/>
                  </a:lnTo>
                  <a:lnTo>
                    <a:pt x="402" y="534"/>
                  </a:lnTo>
                  <a:lnTo>
                    <a:pt x="402" y="558"/>
                  </a:lnTo>
                  <a:lnTo>
                    <a:pt x="408" y="570"/>
                  </a:lnTo>
                  <a:lnTo>
                    <a:pt x="420" y="582"/>
                  </a:lnTo>
                  <a:lnTo>
                    <a:pt x="438" y="582"/>
                  </a:lnTo>
                  <a:lnTo>
                    <a:pt x="450" y="594"/>
                  </a:lnTo>
                  <a:lnTo>
                    <a:pt x="450" y="606"/>
                  </a:lnTo>
                  <a:lnTo>
                    <a:pt x="456" y="618"/>
                  </a:lnTo>
                  <a:lnTo>
                    <a:pt x="468" y="654"/>
                  </a:lnTo>
                  <a:lnTo>
                    <a:pt x="486" y="672"/>
                  </a:lnTo>
                  <a:lnTo>
                    <a:pt x="516" y="678"/>
                  </a:lnTo>
                  <a:lnTo>
                    <a:pt x="558" y="684"/>
                  </a:lnTo>
                  <a:lnTo>
                    <a:pt x="618" y="684"/>
                  </a:lnTo>
                  <a:lnTo>
                    <a:pt x="630" y="690"/>
                  </a:lnTo>
                  <a:lnTo>
                    <a:pt x="654" y="714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84" y="720"/>
                  </a:lnTo>
                  <a:lnTo>
                    <a:pt x="678" y="708"/>
                  </a:lnTo>
                  <a:lnTo>
                    <a:pt x="678" y="702"/>
                  </a:lnTo>
                  <a:lnTo>
                    <a:pt x="672" y="690"/>
                  </a:lnTo>
                  <a:lnTo>
                    <a:pt x="666" y="684"/>
                  </a:lnTo>
                  <a:lnTo>
                    <a:pt x="672" y="67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54" name="Pakistan"/>
            <p:cNvSpPr>
              <a:spLocks/>
            </p:cNvSpPr>
            <p:nvPr/>
          </p:nvSpPr>
          <p:spPr bwMode="gray">
            <a:xfrm>
              <a:off x="5634646" y="2846993"/>
              <a:ext cx="343481" cy="359262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55" name="Parcel Islands"/>
            <p:cNvSpPr>
              <a:spLocks noEditPoints="1"/>
            </p:cNvSpPr>
            <p:nvPr/>
          </p:nvSpPr>
          <p:spPr bwMode="gray">
            <a:xfrm>
              <a:off x="6822518" y="3385889"/>
              <a:ext cx="28623" cy="21553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56" name="Oman"/>
            <p:cNvSpPr>
              <a:spLocks/>
            </p:cNvSpPr>
            <p:nvPr/>
          </p:nvSpPr>
          <p:spPr bwMode="gray">
            <a:xfrm>
              <a:off x="5455752" y="3170331"/>
              <a:ext cx="178894" cy="229928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57" name="Norway"/>
            <p:cNvSpPr>
              <a:spLocks noEditPoints="1"/>
            </p:cNvSpPr>
            <p:nvPr/>
          </p:nvSpPr>
          <p:spPr bwMode="gray">
            <a:xfrm>
              <a:off x="4403838" y="1776394"/>
              <a:ext cx="443663" cy="510150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58" name="Nigeria"/>
            <p:cNvSpPr>
              <a:spLocks/>
            </p:cNvSpPr>
            <p:nvPr/>
          </p:nvSpPr>
          <p:spPr bwMode="gray">
            <a:xfrm>
              <a:off x="4325126" y="3479294"/>
              <a:ext cx="271923" cy="265856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59" name="Niger"/>
            <p:cNvSpPr>
              <a:spLocks/>
            </p:cNvSpPr>
            <p:nvPr/>
          </p:nvSpPr>
          <p:spPr bwMode="gray">
            <a:xfrm>
              <a:off x="4267879" y="3213443"/>
              <a:ext cx="364946" cy="323334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60" name="New Zealand"/>
            <p:cNvSpPr>
              <a:spLocks noEditPoints="1"/>
            </p:cNvSpPr>
            <p:nvPr/>
          </p:nvSpPr>
          <p:spPr bwMode="gray">
            <a:xfrm>
              <a:off x="7731314" y="4801379"/>
              <a:ext cx="415040" cy="337709"/>
            </a:xfrm>
            <a:custGeom>
              <a:avLst/>
              <a:gdLst>
                <a:gd name="T0" fmla="*/ 2147483647 w 1272"/>
                <a:gd name="T1" fmla="*/ 2147483647 h 984"/>
                <a:gd name="T2" fmla="*/ 2147483647 w 1272"/>
                <a:gd name="T3" fmla="*/ 2147483647 h 984"/>
                <a:gd name="T4" fmla="*/ 2147483647 w 1272"/>
                <a:gd name="T5" fmla="*/ 2147483647 h 984"/>
                <a:gd name="T6" fmla="*/ 2147483647 w 1272"/>
                <a:gd name="T7" fmla="*/ 2147483647 h 984"/>
                <a:gd name="T8" fmla="*/ 2147483647 w 1272"/>
                <a:gd name="T9" fmla="*/ 2147483647 h 984"/>
                <a:gd name="T10" fmla="*/ 2147483647 w 1272"/>
                <a:gd name="T11" fmla="*/ 2147483647 h 984"/>
                <a:gd name="T12" fmla="*/ 2147483647 w 1272"/>
                <a:gd name="T13" fmla="*/ 2147483647 h 984"/>
                <a:gd name="T14" fmla="*/ 2147483647 w 1272"/>
                <a:gd name="T15" fmla="*/ 2147483647 h 984"/>
                <a:gd name="T16" fmla="*/ 2147483647 w 1272"/>
                <a:gd name="T17" fmla="*/ 2147483647 h 984"/>
                <a:gd name="T18" fmla="*/ 2147483647 w 1272"/>
                <a:gd name="T19" fmla="*/ 2147483647 h 984"/>
                <a:gd name="T20" fmla="*/ 2147483647 w 1272"/>
                <a:gd name="T21" fmla="*/ 2147483647 h 984"/>
                <a:gd name="T22" fmla="*/ 2147483647 w 1272"/>
                <a:gd name="T23" fmla="*/ 2147483647 h 984"/>
                <a:gd name="T24" fmla="*/ 2147483647 w 1272"/>
                <a:gd name="T25" fmla="*/ 2147483647 h 984"/>
                <a:gd name="T26" fmla="*/ 2147483647 w 1272"/>
                <a:gd name="T27" fmla="*/ 2147483647 h 984"/>
                <a:gd name="T28" fmla="*/ 2147483647 w 1272"/>
                <a:gd name="T29" fmla="*/ 2147483647 h 984"/>
                <a:gd name="T30" fmla="*/ 2147483647 w 1272"/>
                <a:gd name="T31" fmla="*/ 2147483647 h 984"/>
                <a:gd name="T32" fmla="*/ 2147483647 w 1272"/>
                <a:gd name="T33" fmla="*/ 2147483647 h 984"/>
                <a:gd name="T34" fmla="*/ 2147483647 w 1272"/>
                <a:gd name="T35" fmla="*/ 2147483647 h 984"/>
                <a:gd name="T36" fmla="*/ 2147483647 w 1272"/>
                <a:gd name="T37" fmla="*/ 2147483647 h 984"/>
                <a:gd name="T38" fmla="*/ 2147483647 w 1272"/>
                <a:gd name="T39" fmla="*/ 2147483647 h 984"/>
                <a:gd name="T40" fmla="*/ 2147483647 w 1272"/>
                <a:gd name="T41" fmla="*/ 2147483647 h 984"/>
                <a:gd name="T42" fmla="*/ 2147483647 w 1272"/>
                <a:gd name="T43" fmla="*/ 2147483647 h 984"/>
                <a:gd name="T44" fmla="*/ 2147483647 w 1272"/>
                <a:gd name="T45" fmla="*/ 2147483647 h 984"/>
                <a:gd name="T46" fmla="*/ 2147483647 w 1272"/>
                <a:gd name="T47" fmla="*/ 2147483647 h 984"/>
                <a:gd name="T48" fmla="*/ 2147483647 w 1272"/>
                <a:gd name="T49" fmla="*/ 2147483647 h 984"/>
                <a:gd name="T50" fmla="*/ 2147483647 w 1272"/>
                <a:gd name="T51" fmla="*/ 2147483647 h 984"/>
                <a:gd name="T52" fmla="*/ 2147483647 w 1272"/>
                <a:gd name="T53" fmla="*/ 2147483647 h 984"/>
                <a:gd name="T54" fmla="*/ 2147483647 w 1272"/>
                <a:gd name="T55" fmla="*/ 2147483647 h 984"/>
                <a:gd name="T56" fmla="*/ 2147483647 w 1272"/>
                <a:gd name="T57" fmla="*/ 2147483647 h 984"/>
                <a:gd name="T58" fmla="*/ 2147483647 w 1272"/>
                <a:gd name="T59" fmla="*/ 2147483647 h 984"/>
                <a:gd name="T60" fmla="*/ 2147483647 w 1272"/>
                <a:gd name="T61" fmla="*/ 2147483647 h 984"/>
                <a:gd name="T62" fmla="*/ 2147483647 w 1272"/>
                <a:gd name="T63" fmla="*/ 2147483647 h 984"/>
                <a:gd name="T64" fmla="*/ 2147483647 w 1272"/>
                <a:gd name="T65" fmla="*/ 2147483647 h 984"/>
                <a:gd name="T66" fmla="*/ 2147483647 w 1272"/>
                <a:gd name="T67" fmla="*/ 2147483647 h 984"/>
                <a:gd name="T68" fmla="*/ 2147483647 w 1272"/>
                <a:gd name="T69" fmla="*/ 2147483647 h 984"/>
                <a:gd name="T70" fmla="*/ 2147483647 w 1272"/>
                <a:gd name="T71" fmla="*/ 2147483647 h 984"/>
                <a:gd name="T72" fmla="*/ 2147483647 w 1272"/>
                <a:gd name="T73" fmla="*/ 2147483647 h 984"/>
                <a:gd name="T74" fmla="*/ 2147483647 w 1272"/>
                <a:gd name="T75" fmla="*/ 2147483647 h 984"/>
                <a:gd name="T76" fmla="*/ 2147483647 w 1272"/>
                <a:gd name="T77" fmla="*/ 2147483647 h 984"/>
                <a:gd name="T78" fmla="*/ 2147483647 w 1272"/>
                <a:gd name="T79" fmla="*/ 2147483647 h 984"/>
                <a:gd name="T80" fmla="*/ 2147483647 w 1272"/>
                <a:gd name="T81" fmla="*/ 2147483647 h 984"/>
                <a:gd name="T82" fmla="*/ 2147483647 w 1272"/>
                <a:gd name="T83" fmla="*/ 2147483647 h 984"/>
                <a:gd name="T84" fmla="*/ 2147483647 w 1272"/>
                <a:gd name="T85" fmla="*/ 2147483647 h 984"/>
                <a:gd name="T86" fmla="*/ 2147483647 w 1272"/>
                <a:gd name="T87" fmla="*/ 2147483647 h 984"/>
                <a:gd name="T88" fmla="*/ 2147483647 w 1272"/>
                <a:gd name="T89" fmla="*/ 2147483647 h 984"/>
                <a:gd name="T90" fmla="*/ 2147483647 w 1272"/>
                <a:gd name="T91" fmla="*/ 2147483647 h 984"/>
                <a:gd name="T92" fmla="*/ 2147483647 w 1272"/>
                <a:gd name="T93" fmla="*/ 2147483647 h 984"/>
                <a:gd name="T94" fmla="*/ 2147483647 w 1272"/>
                <a:gd name="T95" fmla="*/ 2147483647 h 984"/>
                <a:gd name="T96" fmla="*/ 2147483647 w 1272"/>
                <a:gd name="T97" fmla="*/ 2147483647 h 984"/>
                <a:gd name="T98" fmla="*/ 2147483647 w 1272"/>
                <a:gd name="T99" fmla="*/ 2147483647 h 984"/>
                <a:gd name="T100" fmla="*/ 2147483647 w 1272"/>
                <a:gd name="T101" fmla="*/ 2147483647 h 984"/>
                <a:gd name="T102" fmla="*/ 2147483647 w 1272"/>
                <a:gd name="T103" fmla="*/ 2147483647 h 984"/>
                <a:gd name="T104" fmla="*/ 2147483647 w 1272"/>
                <a:gd name="T105" fmla="*/ 2147483647 h 984"/>
                <a:gd name="T106" fmla="*/ 2147483647 w 1272"/>
                <a:gd name="T107" fmla="*/ 2147483647 h 984"/>
                <a:gd name="T108" fmla="*/ 2147483647 w 1272"/>
                <a:gd name="T109" fmla="*/ 2147483647 h 984"/>
                <a:gd name="T110" fmla="*/ 2147483647 w 1272"/>
                <a:gd name="T111" fmla="*/ 2147483647 h 984"/>
                <a:gd name="T112" fmla="*/ 2147483647 w 1272"/>
                <a:gd name="T113" fmla="*/ 2147483647 h 984"/>
                <a:gd name="T114" fmla="*/ 2147483647 w 1272"/>
                <a:gd name="T115" fmla="*/ 2147483647 h 984"/>
                <a:gd name="T116" fmla="*/ 2147483647 w 1272"/>
                <a:gd name="T117" fmla="*/ 2147483647 h 984"/>
                <a:gd name="T118" fmla="*/ 2147483647 w 1272"/>
                <a:gd name="T119" fmla="*/ 2147483647 h 984"/>
                <a:gd name="T120" fmla="*/ 2147483647 w 1272"/>
                <a:gd name="T121" fmla="*/ 2147483647 h 9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2"/>
                <a:gd name="T184" fmla="*/ 0 h 984"/>
                <a:gd name="T185" fmla="*/ 1272 w 1272"/>
                <a:gd name="T186" fmla="*/ 984 h 9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2" h="984">
                  <a:moveTo>
                    <a:pt x="750" y="564"/>
                  </a:moveTo>
                  <a:lnTo>
                    <a:pt x="738" y="564"/>
                  </a:lnTo>
                  <a:lnTo>
                    <a:pt x="744" y="528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26" y="504"/>
                  </a:lnTo>
                  <a:lnTo>
                    <a:pt x="708" y="504"/>
                  </a:lnTo>
                  <a:lnTo>
                    <a:pt x="702" y="510"/>
                  </a:lnTo>
                  <a:lnTo>
                    <a:pt x="696" y="522"/>
                  </a:lnTo>
                  <a:lnTo>
                    <a:pt x="690" y="528"/>
                  </a:lnTo>
                  <a:lnTo>
                    <a:pt x="672" y="540"/>
                  </a:lnTo>
                  <a:lnTo>
                    <a:pt x="660" y="546"/>
                  </a:lnTo>
                  <a:lnTo>
                    <a:pt x="654" y="558"/>
                  </a:lnTo>
                  <a:lnTo>
                    <a:pt x="642" y="570"/>
                  </a:lnTo>
                  <a:lnTo>
                    <a:pt x="630" y="576"/>
                  </a:lnTo>
                  <a:lnTo>
                    <a:pt x="618" y="588"/>
                  </a:lnTo>
                  <a:lnTo>
                    <a:pt x="606" y="588"/>
                  </a:lnTo>
                  <a:lnTo>
                    <a:pt x="588" y="600"/>
                  </a:lnTo>
                  <a:lnTo>
                    <a:pt x="576" y="606"/>
                  </a:lnTo>
                  <a:lnTo>
                    <a:pt x="546" y="636"/>
                  </a:lnTo>
                  <a:lnTo>
                    <a:pt x="540" y="648"/>
                  </a:lnTo>
                  <a:lnTo>
                    <a:pt x="534" y="648"/>
                  </a:lnTo>
                  <a:lnTo>
                    <a:pt x="528" y="654"/>
                  </a:lnTo>
                  <a:lnTo>
                    <a:pt x="510" y="660"/>
                  </a:lnTo>
                  <a:lnTo>
                    <a:pt x="498" y="666"/>
                  </a:lnTo>
                  <a:lnTo>
                    <a:pt x="462" y="678"/>
                  </a:lnTo>
                  <a:lnTo>
                    <a:pt x="438" y="690"/>
                  </a:lnTo>
                  <a:lnTo>
                    <a:pt x="426" y="702"/>
                  </a:lnTo>
                  <a:lnTo>
                    <a:pt x="414" y="708"/>
                  </a:lnTo>
                  <a:lnTo>
                    <a:pt x="408" y="720"/>
                  </a:lnTo>
                  <a:lnTo>
                    <a:pt x="396" y="726"/>
                  </a:lnTo>
                  <a:lnTo>
                    <a:pt x="378" y="726"/>
                  </a:lnTo>
                  <a:lnTo>
                    <a:pt x="366" y="732"/>
                  </a:lnTo>
                  <a:lnTo>
                    <a:pt x="312" y="750"/>
                  </a:lnTo>
                  <a:lnTo>
                    <a:pt x="288" y="762"/>
                  </a:lnTo>
                  <a:lnTo>
                    <a:pt x="270" y="774"/>
                  </a:lnTo>
                  <a:lnTo>
                    <a:pt x="246" y="786"/>
                  </a:lnTo>
                  <a:lnTo>
                    <a:pt x="222" y="792"/>
                  </a:lnTo>
                  <a:lnTo>
                    <a:pt x="198" y="804"/>
                  </a:lnTo>
                  <a:lnTo>
                    <a:pt x="180" y="810"/>
                  </a:lnTo>
                  <a:lnTo>
                    <a:pt x="174" y="816"/>
                  </a:lnTo>
                  <a:lnTo>
                    <a:pt x="168" y="828"/>
                  </a:lnTo>
                  <a:lnTo>
                    <a:pt x="168" y="846"/>
                  </a:lnTo>
                  <a:lnTo>
                    <a:pt x="156" y="834"/>
                  </a:lnTo>
                  <a:lnTo>
                    <a:pt x="150" y="834"/>
                  </a:lnTo>
                  <a:lnTo>
                    <a:pt x="144" y="840"/>
                  </a:lnTo>
                  <a:lnTo>
                    <a:pt x="120" y="852"/>
                  </a:lnTo>
                  <a:lnTo>
                    <a:pt x="108" y="864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54" y="888"/>
                  </a:lnTo>
                  <a:lnTo>
                    <a:pt x="36" y="888"/>
                  </a:lnTo>
                  <a:lnTo>
                    <a:pt x="18" y="894"/>
                  </a:lnTo>
                  <a:lnTo>
                    <a:pt x="12" y="906"/>
                  </a:lnTo>
                  <a:lnTo>
                    <a:pt x="0" y="912"/>
                  </a:lnTo>
                  <a:lnTo>
                    <a:pt x="18" y="912"/>
                  </a:lnTo>
                  <a:lnTo>
                    <a:pt x="24" y="918"/>
                  </a:lnTo>
                  <a:lnTo>
                    <a:pt x="30" y="918"/>
                  </a:lnTo>
                  <a:lnTo>
                    <a:pt x="24" y="924"/>
                  </a:lnTo>
                  <a:lnTo>
                    <a:pt x="24" y="942"/>
                  </a:lnTo>
                  <a:lnTo>
                    <a:pt x="30" y="948"/>
                  </a:lnTo>
                  <a:lnTo>
                    <a:pt x="42" y="948"/>
                  </a:lnTo>
                  <a:lnTo>
                    <a:pt x="54" y="942"/>
                  </a:lnTo>
                  <a:lnTo>
                    <a:pt x="60" y="936"/>
                  </a:lnTo>
                  <a:lnTo>
                    <a:pt x="72" y="948"/>
                  </a:lnTo>
                  <a:lnTo>
                    <a:pt x="96" y="948"/>
                  </a:lnTo>
                  <a:lnTo>
                    <a:pt x="102" y="954"/>
                  </a:lnTo>
                  <a:lnTo>
                    <a:pt x="132" y="954"/>
                  </a:lnTo>
                  <a:lnTo>
                    <a:pt x="150" y="972"/>
                  </a:lnTo>
                  <a:lnTo>
                    <a:pt x="180" y="966"/>
                  </a:lnTo>
                  <a:lnTo>
                    <a:pt x="192" y="972"/>
                  </a:lnTo>
                  <a:lnTo>
                    <a:pt x="198" y="978"/>
                  </a:lnTo>
                  <a:lnTo>
                    <a:pt x="216" y="984"/>
                  </a:lnTo>
                  <a:lnTo>
                    <a:pt x="228" y="984"/>
                  </a:lnTo>
                  <a:lnTo>
                    <a:pt x="252" y="972"/>
                  </a:lnTo>
                  <a:lnTo>
                    <a:pt x="264" y="948"/>
                  </a:lnTo>
                  <a:lnTo>
                    <a:pt x="288" y="936"/>
                  </a:lnTo>
                  <a:lnTo>
                    <a:pt x="312" y="936"/>
                  </a:lnTo>
                  <a:lnTo>
                    <a:pt x="336" y="924"/>
                  </a:lnTo>
                  <a:lnTo>
                    <a:pt x="342" y="912"/>
                  </a:lnTo>
                  <a:lnTo>
                    <a:pt x="342" y="894"/>
                  </a:lnTo>
                  <a:lnTo>
                    <a:pt x="348" y="882"/>
                  </a:lnTo>
                  <a:lnTo>
                    <a:pt x="372" y="870"/>
                  </a:lnTo>
                  <a:lnTo>
                    <a:pt x="396" y="870"/>
                  </a:lnTo>
                  <a:lnTo>
                    <a:pt x="408" y="858"/>
                  </a:lnTo>
                  <a:lnTo>
                    <a:pt x="408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80" y="792"/>
                  </a:lnTo>
                  <a:lnTo>
                    <a:pt x="462" y="774"/>
                  </a:lnTo>
                  <a:lnTo>
                    <a:pt x="504" y="792"/>
                  </a:lnTo>
                  <a:lnTo>
                    <a:pt x="504" y="774"/>
                  </a:lnTo>
                  <a:lnTo>
                    <a:pt x="510" y="76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58" y="780"/>
                  </a:lnTo>
                  <a:lnTo>
                    <a:pt x="570" y="780"/>
                  </a:lnTo>
                  <a:lnTo>
                    <a:pt x="576" y="774"/>
                  </a:lnTo>
                  <a:lnTo>
                    <a:pt x="576" y="768"/>
                  </a:lnTo>
                  <a:lnTo>
                    <a:pt x="582" y="762"/>
                  </a:lnTo>
                  <a:lnTo>
                    <a:pt x="582" y="756"/>
                  </a:lnTo>
                  <a:lnTo>
                    <a:pt x="570" y="744"/>
                  </a:lnTo>
                  <a:lnTo>
                    <a:pt x="612" y="702"/>
                  </a:lnTo>
                  <a:lnTo>
                    <a:pt x="618" y="702"/>
                  </a:lnTo>
                  <a:lnTo>
                    <a:pt x="624" y="696"/>
                  </a:lnTo>
                  <a:lnTo>
                    <a:pt x="660" y="678"/>
                  </a:lnTo>
                  <a:lnTo>
                    <a:pt x="666" y="666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96" y="654"/>
                  </a:lnTo>
                  <a:lnTo>
                    <a:pt x="708" y="648"/>
                  </a:lnTo>
                  <a:lnTo>
                    <a:pt x="738" y="618"/>
                  </a:lnTo>
                  <a:lnTo>
                    <a:pt x="738" y="612"/>
                  </a:lnTo>
                  <a:lnTo>
                    <a:pt x="744" y="612"/>
                  </a:lnTo>
                  <a:lnTo>
                    <a:pt x="750" y="606"/>
                  </a:lnTo>
                  <a:lnTo>
                    <a:pt x="768" y="594"/>
                  </a:lnTo>
                  <a:lnTo>
                    <a:pt x="780" y="582"/>
                  </a:lnTo>
                  <a:lnTo>
                    <a:pt x="786" y="570"/>
                  </a:lnTo>
                  <a:lnTo>
                    <a:pt x="786" y="546"/>
                  </a:lnTo>
                  <a:lnTo>
                    <a:pt x="780" y="540"/>
                  </a:lnTo>
                  <a:lnTo>
                    <a:pt x="780" y="534"/>
                  </a:lnTo>
                  <a:lnTo>
                    <a:pt x="750" y="564"/>
                  </a:lnTo>
                  <a:close/>
                  <a:moveTo>
                    <a:pt x="1224" y="324"/>
                  </a:moveTo>
                  <a:lnTo>
                    <a:pt x="1236" y="318"/>
                  </a:lnTo>
                  <a:lnTo>
                    <a:pt x="1242" y="318"/>
                  </a:lnTo>
                  <a:lnTo>
                    <a:pt x="1266" y="306"/>
                  </a:lnTo>
                  <a:lnTo>
                    <a:pt x="1272" y="300"/>
                  </a:lnTo>
                  <a:lnTo>
                    <a:pt x="1272" y="282"/>
                  </a:lnTo>
                  <a:lnTo>
                    <a:pt x="1266" y="270"/>
                  </a:lnTo>
                  <a:lnTo>
                    <a:pt x="1260" y="264"/>
                  </a:lnTo>
                  <a:lnTo>
                    <a:pt x="1248" y="264"/>
                  </a:lnTo>
                  <a:lnTo>
                    <a:pt x="1236" y="276"/>
                  </a:lnTo>
                  <a:lnTo>
                    <a:pt x="1236" y="282"/>
                  </a:lnTo>
                  <a:lnTo>
                    <a:pt x="1224" y="282"/>
                  </a:lnTo>
                  <a:lnTo>
                    <a:pt x="1212" y="276"/>
                  </a:lnTo>
                  <a:lnTo>
                    <a:pt x="1200" y="276"/>
                  </a:lnTo>
                  <a:lnTo>
                    <a:pt x="1194" y="282"/>
                  </a:lnTo>
                  <a:lnTo>
                    <a:pt x="1176" y="288"/>
                  </a:lnTo>
                  <a:lnTo>
                    <a:pt x="1158" y="288"/>
                  </a:lnTo>
                  <a:lnTo>
                    <a:pt x="1146" y="276"/>
                  </a:lnTo>
                  <a:lnTo>
                    <a:pt x="1146" y="222"/>
                  </a:lnTo>
                  <a:lnTo>
                    <a:pt x="1170" y="180"/>
                  </a:lnTo>
                  <a:lnTo>
                    <a:pt x="1170" y="174"/>
                  </a:lnTo>
                  <a:lnTo>
                    <a:pt x="1164" y="162"/>
                  </a:lnTo>
                  <a:lnTo>
                    <a:pt x="1158" y="156"/>
                  </a:lnTo>
                  <a:lnTo>
                    <a:pt x="1146" y="156"/>
                  </a:lnTo>
                  <a:lnTo>
                    <a:pt x="1140" y="168"/>
                  </a:lnTo>
                  <a:lnTo>
                    <a:pt x="1134" y="174"/>
                  </a:lnTo>
                  <a:lnTo>
                    <a:pt x="1134" y="204"/>
                  </a:lnTo>
                  <a:lnTo>
                    <a:pt x="1128" y="216"/>
                  </a:lnTo>
                  <a:lnTo>
                    <a:pt x="1116" y="222"/>
                  </a:lnTo>
                  <a:lnTo>
                    <a:pt x="1116" y="192"/>
                  </a:lnTo>
                  <a:lnTo>
                    <a:pt x="1092" y="174"/>
                  </a:lnTo>
                  <a:lnTo>
                    <a:pt x="1104" y="150"/>
                  </a:lnTo>
                  <a:lnTo>
                    <a:pt x="1116" y="138"/>
                  </a:lnTo>
                  <a:lnTo>
                    <a:pt x="1122" y="126"/>
                  </a:lnTo>
                  <a:lnTo>
                    <a:pt x="1128" y="108"/>
                  </a:lnTo>
                  <a:lnTo>
                    <a:pt x="1128" y="84"/>
                  </a:lnTo>
                  <a:lnTo>
                    <a:pt x="1116" y="78"/>
                  </a:lnTo>
                  <a:lnTo>
                    <a:pt x="1110" y="72"/>
                  </a:lnTo>
                  <a:lnTo>
                    <a:pt x="1098" y="66"/>
                  </a:lnTo>
                  <a:lnTo>
                    <a:pt x="1092" y="60"/>
                  </a:lnTo>
                  <a:lnTo>
                    <a:pt x="1080" y="60"/>
                  </a:lnTo>
                  <a:lnTo>
                    <a:pt x="1086" y="42"/>
                  </a:lnTo>
                  <a:lnTo>
                    <a:pt x="1062" y="42"/>
                  </a:lnTo>
                  <a:lnTo>
                    <a:pt x="1044" y="18"/>
                  </a:lnTo>
                  <a:lnTo>
                    <a:pt x="1050" y="0"/>
                  </a:lnTo>
                  <a:lnTo>
                    <a:pt x="1020" y="18"/>
                  </a:lnTo>
                  <a:lnTo>
                    <a:pt x="1044" y="54"/>
                  </a:lnTo>
                  <a:lnTo>
                    <a:pt x="1032" y="90"/>
                  </a:lnTo>
                  <a:lnTo>
                    <a:pt x="1056" y="102"/>
                  </a:lnTo>
                  <a:lnTo>
                    <a:pt x="1044" y="108"/>
                  </a:lnTo>
                  <a:lnTo>
                    <a:pt x="1044" y="126"/>
                  </a:lnTo>
                  <a:lnTo>
                    <a:pt x="1068" y="132"/>
                  </a:lnTo>
                  <a:lnTo>
                    <a:pt x="1044" y="150"/>
                  </a:lnTo>
                  <a:lnTo>
                    <a:pt x="1062" y="156"/>
                  </a:lnTo>
                  <a:lnTo>
                    <a:pt x="1062" y="168"/>
                  </a:lnTo>
                  <a:lnTo>
                    <a:pt x="1056" y="174"/>
                  </a:lnTo>
                  <a:lnTo>
                    <a:pt x="1056" y="192"/>
                  </a:lnTo>
                  <a:lnTo>
                    <a:pt x="1068" y="198"/>
                  </a:lnTo>
                  <a:lnTo>
                    <a:pt x="1074" y="204"/>
                  </a:lnTo>
                  <a:lnTo>
                    <a:pt x="1056" y="210"/>
                  </a:lnTo>
                  <a:lnTo>
                    <a:pt x="1044" y="222"/>
                  </a:lnTo>
                  <a:lnTo>
                    <a:pt x="1062" y="234"/>
                  </a:lnTo>
                  <a:lnTo>
                    <a:pt x="1038" y="258"/>
                  </a:lnTo>
                  <a:lnTo>
                    <a:pt x="1032" y="270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38" y="300"/>
                  </a:lnTo>
                  <a:lnTo>
                    <a:pt x="1026" y="300"/>
                  </a:lnTo>
                  <a:lnTo>
                    <a:pt x="1014" y="306"/>
                  </a:lnTo>
                  <a:lnTo>
                    <a:pt x="1002" y="306"/>
                  </a:lnTo>
                  <a:lnTo>
                    <a:pt x="978" y="318"/>
                  </a:lnTo>
                  <a:lnTo>
                    <a:pt x="948" y="348"/>
                  </a:lnTo>
                  <a:lnTo>
                    <a:pt x="930" y="360"/>
                  </a:lnTo>
                  <a:lnTo>
                    <a:pt x="894" y="372"/>
                  </a:lnTo>
                  <a:lnTo>
                    <a:pt x="870" y="384"/>
                  </a:lnTo>
                  <a:lnTo>
                    <a:pt x="858" y="396"/>
                  </a:lnTo>
                  <a:lnTo>
                    <a:pt x="858" y="432"/>
                  </a:lnTo>
                  <a:lnTo>
                    <a:pt x="864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924" y="456"/>
                  </a:lnTo>
                  <a:lnTo>
                    <a:pt x="924" y="474"/>
                  </a:lnTo>
                  <a:lnTo>
                    <a:pt x="918" y="486"/>
                  </a:lnTo>
                  <a:lnTo>
                    <a:pt x="918" y="522"/>
                  </a:lnTo>
                  <a:lnTo>
                    <a:pt x="894" y="534"/>
                  </a:lnTo>
                  <a:lnTo>
                    <a:pt x="882" y="534"/>
                  </a:lnTo>
                  <a:lnTo>
                    <a:pt x="864" y="540"/>
                  </a:lnTo>
                  <a:lnTo>
                    <a:pt x="852" y="546"/>
                  </a:lnTo>
                  <a:lnTo>
                    <a:pt x="852" y="558"/>
                  </a:lnTo>
                  <a:lnTo>
                    <a:pt x="840" y="570"/>
                  </a:lnTo>
                  <a:lnTo>
                    <a:pt x="852" y="576"/>
                  </a:lnTo>
                  <a:lnTo>
                    <a:pt x="858" y="582"/>
                  </a:lnTo>
                  <a:lnTo>
                    <a:pt x="876" y="588"/>
                  </a:lnTo>
                  <a:lnTo>
                    <a:pt x="888" y="588"/>
                  </a:lnTo>
                  <a:lnTo>
                    <a:pt x="912" y="576"/>
                  </a:lnTo>
                  <a:lnTo>
                    <a:pt x="924" y="558"/>
                  </a:lnTo>
                  <a:lnTo>
                    <a:pt x="972" y="510"/>
                  </a:lnTo>
                  <a:lnTo>
                    <a:pt x="996" y="498"/>
                  </a:lnTo>
                  <a:lnTo>
                    <a:pt x="1014" y="492"/>
                  </a:lnTo>
                  <a:lnTo>
                    <a:pt x="1026" y="486"/>
                  </a:lnTo>
                  <a:lnTo>
                    <a:pt x="1032" y="480"/>
                  </a:lnTo>
                  <a:lnTo>
                    <a:pt x="1038" y="480"/>
                  </a:lnTo>
                  <a:lnTo>
                    <a:pt x="1044" y="474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62" y="456"/>
                  </a:lnTo>
                  <a:lnTo>
                    <a:pt x="1074" y="450"/>
                  </a:lnTo>
                  <a:lnTo>
                    <a:pt x="1080" y="444"/>
                  </a:lnTo>
                  <a:lnTo>
                    <a:pt x="1080" y="420"/>
                  </a:lnTo>
                  <a:lnTo>
                    <a:pt x="1074" y="414"/>
                  </a:lnTo>
                  <a:lnTo>
                    <a:pt x="1080" y="414"/>
                  </a:lnTo>
                  <a:lnTo>
                    <a:pt x="1086" y="408"/>
                  </a:lnTo>
                  <a:lnTo>
                    <a:pt x="1110" y="396"/>
                  </a:lnTo>
                  <a:lnTo>
                    <a:pt x="1140" y="396"/>
                  </a:lnTo>
                  <a:lnTo>
                    <a:pt x="1152" y="402"/>
                  </a:lnTo>
                  <a:lnTo>
                    <a:pt x="1164" y="402"/>
                  </a:lnTo>
                  <a:lnTo>
                    <a:pt x="1176" y="390"/>
                  </a:lnTo>
                  <a:lnTo>
                    <a:pt x="1176" y="360"/>
                  </a:lnTo>
                  <a:lnTo>
                    <a:pt x="1200" y="360"/>
                  </a:lnTo>
                  <a:lnTo>
                    <a:pt x="1212" y="354"/>
                  </a:lnTo>
                  <a:lnTo>
                    <a:pt x="1218" y="354"/>
                  </a:lnTo>
                  <a:lnTo>
                    <a:pt x="1224" y="348"/>
                  </a:lnTo>
                  <a:lnTo>
                    <a:pt x="1224" y="3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61" name="Netherlands"/>
            <p:cNvSpPr>
              <a:spLocks/>
            </p:cNvSpPr>
            <p:nvPr/>
          </p:nvSpPr>
          <p:spPr bwMode="gray">
            <a:xfrm>
              <a:off x="4353749" y="2401508"/>
              <a:ext cx="85870" cy="71852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62" name="Nepal"/>
            <p:cNvSpPr>
              <a:spLocks/>
            </p:cNvSpPr>
            <p:nvPr/>
          </p:nvSpPr>
          <p:spPr bwMode="gray">
            <a:xfrm>
              <a:off x="6063997" y="3026626"/>
              <a:ext cx="193210" cy="107776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63" name="Namibia"/>
            <p:cNvSpPr>
              <a:spLocks/>
            </p:cNvSpPr>
            <p:nvPr/>
          </p:nvSpPr>
          <p:spPr bwMode="gray">
            <a:xfrm>
              <a:off x="4532644" y="4327153"/>
              <a:ext cx="307704" cy="330521"/>
            </a:xfrm>
            <a:custGeom>
              <a:avLst/>
              <a:gdLst>
                <a:gd name="T0" fmla="*/ 2147483647 w 954"/>
                <a:gd name="T1" fmla="*/ 2147483647 h 972"/>
                <a:gd name="T2" fmla="*/ 2147483647 w 954"/>
                <a:gd name="T3" fmla="*/ 2147483647 h 972"/>
                <a:gd name="T4" fmla="*/ 2147483647 w 954"/>
                <a:gd name="T5" fmla="*/ 2147483647 h 972"/>
                <a:gd name="T6" fmla="*/ 2147483647 w 954"/>
                <a:gd name="T7" fmla="*/ 2147483647 h 972"/>
                <a:gd name="T8" fmla="*/ 2147483647 w 954"/>
                <a:gd name="T9" fmla="*/ 2147483647 h 972"/>
                <a:gd name="T10" fmla="*/ 2147483647 w 954"/>
                <a:gd name="T11" fmla="*/ 2147483647 h 972"/>
                <a:gd name="T12" fmla="*/ 2147483647 w 954"/>
                <a:gd name="T13" fmla="*/ 2147483647 h 972"/>
                <a:gd name="T14" fmla="*/ 2147483647 w 954"/>
                <a:gd name="T15" fmla="*/ 2147483647 h 972"/>
                <a:gd name="T16" fmla="*/ 2147483647 w 954"/>
                <a:gd name="T17" fmla="*/ 2147483647 h 972"/>
                <a:gd name="T18" fmla="*/ 2147483647 w 954"/>
                <a:gd name="T19" fmla="*/ 2147483647 h 972"/>
                <a:gd name="T20" fmla="*/ 2147483647 w 954"/>
                <a:gd name="T21" fmla="*/ 2147483647 h 972"/>
                <a:gd name="T22" fmla="*/ 2147483647 w 954"/>
                <a:gd name="T23" fmla="*/ 2147483647 h 972"/>
                <a:gd name="T24" fmla="*/ 2147483647 w 954"/>
                <a:gd name="T25" fmla="*/ 2147483647 h 972"/>
                <a:gd name="T26" fmla="*/ 2147483647 w 954"/>
                <a:gd name="T27" fmla="*/ 2147483647 h 972"/>
                <a:gd name="T28" fmla="*/ 2147483647 w 954"/>
                <a:gd name="T29" fmla="*/ 2147483647 h 972"/>
                <a:gd name="T30" fmla="*/ 2147483647 w 954"/>
                <a:gd name="T31" fmla="*/ 2147483647 h 972"/>
                <a:gd name="T32" fmla="*/ 2147483647 w 954"/>
                <a:gd name="T33" fmla="*/ 2147483647 h 972"/>
                <a:gd name="T34" fmla="*/ 2147483647 w 954"/>
                <a:gd name="T35" fmla="*/ 2147483647 h 972"/>
                <a:gd name="T36" fmla="*/ 2147483647 w 954"/>
                <a:gd name="T37" fmla="*/ 2147483647 h 972"/>
                <a:gd name="T38" fmla="*/ 2147483647 w 954"/>
                <a:gd name="T39" fmla="*/ 2147483647 h 972"/>
                <a:gd name="T40" fmla="*/ 2147483647 w 954"/>
                <a:gd name="T41" fmla="*/ 2147483647 h 972"/>
                <a:gd name="T42" fmla="*/ 2147483647 w 954"/>
                <a:gd name="T43" fmla="*/ 2147483647 h 972"/>
                <a:gd name="T44" fmla="*/ 2147483647 w 954"/>
                <a:gd name="T45" fmla="*/ 2147483647 h 972"/>
                <a:gd name="T46" fmla="*/ 2147483647 w 954"/>
                <a:gd name="T47" fmla="*/ 2147483647 h 972"/>
                <a:gd name="T48" fmla="*/ 2147483647 w 954"/>
                <a:gd name="T49" fmla="*/ 2147483647 h 972"/>
                <a:gd name="T50" fmla="*/ 2147483647 w 954"/>
                <a:gd name="T51" fmla="*/ 2147483647 h 972"/>
                <a:gd name="T52" fmla="*/ 2147483647 w 954"/>
                <a:gd name="T53" fmla="*/ 2147483647 h 972"/>
                <a:gd name="T54" fmla="*/ 2147483647 w 954"/>
                <a:gd name="T55" fmla="*/ 2147483647 h 972"/>
                <a:gd name="T56" fmla="*/ 2147483647 w 954"/>
                <a:gd name="T57" fmla="*/ 2147483647 h 972"/>
                <a:gd name="T58" fmla="*/ 2147483647 w 954"/>
                <a:gd name="T59" fmla="*/ 2147483647 h 972"/>
                <a:gd name="T60" fmla="*/ 2147483647 w 954"/>
                <a:gd name="T61" fmla="*/ 2147483647 h 972"/>
                <a:gd name="T62" fmla="*/ 2147483647 w 954"/>
                <a:gd name="T63" fmla="*/ 2147483647 h 972"/>
                <a:gd name="T64" fmla="*/ 2147483647 w 954"/>
                <a:gd name="T65" fmla="*/ 2147483647 h 972"/>
                <a:gd name="T66" fmla="*/ 2147483647 w 954"/>
                <a:gd name="T67" fmla="*/ 0 h 972"/>
                <a:gd name="T68" fmla="*/ 2147483647 w 954"/>
                <a:gd name="T69" fmla="*/ 2147483647 h 972"/>
                <a:gd name="T70" fmla="*/ 2147483647 w 954"/>
                <a:gd name="T71" fmla="*/ 2147483647 h 972"/>
                <a:gd name="T72" fmla="*/ 0 w 954"/>
                <a:gd name="T73" fmla="*/ 2147483647 h 972"/>
                <a:gd name="T74" fmla="*/ 2147483647 w 954"/>
                <a:gd name="T75" fmla="*/ 2147483647 h 972"/>
                <a:gd name="T76" fmla="*/ 2147483647 w 954"/>
                <a:gd name="T77" fmla="*/ 2147483647 h 972"/>
                <a:gd name="T78" fmla="*/ 2147483647 w 954"/>
                <a:gd name="T79" fmla="*/ 2147483647 h 972"/>
                <a:gd name="T80" fmla="*/ 2147483647 w 954"/>
                <a:gd name="T81" fmla="*/ 2147483647 h 972"/>
                <a:gd name="T82" fmla="*/ 2147483647 w 954"/>
                <a:gd name="T83" fmla="*/ 2147483647 h 972"/>
                <a:gd name="T84" fmla="*/ 2147483647 w 954"/>
                <a:gd name="T85" fmla="*/ 2147483647 h 972"/>
                <a:gd name="T86" fmla="*/ 2147483647 w 954"/>
                <a:gd name="T87" fmla="*/ 2147483647 h 972"/>
                <a:gd name="T88" fmla="*/ 2147483647 w 954"/>
                <a:gd name="T89" fmla="*/ 2147483647 h 972"/>
                <a:gd name="T90" fmla="*/ 2147483647 w 954"/>
                <a:gd name="T91" fmla="*/ 2147483647 h 972"/>
                <a:gd name="T92" fmla="*/ 2147483647 w 954"/>
                <a:gd name="T93" fmla="*/ 2147483647 h 972"/>
                <a:gd name="T94" fmla="*/ 2147483647 w 954"/>
                <a:gd name="T95" fmla="*/ 2147483647 h 972"/>
                <a:gd name="T96" fmla="*/ 2147483647 w 954"/>
                <a:gd name="T97" fmla="*/ 2147483647 h 972"/>
                <a:gd name="T98" fmla="*/ 2147483647 w 954"/>
                <a:gd name="T99" fmla="*/ 2147483647 h 972"/>
                <a:gd name="T100" fmla="*/ 2147483647 w 954"/>
                <a:gd name="T101" fmla="*/ 2147483647 h 972"/>
                <a:gd name="T102" fmla="*/ 2147483647 w 954"/>
                <a:gd name="T103" fmla="*/ 2147483647 h 972"/>
                <a:gd name="T104" fmla="*/ 2147483647 w 954"/>
                <a:gd name="T105" fmla="*/ 2147483647 h 972"/>
                <a:gd name="T106" fmla="*/ 2147483647 w 954"/>
                <a:gd name="T107" fmla="*/ 2147483647 h 972"/>
                <a:gd name="T108" fmla="*/ 2147483647 w 954"/>
                <a:gd name="T109" fmla="*/ 2147483647 h 972"/>
                <a:gd name="T110" fmla="*/ 2147483647 w 954"/>
                <a:gd name="T111" fmla="*/ 2147483647 h 972"/>
                <a:gd name="T112" fmla="*/ 2147483647 w 954"/>
                <a:gd name="T113" fmla="*/ 2147483647 h 972"/>
                <a:gd name="T114" fmla="*/ 2147483647 w 954"/>
                <a:gd name="T115" fmla="*/ 2147483647 h 972"/>
                <a:gd name="T116" fmla="*/ 2147483647 w 954"/>
                <a:gd name="T117" fmla="*/ 2147483647 h 972"/>
                <a:gd name="T118" fmla="*/ 2147483647 w 954"/>
                <a:gd name="T119" fmla="*/ 2147483647 h 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72"/>
                <a:gd name="T182" fmla="*/ 954 w 954"/>
                <a:gd name="T183" fmla="*/ 972 h 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72">
                  <a:moveTo>
                    <a:pt x="366" y="894"/>
                  </a:moveTo>
                  <a:lnTo>
                    <a:pt x="372" y="894"/>
                  </a:lnTo>
                  <a:lnTo>
                    <a:pt x="390" y="912"/>
                  </a:lnTo>
                  <a:lnTo>
                    <a:pt x="390" y="936"/>
                  </a:lnTo>
                  <a:lnTo>
                    <a:pt x="396" y="948"/>
                  </a:lnTo>
                  <a:lnTo>
                    <a:pt x="402" y="954"/>
                  </a:lnTo>
                  <a:lnTo>
                    <a:pt x="426" y="954"/>
                  </a:lnTo>
                  <a:lnTo>
                    <a:pt x="432" y="960"/>
                  </a:lnTo>
                  <a:lnTo>
                    <a:pt x="432" y="966"/>
                  </a:lnTo>
                  <a:lnTo>
                    <a:pt x="438" y="972"/>
                  </a:lnTo>
                  <a:lnTo>
                    <a:pt x="462" y="972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8" y="972"/>
                  </a:lnTo>
                  <a:lnTo>
                    <a:pt x="522" y="972"/>
                  </a:lnTo>
                  <a:lnTo>
                    <a:pt x="522" y="948"/>
                  </a:lnTo>
                  <a:lnTo>
                    <a:pt x="534" y="948"/>
                  </a:lnTo>
                  <a:lnTo>
                    <a:pt x="534" y="942"/>
                  </a:lnTo>
                  <a:lnTo>
                    <a:pt x="540" y="936"/>
                  </a:lnTo>
                  <a:lnTo>
                    <a:pt x="552" y="930"/>
                  </a:lnTo>
                  <a:lnTo>
                    <a:pt x="570" y="930"/>
                  </a:lnTo>
                  <a:lnTo>
                    <a:pt x="582" y="414"/>
                  </a:lnTo>
                  <a:lnTo>
                    <a:pt x="654" y="414"/>
                  </a:lnTo>
                  <a:lnTo>
                    <a:pt x="648" y="288"/>
                  </a:lnTo>
                  <a:lnTo>
                    <a:pt x="654" y="282"/>
                  </a:lnTo>
                  <a:lnTo>
                    <a:pt x="654" y="108"/>
                  </a:lnTo>
                  <a:lnTo>
                    <a:pt x="690" y="108"/>
                  </a:lnTo>
                  <a:lnTo>
                    <a:pt x="708" y="102"/>
                  </a:lnTo>
                  <a:lnTo>
                    <a:pt x="744" y="102"/>
                  </a:lnTo>
                  <a:lnTo>
                    <a:pt x="792" y="90"/>
                  </a:lnTo>
                  <a:lnTo>
                    <a:pt x="804" y="84"/>
                  </a:lnTo>
                  <a:lnTo>
                    <a:pt x="822" y="84"/>
                  </a:lnTo>
                  <a:lnTo>
                    <a:pt x="828" y="90"/>
                  </a:lnTo>
                  <a:lnTo>
                    <a:pt x="828" y="108"/>
                  </a:lnTo>
                  <a:lnTo>
                    <a:pt x="834" y="108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82" y="84"/>
                  </a:lnTo>
                  <a:lnTo>
                    <a:pt x="906" y="84"/>
                  </a:lnTo>
                  <a:lnTo>
                    <a:pt x="918" y="72"/>
                  </a:lnTo>
                  <a:lnTo>
                    <a:pt x="954" y="66"/>
                  </a:lnTo>
                  <a:lnTo>
                    <a:pt x="936" y="48"/>
                  </a:lnTo>
                  <a:lnTo>
                    <a:pt x="906" y="54"/>
                  </a:lnTo>
                  <a:lnTo>
                    <a:pt x="906" y="48"/>
                  </a:lnTo>
                  <a:lnTo>
                    <a:pt x="900" y="42"/>
                  </a:lnTo>
                  <a:lnTo>
                    <a:pt x="882" y="42"/>
                  </a:lnTo>
                  <a:lnTo>
                    <a:pt x="876" y="48"/>
                  </a:lnTo>
                  <a:lnTo>
                    <a:pt x="870" y="48"/>
                  </a:lnTo>
                  <a:lnTo>
                    <a:pt x="846" y="60"/>
                  </a:lnTo>
                  <a:lnTo>
                    <a:pt x="828" y="54"/>
                  </a:lnTo>
                  <a:lnTo>
                    <a:pt x="816" y="60"/>
                  </a:lnTo>
                  <a:lnTo>
                    <a:pt x="780" y="72"/>
                  </a:lnTo>
                  <a:lnTo>
                    <a:pt x="732" y="78"/>
                  </a:lnTo>
                  <a:lnTo>
                    <a:pt x="696" y="84"/>
                  </a:lnTo>
                  <a:lnTo>
                    <a:pt x="624" y="84"/>
                  </a:lnTo>
                  <a:lnTo>
                    <a:pt x="618" y="72"/>
                  </a:lnTo>
                  <a:lnTo>
                    <a:pt x="546" y="78"/>
                  </a:lnTo>
                  <a:lnTo>
                    <a:pt x="540" y="66"/>
                  </a:lnTo>
                  <a:lnTo>
                    <a:pt x="504" y="66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56" y="30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72" y="24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96"/>
                  </a:lnTo>
                  <a:lnTo>
                    <a:pt x="12" y="108"/>
                  </a:lnTo>
                  <a:lnTo>
                    <a:pt x="30" y="126"/>
                  </a:lnTo>
                  <a:lnTo>
                    <a:pt x="36" y="138"/>
                  </a:lnTo>
                  <a:lnTo>
                    <a:pt x="54" y="162"/>
                  </a:lnTo>
                  <a:lnTo>
                    <a:pt x="72" y="192"/>
                  </a:lnTo>
                  <a:lnTo>
                    <a:pt x="96" y="228"/>
                  </a:lnTo>
                  <a:lnTo>
                    <a:pt x="102" y="258"/>
                  </a:lnTo>
                  <a:lnTo>
                    <a:pt x="102" y="276"/>
                  </a:lnTo>
                  <a:lnTo>
                    <a:pt x="114" y="294"/>
                  </a:lnTo>
                  <a:lnTo>
                    <a:pt x="120" y="312"/>
                  </a:lnTo>
                  <a:lnTo>
                    <a:pt x="138" y="348"/>
                  </a:lnTo>
                  <a:lnTo>
                    <a:pt x="156" y="366"/>
                  </a:lnTo>
                  <a:lnTo>
                    <a:pt x="156" y="390"/>
                  </a:lnTo>
                  <a:lnTo>
                    <a:pt x="162" y="396"/>
                  </a:lnTo>
                  <a:lnTo>
                    <a:pt x="174" y="402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32"/>
                  </a:lnTo>
                  <a:lnTo>
                    <a:pt x="198" y="582"/>
                  </a:lnTo>
                  <a:lnTo>
                    <a:pt x="222" y="630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28" y="726"/>
                  </a:lnTo>
                  <a:lnTo>
                    <a:pt x="228" y="762"/>
                  </a:lnTo>
                  <a:lnTo>
                    <a:pt x="240" y="762"/>
                  </a:lnTo>
                  <a:lnTo>
                    <a:pt x="240" y="804"/>
                  </a:lnTo>
                  <a:lnTo>
                    <a:pt x="252" y="810"/>
                  </a:lnTo>
                  <a:lnTo>
                    <a:pt x="258" y="816"/>
                  </a:lnTo>
                  <a:lnTo>
                    <a:pt x="258" y="846"/>
                  </a:lnTo>
                  <a:lnTo>
                    <a:pt x="264" y="858"/>
                  </a:lnTo>
                  <a:lnTo>
                    <a:pt x="270" y="864"/>
                  </a:lnTo>
                  <a:lnTo>
                    <a:pt x="276" y="876"/>
                  </a:lnTo>
                  <a:lnTo>
                    <a:pt x="282" y="894"/>
                  </a:lnTo>
                  <a:lnTo>
                    <a:pt x="282" y="900"/>
                  </a:lnTo>
                  <a:lnTo>
                    <a:pt x="288" y="912"/>
                  </a:lnTo>
                  <a:lnTo>
                    <a:pt x="294" y="918"/>
                  </a:lnTo>
                  <a:lnTo>
                    <a:pt x="318" y="930"/>
                  </a:lnTo>
                  <a:lnTo>
                    <a:pt x="324" y="936"/>
                  </a:lnTo>
                  <a:lnTo>
                    <a:pt x="330" y="936"/>
                  </a:lnTo>
                  <a:lnTo>
                    <a:pt x="330" y="942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54" y="918"/>
                  </a:lnTo>
                  <a:lnTo>
                    <a:pt x="360" y="906"/>
                  </a:lnTo>
                  <a:lnTo>
                    <a:pt x="360" y="900"/>
                  </a:lnTo>
                  <a:lnTo>
                    <a:pt x="366" y="89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64" name="Myanmar"/>
            <p:cNvSpPr>
              <a:spLocks/>
            </p:cNvSpPr>
            <p:nvPr/>
          </p:nvSpPr>
          <p:spPr bwMode="gray">
            <a:xfrm>
              <a:off x="6364543" y="3076921"/>
              <a:ext cx="207522" cy="510155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65" name="Mozambique"/>
            <p:cNvSpPr>
              <a:spLocks/>
            </p:cNvSpPr>
            <p:nvPr/>
          </p:nvSpPr>
          <p:spPr bwMode="gray">
            <a:xfrm>
              <a:off x="4954842" y="4147524"/>
              <a:ext cx="250453" cy="459856"/>
            </a:xfrm>
            <a:custGeom>
              <a:avLst/>
              <a:gdLst>
                <a:gd name="T0" fmla="*/ 2147483647 w 762"/>
                <a:gd name="T1" fmla="*/ 2147483647 h 1338"/>
                <a:gd name="T2" fmla="*/ 2147483647 w 762"/>
                <a:gd name="T3" fmla="*/ 2147483647 h 1338"/>
                <a:gd name="T4" fmla="*/ 2147483647 w 762"/>
                <a:gd name="T5" fmla="*/ 2147483647 h 1338"/>
                <a:gd name="T6" fmla="*/ 2147483647 w 762"/>
                <a:gd name="T7" fmla="*/ 2147483647 h 1338"/>
                <a:gd name="T8" fmla="*/ 2147483647 w 762"/>
                <a:gd name="T9" fmla="*/ 2147483647 h 1338"/>
                <a:gd name="T10" fmla="*/ 2147483647 w 762"/>
                <a:gd name="T11" fmla="*/ 2147483647 h 1338"/>
                <a:gd name="T12" fmla="*/ 2147483647 w 762"/>
                <a:gd name="T13" fmla="*/ 2147483647 h 1338"/>
                <a:gd name="T14" fmla="*/ 2147483647 w 762"/>
                <a:gd name="T15" fmla="*/ 2147483647 h 1338"/>
                <a:gd name="T16" fmla="*/ 2147483647 w 762"/>
                <a:gd name="T17" fmla="*/ 2147483647 h 1338"/>
                <a:gd name="T18" fmla="*/ 2147483647 w 762"/>
                <a:gd name="T19" fmla="*/ 2147483647 h 1338"/>
                <a:gd name="T20" fmla="*/ 2147483647 w 762"/>
                <a:gd name="T21" fmla="*/ 2147483647 h 1338"/>
                <a:gd name="T22" fmla="*/ 2147483647 w 762"/>
                <a:gd name="T23" fmla="*/ 2147483647 h 1338"/>
                <a:gd name="T24" fmla="*/ 2147483647 w 762"/>
                <a:gd name="T25" fmla="*/ 2147483647 h 1338"/>
                <a:gd name="T26" fmla="*/ 2147483647 w 762"/>
                <a:gd name="T27" fmla="*/ 2147483647 h 1338"/>
                <a:gd name="T28" fmla="*/ 2147483647 w 762"/>
                <a:gd name="T29" fmla="*/ 2147483647 h 1338"/>
                <a:gd name="T30" fmla="*/ 2147483647 w 762"/>
                <a:gd name="T31" fmla="*/ 2147483647 h 1338"/>
                <a:gd name="T32" fmla="*/ 2147483647 w 762"/>
                <a:gd name="T33" fmla="*/ 2147483647 h 1338"/>
                <a:gd name="T34" fmla="*/ 2147483647 w 762"/>
                <a:gd name="T35" fmla="*/ 2147483647 h 1338"/>
                <a:gd name="T36" fmla="*/ 2147483647 w 762"/>
                <a:gd name="T37" fmla="*/ 2147483647 h 1338"/>
                <a:gd name="T38" fmla="*/ 2147483647 w 762"/>
                <a:gd name="T39" fmla="*/ 2147483647 h 1338"/>
                <a:gd name="T40" fmla="*/ 2147483647 w 762"/>
                <a:gd name="T41" fmla="*/ 2147483647 h 1338"/>
                <a:gd name="T42" fmla="*/ 2147483647 w 762"/>
                <a:gd name="T43" fmla="*/ 2147483647 h 1338"/>
                <a:gd name="T44" fmla="*/ 2147483647 w 762"/>
                <a:gd name="T45" fmla="*/ 2147483647 h 1338"/>
                <a:gd name="T46" fmla="*/ 2147483647 w 762"/>
                <a:gd name="T47" fmla="*/ 2147483647 h 1338"/>
                <a:gd name="T48" fmla="*/ 2147483647 w 762"/>
                <a:gd name="T49" fmla="*/ 2147483647 h 1338"/>
                <a:gd name="T50" fmla="*/ 2147483647 w 762"/>
                <a:gd name="T51" fmla="*/ 2147483647 h 1338"/>
                <a:gd name="T52" fmla="*/ 2147483647 w 762"/>
                <a:gd name="T53" fmla="*/ 2147483647 h 1338"/>
                <a:gd name="T54" fmla="*/ 2147483647 w 762"/>
                <a:gd name="T55" fmla="*/ 2147483647 h 1338"/>
                <a:gd name="T56" fmla="*/ 0 w 762"/>
                <a:gd name="T57" fmla="*/ 2147483647 h 1338"/>
                <a:gd name="T58" fmla="*/ 2147483647 w 762"/>
                <a:gd name="T59" fmla="*/ 2147483647 h 1338"/>
                <a:gd name="T60" fmla="*/ 2147483647 w 762"/>
                <a:gd name="T61" fmla="*/ 2147483647 h 1338"/>
                <a:gd name="T62" fmla="*/ 2147483647 w 762"/>
                <a:gd name="T63" fmla="*/ 2147483647 h 1338"/>
                <a:gd name="T64" fmla="*/ 2147483647 w 762"/>
                <a:gd name="T65" fmla="*/ 2147483647 h 1338"/>
                <a:gd name="T66" fmla="*/ 2147483647 w 762"/>
                <a:gd name="T67" fmla="*/ 2147483647 h 1338"/>
                <a:gd name="T68" fmla="*/ 2147483647 w 762"/>
                <a:gd name="T69" fmla="*/ 2147483647 h 1338"/>
                <a:gd name="T70" fmla="*/ 2147483647 w 762"/>
                <a:gd name="T71" fmla="*/ 2147483647 h 1338"/>
                <a:gd name="T72" fmla="*/ 2147483647 w 762"/>
                <a:gd name="T73" fmla="*/ 2147483647 h 1338"/>
                <a:gd name="T74" fmla="*/ 2147483647 w 762"/>
                <a:gd name="T75" fmla="*/ 2147483647 h 1338"/>
                <a:gd name="T76" fmla="*/ 2147483647 w 762"/>
                <a:gd name="T77" fmla="*/ 2147483647 h 1338"/>
                <a:gd name="T78" fmla="*/ 2147483647 w 762"/>
                <a:gd name="T79" fmla="*/ 2147483647 h 1338"/>
                <a:gd name="T80" fmla="*/ 2147483647 w 762"/>
                <a:gd name="T81" fmla="*/ 2147483647 h 1338"/>
                <a:gd name="T82" fmla="*/ 2147483647 w 762"/>
                <a:gd name="T83" fmla="*/ 2147483647 h 1338"/>
                <a:gd name="T84" fmla="*/ 2147483647 w 762"/>
                <a:gd name="T85" fmla="*/ 2147483647 h 1338"/>
                <a:gd name="T86" fmla="*/ 2147483647 w 762"/>
                <a:gd name="T87" fmla="*/ 2147483647 h 1338"/>
                <a:gd name="T88" fmla="*/ 2147483647 w 762"/>
                <a:gd name="T89" fmla="*/ 2147483647 h 1338"/>
                <a:gd name="T90" fmla="*/ 2147483647 w 762"/>
                <a:gd name="T91" fmla="*/ 2147483647 h 1338"/>
                <a:gd name="T92" fmla="*/ 2147483647 w 762"/>
                <a:gd name="T93" fmla="*/ 2147483647 h 1338"/>
                <a:gd name="T94" fmla="*/ 2147483647 w 762"/>
                <a:gd name="T95" fmla="*/ 2147483647 h 1338"/>
                <a:gd name="T96" fmla="*/ 2147483647 w 762"/>
                <a:gd name="T97" fmla="*/ 2147483647 h 1338"/>
                <a:gd name="T98" fmla="*/ 2147483647 w 762"/>
                <a:gd name="T99" fmla="*/ 2147483647 h 1338"/>
                <a:gd name="T100" fmla="*/ 2147483647 w 762"/>
                <a:gd name="T101" fmla="*/ 2147483647 h 1338"/>
                <a:gd name="T102" fmla="*/ 2147483647 w 762"/>
                <a:gd name="T103" fmla="*/ 2147483647 h 1338"/>
                <a:gd name="T104" fmla="*/ 2147483647 w 762"/>
                <a:gd name="T105" fmla="*/ 2147483647 h 1338"/>
                <a:gd name="T106" fmla="*/ 2147483647 w 762"/>
                <a:gd name="T107" fmla="*/ 2147483647 h 1338"/>
                <a:gd name="T108" fmla="*/ 2147483647 w 762"/>
                <a:gd name="T109" fmla="*/ 2147483647 h 1338"/>
                <a:gd name="T110" fmla="*/ 2147483647 w 762"/>
                <a:gd name="T111" fmla="*/ 2147483647 h 1338"/>
                <a:gd name="T112" fmla="*/ 2147483647 w 762"/>
                <a:gd name="T113" fmla="*/ 2147483647 h 1338"/>
                <a:gd name="T114" fmla="*/ 2147483647 w 762"/>
                <a:gd name="T115" fmla="*/ 2147483647 h 1338"/>
                <a:gd name="T116" fmla="*/ 2147483647 w 762"/>
                <a:gd name="T117" fmla="*/ 2147483647 h 1338"/>
                <a:gd name="T118" fmla="*/ 2147483647 w 762"/>
                <a:gd name="T119" fmla="*/ 2147483647 h 1338"/>
                <a:gd name="T120" fmla="*/ 2147483647 w 762"/>
                <a:gd name="T121" fmla="*/ 2147483647 h 1338"/>
                <a:gd name="T122" fmla="*/ 2147483647 w 762"/>
                <a:gd name="T123" fmla="*/ 2147483647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1338"/>
                <a:gd name="T188" fmla="*/ 762 w 762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1338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66" name="Morocco"/>
            <p:cNvSpPr>
              <a:spLocks/>
            </p:cNvSpPr>
            <p:nvPr/>
          </p:nvSpPr>
          <p:spPr bwMode="gray">
            <a:xfrm>
              <a:off x="3974487" y="2875734"/>
              <a:ext cx="271923" cy="229928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67" name="Montenegro"/>
            <p:cNvSpPr>
              <a:spLocks/>
            </p:cNvSpPr>
            <p:nvPr/>
          </p:nvSpPr>
          <p:spPr bwMode="gray">
            <a:xfrm>
              <a:off x="4668607" y="2667364"/>
              <a:ext cx="35777" cy="43111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68" name="Mongolia"/>
            <p:cNvSpPr>
              <a:spLocks/>
            </p:cNvSpPr>
            <p:nvPr/>
          </p:nvSpPr>
          <p:spPr bwMode="gray">
            <a:xfrm>
              <a:off x="6078309" y="2437436"/>
              <a:ext cx="686962" cy="280222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69" name="Moldova"/>
            <p:cNvSpPr>
              <a:spLocks/>
            </p:cNvSpPr>
            <p:nvPr/>
          </p:nvSpPr>
          <p:spPr bwMode="gray">
            <a:xfrm>
              <a:off x="4833190" y="2538030"/>
              <a:ext cx="71559" cy="79035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70" name="Malta"/>
            <p:cNvSpPr>
              <a:spLocks/>
            </p:cNvSpPr>
            <p:nvPr/>
          </p:nvSpPr>
          <p:spPr bwMode="gray">
            <a:xfrm>
              <a:off x="4582737" y="2868551"/>
              <a:ext cx="7154" cy="7183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71" name="Mauritania"/>
            <p:cNvSpPr>
              <a:spLocks/>
            </p:cNvSpPr>
            <p:nvPr/>
          </p:nvSpPr>
          <p:spPr bwMode="gray">
            <a:xfrm>
              <a:off x="3874305" y="3112849"/>
              <a:ext cx="286234" cy="344892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72" name="Mali"/>
            <p:cNvSpPr>
              <a:spLocks/>
            </p:cNvSpPr>
            <p:nvPr/>
          </p:nvSpPr>
          <p:spPr bwMode="gray">
            <a:xfrm>
              <a:off x="3981645" y="3170331"/>
              <a:ext cx="379258" cy="416744"/>
            </a:xfrm>
            <a:custGeom>
              <a:avLst/>
              <a:gdLst>
                <a:gd name="T0" fmla="*/ 2147483647 w 1164"/>
                <a:gd name="T1" fmla="*/ 2147483647 h 1200"/>
                <a:gd name="T2" fmla="*/ 2147483647 w 1164"/>
                <a:gd name="T3" fmla="*/ 2147483647 h 1200"/>
                <a:gd name="T4" fmla="*/ 2147483647 w 1164"/>
                <a:gd name="T5" fmla="*/ 2147483647 h 1200"/>
                <a:gd name="T6" fmla="*/ 2147483647 w 1164"/>
                <a:gd name="T7" fmla="*/ 2147483647 h 1200"/>
                <a:gd name="T8" fmla="*/ 2147483647 w 1164"/>
                <a:gd name="T9" fmla="*/ 2147483647 h 1200"/>
                <a:gd name="T10" fmla="*/ 2147483647 w 1164"/>
                <a:gd name="T11" fmla="*/ 2147483647 h 1200"/>
                <a:gd name="T12" fmla="*/ 2147483647 w 1164"/>
                <a:gd name="T13" fmla="*/ 2147483647 h 1200"/>
                <a:gd name="T14" fmla="*/ 2147483647 w 1164"/>
                <a:gd name="T15" fmla="*/ 2147483647 h 1200"/>
                <a:gd name="T16" fmla="*/ 2147483647 w 1164"/>
                <a:gd name="T17" fmla="*/ 2147483647 h 1200"/>
                <a:gd name="T18" fmla="*/ 2147483647 w 1164"/>
                <a:gd name="T19" fmla="*/ 2147483647 h 1200"/>
                <a:gd name="T20" fmla="*/ 2147483647 w 1164"/>
                <a:gd name="T21" fmla="*/ 2147483647 h 1200"/>
                <a:gd name="T22" fmla="*/ 2147483647 w 1164"/>
                <a:gd name="T23" fmla="*/ 2147483647 h 1200"/>
                <a:gd name="T24" fmla="*/ 2147483647 w 1164"/>
                <a:gd name="T25" fmla="*/ 2147483647 h 1200"/>
                <a:gd name="T26" fmla="*/ 2147483647 w 1164"/>
                <a:gd name="T27" fmla="*/ 2147483647 h 1200"/>
                <a:gd name="T28" fmla="*/ 2147483647 w 1164"/>
                <a:gd name="T29" fmla="*/ 2147483647 h 1200"/>
                <a:gd name="T30" fmla="*/ 2147483647 w 1164"/>
                <a:gd name="T31" fmla="*/ 2147483647 h 1200"/>
                <a:gd name="T32" fmla="*/ 2147483647 w 1164"/>
                <a:gd name="T33" fmla="*/ 2147483647 h 1200"/>
                <a:gd name="T34" fmla="*/ 2147483647 w 1164"/>
                <a:gd name="T35" fmla="*/ 2147483647 h 1200"/>
                <a:gd name="T36" fmla="*/ 2147483647 w 1164"/>
                <a:gd name="T37" fmla="*/ 2147483647 h 1200"/>
                <a:gd name="T38" fmla="*/ 2147483647 w 1164"/>
                <a:gd name="T39" fmla="*/ 2147483647 h 1200"/>
                <a:gd name="T40" fmla="*/ 2147483647 w 1164"/>
                <a:gd name="T41" fmla="*/ 2147483647 h 1200"/>
                <a:gd name="T42" fmla="*/ 2147483647 w 1164"/>
                <a:gd name="T43" fmla="*/ 2147483647 h 1200"/>
                <a:gd name="T44" fmla="*/ 2147483647 w 1164"/>
                <a:gd name="T45" fmla="*/ 2147483647 h 1200"/>
                <a:gd name="T46" fmla="*/ 2147483647 w 1164"/>
                <a:gd name="T47" fmla="*/ 2147483647 h 1200"/>
                <a:gd name="T48" fmla="*/ 2147483647 w 1164"/>
                <a:gd name="T49" fmla="*/ 2147483647 h 1200"/>
                <a:gd name="T50" fmla="*/ 2147483647 w 1164"/>
                <a:gd name="T51" fmla="*/ 2147483647 h 1200"/>
                <a:gd name="T52" fmla="*/ 2147483647 w 1164"/>
                <a:gd name="T53" fmla="*/ 2147483647 h 1200"/>
                <a:gd name="T54" fmla="*/ 0 w 1164"/>
                <a:gd name="T55" fmla="*/ 2147483647 h 1200"/>
                <a:gd name="T56" fmla="*/ 2147483647 w 1164"/>
                <a:gd name="T57" fmla="*/ 2147483647 h 1200"/>
                <a:gd name="T58" fmla="*/ 2147483647 w 1164"/>
                <a:gd name="T59" fmla="*/ 2147483647 h 1200"/>
                <a:gd name="T60" fmla="*/ 2147483647 w 1164"/>
                <a:gd name="T61" fmla="*/ 2147483647 h 1200"/>
                <a:gd name="T62" fmla="*/ 2147483647 w 1164"/>
                <a:gd name="T63" fmla="*/ 2147483647 h 1200"/>
                <a:gd name="T64" fmla="*/ 2147483647 w 1164"/>
                <a:gd name="T65" fmla="*/ 2147483647 h 1200"/>
                <a:gd name="T66" fmla="*/ 2147483647 w 1164"/>
                <a:gd name="T67" fmla="*/ 2147483647 h 1200"/>
                <a:gd name="T68" fmla="*/ 2147483647 w 1164"/>
                <a:gd name="T69" fmla="*/ 2147483647 h 1200"/>
                <a:gd name="T70" fmla="*/ 2147483647 w 1164"/>
                <a:gd name="T71" fmla="*/ 2147483647 h 1200"/>
                <a:gd name="T72" fmla="*/ 2147483647 w 1164"/>
                <a:gd name="T73" fmla="*/ 2147483647 h 1200"/>
                <a:gd name="T74" fmla="*/ 2147483647 w 1164"/>
                <a:gd name="T75" fmla="*/ 2147483647 h 1200"/>
                <a:gd name="T76" fmla="*/ 2147483647 w 1164"/>
                <a:gd name="T77" fmla="*/ 2147483647 h 1200"/>
                <a:gd name="T78" fmla="*/ 2147483647 w 1164"/>
                <a:gd name="T79" fmla="*/ 2147483647 h 1200"/>
                <a:gd name="T80" fmla="*/ 2147483647 w 1164"/>
                <a:gd name="T81" fmla="*/ 2147483647 h 1200"/>
                <a:gd name="T82" fmla="*/ 2147483647 w 1164"/>
                <a:gd name="T83" fmla="*/ 2147483647 h 1200"/>
                <a:gd name="T84" fmla="*/ 2147483647 w 1164"/>
                <a:gd name="T85" fmla="*/ 2147483647 h 1200"/>
                <a:gd name="T86" fmla="*/ 2147483647 w 1164"/>
                <a:gd name="T87" fmla="*/ 2147483647 h 1200"/>
                <a:gd name="T88" fmla="*/ 2147483647 w 1164"/>
                <a:gd name="T89" fmla="*/ 2147483647 h 1200"/>
                <a:gd name="T90" fmla="*/ 2147483647 w 1164"/>
                <a:gd name="T91" fmla="*/ 2147483647 h 1200"/>
                <a:gd name="T92" fmla="*/ 2147483647 w 1164"/>
                <a:gd name="T93" fmla="*/ 2147483647 h 1200"/>
                <a:gd name="T94" fmla="*/ 2147483647 w 1164"/>
                <a:gd name="T95" fmla="*/ 2147483647 h 1200"/>
                <a:gd name="T96" fmla="*/ 2147483647 w 1164"/>
                <a:gd name="T97" fmla="*/ 2147483647 h 1200"/>
                <a:gd name="T98" fmla="*/ 2147483647 w 1164"/>
                <a:gd name="T99" fmla="*/ 2147483647 h 1200"/>
                <a:gd name="T100" fmla="*/ 2147483647 w 1164"/>
                <a:gd name="T101" fmla="*/ 2147483647 h 1200"/>
                <a:gd name="T102" fmla="*/ 2147483647 w 1164"/>
                <a:gd name="T103" fmla="*/ 2147483647 h 1200"/>
                <a:gd name="T104" fmla="*/ 2147483647 w 1164"/>
                <a:gd name="T105" fmla="*/ 2147483647 h 1200"/>
                <a:gd name="T106" fmla="*/ 2147483647 w 1164"/>
                <a:gd name="T107" fmla="*/ 2147483647 h 1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1200"/>
                <a:gd name="T164" fmla="*/ 1164 w 1164"/>
                <a:gd name="T165" fmla="*/ 1200 h 12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1200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73" name="Malaysia"/>
            <p:cNvSpPr>
              <a:spLocks/>
            </p:cNvSpPr>
            <p:nvPr/>
          </p:nvSpPr>
          <p:spPr bwMode="gray">
            <a:xfrm>
              <a:off x="6579219" y="3680481"/>
              <a:ext cx="107340" cy="143705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74" name="Malaysia"/>
            <p:cNvSpPr>
              <a:spLocks/>
            </p:cNvSpPr>
            <p:nvPr/>
          </p:nvSpPr>
          <p:spPr bwMode="gray">
            <a:xfrm>
              <a:off x="6815364" y="3658928"/>
              <a:ext cx="228987" cy="179629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75" name="Malawi"/>
            <p:cNvSpPr>
              <a:spLocks/>
            </p:cNvSpPr>
            <p:nvPr/>
          </p:nvSpPr>
          <p:spPr bwMode="gray">
            <a:xfrm>
              <a:off x="5019242" y="4118783"/>
              <a:ext cx="71559" cy="215557"/>
            </a:xfrm>
            <a:custGeom>
              <a:avLst/>
              <a:gdLst>
                <a:gd name="T0" fmla="*/ 2147483647 w 234"/>
                <a:gd name="T1" fmla="*/ 2147483647 h 624"/>
                <a:gd name="T2" fmla="*/ 2147483647 w 234"/>
                <a:gd name="T3" fmla="*/ 2147483647 h 624"/>
                <a:gd name="T4" fmla="*/ 2147483647 w 234"/>
                <a:gd name="T5" fmla="*/ 2147483647 h 624"/>
                <a:gd name="T6" fmla="*/ 2147483647 w 234"/>
                <a:gd name="T7" fmla="*/ 2147483647 h 624"/>
                <a:gd name="T8" fmla="*/ 2147483647 w 234"/>
                <a:gd name="T9" fmla="*/ 2147483647 h 624"/>
                <a:gd name="T10" fmla="*/ 2147483647 w 234"/>
                <a:gd name="T11" fmla="*/ 2147483647 h 624"/>
                <a:gd name="T12" fmla="*/ 2147483647 w 234"/>
                <a:gd name="T13" fmla="*/ 2147483647 h 624"/>
                <a:gd name="T14" fmla="*/ 2147483647 w 234"/>
                <a:gd name="T15" fmla="*/ 2147483647 h 624"/>
                <a:gd name="T16" fmla="*/ 2147483647 w 234"/>
                <a:gd name="T17" fmla="*/ 2147483647 h 624"/>
                <a:gd name="T18" fmla="*/ 2147483647 w 234"/>
                <a:gd name="T19" fmla="*/ 2147483647 h 624"/>
                <a:gd name="T20" fmla="*/ 2147483647 w 234"/>
                <a:gd name="T21" fmla="*/ 2147483647 h 624"/>
                <a:gd name="T22" fmla="*/ 2147483647 w 234"/>
                <a:gd name="T23" fmla="*/ 2147483647 h 624"/>
                <a:gd name="T24" fmla="*/ 2147483647 w 234"/>
                <a:gd name="T25" fmla="*/ 2147483647 h 624"/>
                <a:gd name="T26" fmla="*/ 2147483647 w 234"/>
                <a:gd name="T27" fmla="*/ 2147483647 h 624"/>
                <a:gd name="T28" fmla="*/ 2147483647 w 234"/>
                <a:gd name="T29" fmla="*/ 2147483647 h 624"/>
                <a:gd name="T30" fmla="*/ 2147483647 w 234"/>
                <a:gd name="T31" fmla="*/ 2147483647 h 624"/>
                <a:gd name="T32" fmla="*/ 2147483647 w 234"/>
                <a:gd name="T33" fmla="*/ 2147483647 h 624"/>
                <a:gd name="T34" fmla="*/ 2147483647 w 234"/>
                <a:gd name="T35" fmla="*/ 2147483647 h 624"/>
                <a:gd name="T36" fmla="*/ 2147483647 w 234"/>
                <a:gd name="T37" fmla="*/ 2147483647 h 624"/>
                <a:gd name="T38" fmla="*/ 2147483647 w 234"/>
                <a:gd name="T39" fmla="*/ 2147483647 h 624"/>
                <a:gd name="T40" fmla="*/ 2147483647 w 234"/>
                <a:gd name="T41" fmla="*/ 2147483647 h 624"/>
                <a:gd name="T42" fmla="*/ 2147483647 w 234"/>
                <a:gd name="T43" fmla="*/ 2147483647 h 624"/>
                <a:gd name="T44" fmla="*/ 2147483647 w 234"/>
                <a:gd name="T45" fmla="*/ 2147483647 h 624"/>
                <a:gd name="T46" fmla="*/ 2147483647 w 234"/>
                <a:gd name="T47" fmla="*/ 0 h 624"/>
                <a:gd name="T48" fmla="*/ 2147483647 w 234"/>
                <a:gd name="T49" fmla="*/ 2147483647 h 624"/>
                <a:gd name="T50" fmla="*/ 2147483647 w 234"/>
                <a:gd name="T51" fmla="*/ 2147483647 h 624"/>
                <a:gd name="T52" fmla="*/ 2147483647 w 234"/>
                <a:gd name="T53" fmla="*/ 2147483647 h 624"/>
                <a:gd name="T54" fmla="*/ 2147483647 w 234"/>
                <a:gd name="T55" fmla="*/ 2147483647 h 624"/>
                <a:gd name="T56" fmla="*/ 2147483647 w 234"/>
                <a:gd name="T57" fmla="*/ 2147483647 h 624"/>
                <a:gd name="T58" fmla="*/ 2147483647 w 234"/>
                <a:gd name="T59" fmla="*/ 2147483647 h 624"/>
                <a:gd name="T60" fmla="*/ 2147483647 w 234"/>
                <a:gd name="T61" fmla="*/ 2147483647 h 624"/>
                <a:gd name="T62" fmla="*/ 2147483647 w 234"/>
                <a:gd name="T63" fmla="*/ 2147483647 h 624"/>
                <a:gd name="T64" fmla="*/ 2147483647 w 234"/>
                <a:gd name="T65" fmla="*/ 2147483647 h 624"/>
                <a:gd name="T66" fmla="*/ 2147483647 w 234"/>
                <a:gd name="T67" fmla="*/ 2147483647 h 624"/>
                <a:gd name="T68" fmla="*/ 2147483647 w 234"/>
                <a:gd name="T69" fmla="*/ 2147483647 h 624"/>
                <a:gd name="T70" fmla="*/ 2147483647 w 234"/>
                <a:gd name="T71" fmla="*/ 2147483647 h 624"/>
                <a:gd name="T72" fmla="*/ 2147483647 w 234"/>
                <a:gd name="T73" fmla="*/ 2147483647 h 624"/>
                <a:gd name="T74" fmla="*/ 0 w 234"/>
                <a:gd name="T75" fmla="*/ 2147483647 h 624"/>
                <a:gd name="T76" fmla="*/ 2147483647 w 234"/>
                <a:gd name="T77" fmla="*/ 2147483647 h 624"/>
                <a:gd name="T78" fmla="*/ 2147483647 w 234"/>
                <a:gd name="T79" fmla="*/ 2147483647 h 624"/>
                <a:gd name="T80" fmla="*/ 2147483647 w 234"/>
                <a:gd name="T81" fmla="*/ 2147483647 h 624"/>
                <a:gd name="T82" fmla="*/ 2147483647 w 234"/>
                <a:gd name="T83" fmla="*/ 2147483647 h 624"/>
                <a:gd name="T84" fmla="*/ 2147483647 w 234"/>
                <a:gd name="T85" fmla="*/ 2147483647 h 624"/>
                <a:gd name="T86" fmla="*/ 2147483647 w 234"/>
                <a:gd name="T87" fmla="*/ 2147483647 h 624"/>
                <a:gd name="T88" fmla="*/ 2147483647 w 234"/>
                <a:gd name="T89" fmla="*/ 2147483647 h 624"/>
                <a:gd name="T90" fmla="*/ 2147483647 w 234"/>
                <a:gd name="T91" fmla="*/ 2147483647 h 624"/>
                <a:gd name="T92" fmla="*/ 2147483647 w 234"/>
                <a:gd name="T93" fmla="*/ 2147483647 h 624"/>
                <a:gd name="T94" fmla="*/ 2147483647 w 234"/>
                <a:gd name="T95" fmla="*/ 2147483647 h 624"/>
                <a:gd name="T96" fmla="*/ 2147483647 w 234"/>
                <a:gd name="T97" fmla="*/ 2147483647 h 624"/>
                <a:gd name="T98" fmla="*/ 2147483647 w 234"/>
                <a:gd name="T99" fmla="*/ 2147483647 h 624"/>
                <a:gd name="T100" fmla="*/ 2147483647 w 234"/>
                <a:gd name="T101" fmla="*/ 2147483647 h 624"/>
                <a:gd name="T102" fmla="*/ 2147483647 w 234"/>
                <a:gd name="T103" fmla="*/ 2147483647 h 624"/>
                <a:gd name="T104" fmla="*/ 2147483647 w 234"/>
                <a:gd name="T105" fmla="*/ 2147483647 h 624"/>
                <a:gd name="T106" fmla="*/ 2147483647 w 234"/>
                <a:gd name="T107" fmla="*/ 2147483647 h 624"/>
                <a:gd name="T108" fmla="*/ 2147483647 w 234"/>
                <a:gd name="T109" fmla="*/ 2147483647 h 624"/>
                <a:gd name="T110" fmla="*/ 2147483647 w 234"/>
                <a:gd name="T111" fmla="*/ 2147483647 h 624"/>
                <a:gd name="T112" fmla="*/ 2147483647 w 234"/>
                <a:gd name="T113" fmla="*/ 2147483647 h 624"/>
                <a:gd name="T114" fmla="*/ 2147483647 w 234"/>
                <a:gd name="T115" fmla="*/ 2147483647 h 624"/>
                <a:gd name="T116" fmla="*/ 2147483647 w 234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624"/>
                <a:gd name="T179" fmla="*/ 234 w 234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62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76" name="Madagascar"/>
            <p:cNvSpPr>
              <a:spLocks/>
            </p:cNvSpPr>
            <p:nvPr/>
          </p:nvSpPr>
          <p:spPr bwMode="gray">
            <a:xfrm>
              <a:off x="5241076" y="4197819"/>
              <a:ext cx="193206" cy="373633"/>
            </a:xfrm>
            <a:custGeom>
              <a:avLst/>
              <a:gdLst>
                <a:gd name="T0" fmla="*/ 2147483647 w 594"/>
                <a:gd name="T1" fmla="*/ 2147483647 h 1092"/>
                <a:gd name="T2" fmla="*/ 2147483647 w 594"/>
                <a:gd name="T3" fmla="*/ 2147483647 h 1092"/>
                <a:gd name="T4" fmla="*/ 2147483647 w 594"/>
                <a:gd name="T5" fmla="*/ 2147483647 h 1092"/>
                <a:gd name="T6" fmla="*/ 2147483647 w 594"/>
                <a:gd name="T7" fmla="*/ 2147483647 h 1092"/>
                <a:gd name="T8" fmla="*/ 2147483647 w 594"/>
                <a:gd name="T9" fmla="*/ 2147483647 h 1092"/>
                <a:gd name="T10" fmla="*/ 2147483647 w 594"/>
                <a:gd name="T11" fmla="*/ 2147483647 h 1092"/>
                <a:gd name="T12" fmla="*/ 2147483647 w 594"/>
                <a:gd name="T13" fmla="*/ 2147483647 h 1092"/>
                <a:gd name="T14" fmla="*/ 2147483647 w 594"/>
                <a:gd name="T15" fmla="*/ 2147483647 h 1092"/>
                <a:gd name="T16" fmla="*/ 2147483647 w 594"/>
                <a:gd name="T17" fmla="*/ 2147483647 h 1092"/>
                <a:gd name="T18" fmla="*/ 2147483647 w 594"/>
                <a:gd name="T19" fmla="*/ 2147483647 h 1092"/>
                <a:gd name="T20" fmla="*/ 2147483647 w 594"/>
                <a:gd name="T21" fmla="*/ 2147483647 h 1092"/>
                <a:gd name="T22" fmla="*/ 2147483647 w 594"/>
                <a:gd name="T23" fmla="*/ 2147483647 h 1092"/>
                <a:gd name="T24" fmla="*/ 2147483647 w 594"/>
                <a:gd name="T25" fmla="*/ 2147483647 h 1092"/>
                <a:gd name="T26" fmla="*/ 2147483647 w 594"/>
                <a:gd name="T27" fmla="*/ 2147483647 h 1092"/>
                <a:gd name="T28" fmla="*/ 2147483647 w 594"/>
                <a:gd name="T29" fmla="*/ 2147483647 h 1092"/>
                <a:gd name="T30" fmla="*/ 2147483647 w 594"/>
                <a:gd name="T31" fmla="*/ 2147483647 h 1092"/>
                <a:gd name="T32" fmla="*/ 2147483647 w 594"/>
                <a:gd name="T33" fmla="*/ 0 h 1092"/>
                <a:gd name="T34" fmla="*/ 2147483647 w 594"/>
                <a:gd name="T35" fmla="*/ 2147483647 h 1092"/>
                <a:gd name="T36" fmla="*/ 2147483647 w 594"/>
                <a:gd name="T37" fmla="*/ 2147483647 h 1092"/>
                <a:gd name="T38" fmla="*/ 2147483647 w 594"/>
                <a:gd name="T39" fmla="*/ 2147483647 h 1092"/>
                <a:gd name="T40" fmla="*/ 2147483647 w 594"/>
                <a:gd name="T41" fmla="*/ 2147483647 h 1092"/>
                <a:gd name="T42" fmla="*/ 2147483647 w 594"/>
                <a:gd name="T43" fmla="*/ 2147483647 h 1092"/>
                <a:gd name="T44" fmla="*/ 2147483647 w 594"/>
                <a:gd name="T45" fmla="*/ 2147483647 h 1092"/>
                <a:gd name="T46" fmla="*/ 2147483647 w 594"/>
                <a:gd name="T47" fmla="*/ 2147483647 h 1092"/>
                <a:gd name="T48" fmla="*/ 2147483647 w 594"/>
                <a:gd name="T49" fmla="*/ 2147483647 h 1092"/>
                <a:gd name="T50" fmla="*/ 2147483647 w 594"/>
                <a:gd name="T51" fmla="*/ 2147483647 h 1092"/>
                <a:gd name="T52" fmla="*/ 2147483647 w 594"/>
                <a:gd name="T53" fmla="*/ 2147483647 h 1092"/>
                <a:gd name="T54" fmla="*/ 2147483647 w 594"/>
                <a:gd name="T55" fmla="*/ 2147483647 h 1092"/>
                <a:gd name="T56" fmla="*/ 2147483647 w 594"/>
                <a:gd name="T57" fmla="*/ 2147483647 h 1092"/>
                <a:gd name="T58" fmla="*/ 2147483647 w 594"/>
                <a:gd name="T59" fmla="*/ 2147483647 h 1092"/>
                <a:gd name="T60" fmla="*/ 2147483647 w 594"/>
                <a:gd name="T61" fmla="*/ 2147483647 h 1092"/>
                <a:gd name="T62" fmla="*/ 2147483647 w 594"/>
                <a:gd name="T63" fmla="*/ 2147483647 h 1092"/>
                <a:gd name="T64" fmla="*/ 2147483647 w 594"/>
                <a:gd name="T65" fmla="*/ 2147483647 h 1092"/>
                <a:gd name="T66" fmla="*/ 2147483647 w 594"/>
                <a:gd name="T67" fmla="*/ 2147483647 h 1092"/>
                <a:gd name="T68" fmla="*/ 2147483647 w 594"/>
                <a:gd name="T69" fmla="*/ 2147483647 h 1092"/>
                <a:gd name="T70" fmla="*/ 2147483647 w 594"/>
                <a:gd name="T71" fmla="*/ 2147483647 h 1092"/>
                <a:gd name="T72" fmla="*/ 2147483647 w 594"/>
                <a:gd name="T73" fmla="*/ 2147483647 h 1092"/>
                <a:gd name="T74" fmla="*/ 2147483647 w 594"/>
                <a:gd name="T75" fmla="*/ 2147483647 h 1092"/>
                <a:gd name="T76" fmla="*/ 2147483647 w 594"/>
                <a:gd name="T77" fmla="*/ 2147483647 h 1092"/>
                <a:gd name="T78" fmla="*/ 2147483647 w 594"/>
                <a:gd name="T79" fmla="*/ 2147483647 h 1092"/>
                <a:gd name="T80" fmla="*/ 2147483647 w 594"/>
                <a:gd name="T81" fmla="*/ 2147483647 h 1092"/>
                <a:gd name="T82" fmla="*/ 2147483647 w 594"/>
                <a:gd name="T83" fmla="*/ 2147483647 h 1092"/>
                <a:gd name="T84" fmla="*/ 2147483647 w 594"/>
                <a:gd name="T85" fmla="*/ 2147483647 h 1092"/>
                <a:gd name="T86" fmla="*/ 0 w 594"/>
                <a:gd name="T87" fmla="*/ 2147483647 h 1092"/>
                <a:gd name="T88" fmla="*/ 2147483647 w 594"/>
                <a:gd name="T89" fmla="*/ 2147483647 h 1092"/>
                <a:gd name="T90" fmla="*/ 2147483647 w 594"/>
                <a:gd name="T91" fmla="*/ 2147483647 h 1092"/>
                <a:gd name="T92" fmla="*/ 2147483647 w 594"/>
                <a:gd name="T93" fmla="*/ 2147483647 h 1092"/>
                <a:gd name="T94" fmla="*/ 2147483647 w 594"/>
                <a:gd name="T95" fmla="*/ 2147483647 h 1092"/>
                <a:gd name="T96" fmla="*/ 2147483647 w 594"/>
                <a:gd name="T97" fmla="*/ 2147483647 h 1092"/>
                <a:gd name="T98" fmla="*/ 2147483647 w 594"/>
                <a:gd name="T99" fmla="*/ 2147483647 h 1092"/>
                <a:gd name="T100" fmla="*/ 2147483647 w 594"/>
                <a:gd name="T101" fmla="*/ 2147483647 h 1092"/>
                <a:gd name="T102" fmla="*/ 2147483647 w 594"/>
                <a:gd name="T103" fmla="*/ 2147483647 h 10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4"/>
                <a:gd name="T157" fmla="*/ 0 h 1092"/>
                <a:gd name="T158" fmla="*/ 594 w 594"/>
                <a:gd name="T159" fmla="*/ 1092 h 10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4" h="1092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77" name="Macedonia"/>
            <p:cNvSpPr>
              <a:spLocks/>
            </p:cNvSpPr>
            <p:nvPr/>
          </p:nvSpPr>
          <p:spPr bwMode="gray">
            <a:xfrm>
              <a:off x="4718696" y="2696105"/>
              <a:ext cx="50093" cy="43111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78" name="Luxembourg"/>
            <p:cNvSpPr>
              <a:spLocks/>
            </p:cNvSpPr>
            <p:nvPr/>
          </p:nvSpPr>
          <p:spPr bwMode="gray">
            <a:xfrm>
              <a:off x="4403838" y="2487731"/>
              <a:ext cx="14312" cy="14370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79" name="Lithuania"/>
            <p:cNvSpPr>
              <a:spLocks/>
            </p:cNvSpPr>
            <p:nvPr/>
          </p:nvSpPr>
          <p:spPr bwMode="gray">
            <a:xfrm>
              <a:off x="4704384" y="2322472"/>
              <a:ext cx="114494" cy="71852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80" name="Liechtenstein"/>
            <p:cNvSpPr>
              <a:spLocks/>
            </p:cNvSpPr>
            <p:nvPr/>
          </p:nvSpPr>
          <p:spPr bwMode="gray">
            <a:xfrm>
              <a:off x="4482555" y="2566771"/>
              <a:ext cx="0" cy="7183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81" name="Libya"/>
            <p:cNvSpPr>
              <a:spLocks/>
            </p:cNvSpPr>
            <p:nvPr/>
          </p:nvSpPr>
          <p:spPr bwMode="gray">
            <a:xfrm>
              <a:off x="4475397" y="2947586"/>
              <a:ext cx="357793" cy="380820"/>
            </a:xfrm>
            <a:custGeom>
              <a:avLst/>
              <a:gdLst>
                <a:gd name="T0" fmla="*/ 2147483647 w 1098"/>
                <a:gd name="T1" fmla="*/ 2147483647 h 1110"/>
                <a:gd name="T2" fmla="*/ 2147483647 w 1098"/>
                <a:gd name="T3" fmla="*/ 2147483647 h 1110"/>
                <a:gd name="T4" fmla="*/ 2147483647 w 1098"/>
                <a:gd name="T5" fmla="*/ 2147483647 h 1110"/>
                <a:gd name="T6" fmla="*/ 2147483647 w 1098"/>
                <a:gd name="T7" fmla="*/ 2147483647 h 1110"/>
                <a:gd name="T8" fmla="*/ 2147483647 w 1098"/>
                <a:gd name="T9" fmla="*/ 2147483647 h 1110"/>
                <a:gd name="T10" fmla="*/ 2147483647 w 1098"/>
                <a:gd name="T11" fmla="*/ 2147483647 h 1110"/>
                <a:gd name="T12" fmla="*/ 2147483647 w 1098"/>
                <a:gd name="T13" fmla="*/ 2147483647 h 1110"/>
                <a:gd name="T14" fmla="*/ 2147483647 w 1098"/>
                <a:gd name="T15" fmla="*/ 2147483647 h 1110"/>
                <a:gd name="T16" fmla="*/ 2147483647 w 1098"/>
                <a:gd name="T17" fmla="*/ 2147483647 h 1110"/>
                <a:gd name="T18" fmla="*/ 2147483647 w 1098"/>
                <a:gd name="T19" fmla="*/ 2147483647 h 1110"/>
                <a:gd name="T20" fmla="*/ 2147483647 w 1098"/>
                <a:gd name="T21" fmla="*/ 2147483647 h 1110"/>
                <a:gd name="T22" fmla="*/ 2147483647 w 1098"/>
                <a:gd name="T23" fmla="*/ 2147483647 h 1110"/>
                <a:gd name="T24" fmla="*/ 0 w 1098"/>
                <a:gd name="T25" fmla="*/ 2147483647 h 1110"/>
                <a:gd name="T26" fmla="*/ 2147483647 w 1098"/>
                <a:gd name="T27" fmla="*/ 2147483647 h 1110"/>
                <a:gd name="T28" fmla="*/ 2147483647 w 1098"/>
                <a:gd name="T29" fmla="*/ 2147483647 h 1110"/>
                <a:gd name="T30" fmla="*/ 2147483647 w 1098"/>
                <a:gd name="T31" fmla="*/ 2147483647 h 1110"/>
                <a:gd name="T32" fmla="*/ 2147483647 w 1098"/>
                <a:gd name="T33" fmla="*/ 2147483647 h 1110"/>
                <a:gd name="T34" fmla="*/ 2147483647 w 1098"/>
                <a:gd name="T35" fmla="*/ 2147483647 h 1110"/>
                <a:gd name="T36" fmla="*/ 2147483647 w 1098"/>
                <a:gd name="T37" fmla="*/ 2147483647 h 1110"/>
                <a:gd name="T38" fmla="*/ 2147483647 w 1098"/>
                <a:gd name="T39" fmla="*/ 2147483647 h 1110"/>
                <a:gd name="T40" fmla="*/ 2147483647 w 1098"/>
                <a:gd name="T41" fmla="*/ 2147483647 h 1110"/>
                <a:gd name="T42" fmla="*/ 2147483647 w 1098"/>
                <a:gd name="T43" fmla="*/ 2147483647 h 1110"/>
                <a:gd name="T44" fmla="*/ 2147483647 w 1098"/>
                <a:gd name="T45" fmla="*/ 2147483647 h 1110"/>
                <a:gd name="T46" fmla="*/ 2147483647 w 1098"/>
                <a:gd name="T47" fmla="*/ 2147483647 h 1110"/>
                <a:gd name="T48" fmla="*/ 2147483647 w 1098"/>
                <a:gd name="T49" fmla="*/ 2147483647 h 1110"/>
                <a:gd name="T50" fmla="*/ 2147483647 w 1098"/>
                <a:gd name="T51" fmla="*/ 2147483647 h 1110"/>
                <a:gd name="T52" fmla="*/ 2147483647 w 1098"/>
                <a:gd name="T53" fmla="*/ 2147483647 h 1110"/>
                <a:gd name="T54" fmla="*/ 2147483647 w 1098"/>
                <a:gd name="T55" fmla="*/ 2147483647 h 1110"/>
                <a:gd name="T56" fmla="*/ 2147483647 w 1098"/>
                <a:gd name="T57" fmla="*/ 2147483647 h 1110"/>
                <a:gd name="T58" fmla="*/ 2147483647 w 1098"/>
                <a:gd name="T59" fmla="*/ 2147483647 h 1110"/>
                <a:gd name="T60" fmla="*/ 2147483647 w 1098"/>
                <a:gd name="T61" fmla="*/ 2147483647 h 1110"/>
                <a:gd name="T62" fmla="*/ 2147483647 w 1098"/>
                <a:gd name="T63" fmla="*/ 2147483647 h 1110"/>
                <a:gd name="T64" fmla="*/ 2147483647 w 1098"/>
                <a:gd name="T65" fmla="*/ 2147483647 h 1110"/>
                <a:gd name="T66" fmla="*/ 2147483647 w 1098"/>
                <a:gd name="T67" fmla="*/ 2147483647 h 1110"/>
                <a:gd name="T68" fmla="*/ 2147483647 w 1098"/>
                <a:gd name="T69" fmla="*/ 2147483647 h 1110"/>
                <a:gd name="T70" fmla="*/ 2147483647 w 1098"/>
                <a:gd name="T71" fmla="*/ 2147483647 h 1110"/>
                <a:gd name="T72" fmla="*/ 2147483647 w 1098"/>
                <a:gd name="T73" fmla="*/ 2147483647 h 1110"/>
                <a:gd name="T74" fmla="*/ 2147483647 w 1098"/>
                <a:gd name="T75" fmla="*/ 2147483647 h 1110"/>
                <a:gd name="T76" fmla="*/ 2147483647 w 1098"/>
                <a:gd name="T77" fmla="*/ 2147483647 h 1110"/>
                <a:gd name="T78" fmla="*/ 2147483647 w 1098"/>
                <a:gd name="T79" fmla="*/ 2147483647 h 1110"/>
                <a:gd name="T80" fmla="*/ 2147483647 w 1098"/>
                <a:gd name="T81" fmla="*/ 2147483647 h 1110"/>
                <a:gd name="T82" fmla="*/ 2147483647 w 1098"/>
                <a:gd name="T83" fmla="*/ 2147483647 h 1110"/>
                <a:gd name="T84" fmla="*/ 2147483647 w 1098"/>
                <a:gd name="T85" fmla="*/ 2147483647 h 1110"/>
                <a:gd name="T86" fmla="*/ 2147483647 w 1098"/>
                <a:gd name="T87" fmla="*/ 2147483647 h 1110"/>
                <a:gd name="T88" fmla="*/ 2147483647 w 1098"/>
                <a:gd name="T89" fmla="*/ 2147483647 h 1110"/>
                <a:gd name="T90" fmla="*/ 2147483647 w 1098"/>
                <a:gd name="T91" fmla="*/ 2147483647 h 1110"/>
                <a:gd name="T92" fmla="*/ 2147483647 w 1098"/>
                <a:gd name="T93" fmla="*/ 2147483647 h 1110"/>
                <a:gd name="T94" fmla="*/ 2147483647 w 1098"/>
                <a:gd name="T95" fmla="*/ 2147483647 h 1110"/>
                <a:gd name="T96" fmla="*/ 2147483647 w 1098"/>
                <a:gd name="T97" fmla="*/ 2147483647 h 1110"/>
                <a:gd name="T98" fmla="*/ 2147483647 w 1098"/>
                <a:gd name="T99" fmla="*/ 2147483647 h 1110"/>
                <a:gd name="T100" fmla="*/ 2147483647 w 1098"/>
                <a:gd name="T101" fmla="*/ 2147483647 h 1110"/>
                <a:gd name="T102" fmla="*/ 2147483647 w 1098"/>
                <a:gd name="T103" fmla="*/ 2147483647 h 1110"/>
                <a:gd name="T104" fmla="*/ 2147483647 w 1098"/>
                <a:gd name="T105" fmla="*/ 2147483647 h 1110"/>
                <a:gd name="T106" fmla="*/ 2147483647 w 1098"/>
                <a:gd name="T107" fmla="*/ 2147483647 h 1110"/>
                <a:gd name="T108" fmla="*/ 2147483647 w 1098"/>
                <a:gd name="T109" fmla="*/ 2147483647 h 1110"/>
                <a:gd name="T110" fmla="*/ 2147483647 w 1098"/>
                <a:gd name="T111" fmla="*/ 2147483647 h 1110"/>
                <a:gd name="T112" fmla="*/ 2147483647 w 1098"/>
                <a:gd name="T113" fmla="*/ 2147483647 h 1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1110"/>
                <a:gd name="T173" fmla="*/ 1098 w 1098"/>
                <a:gd name="T174" fmla="*/ 1110 h 1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1110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82" name="Liberia"/>
            <p:cNvSpPr>
              <a:spLocks/>
            </p:cNvSpPr>
            <p:nvPr/>
          </p:nvSpPr>
          <p:spPr bwMode="gray">
            <a:xfrm>
              <a:off x="3988798" y="3622999"/>
              <a:ext cx="100182" cy="122151"/>
            </a:xfrm>
            <a:custGeom>
              <a:avLst/>
              <a:gdLst>
                <a:gd name="T0" fmla="*/ 2147483647 w 312"/>
                <a:gd name="T1" fmla="*/ 2147483647 h 342"/>
                <a:gd name="T2" fmla="*/ 2147483647 w 312"/>
                <a:gd name="T3" fmla="*/ 2147483647 h 342"/>
                <a:gd name="T4" fmla="*/ 2147483647 w 312"/>
                <a:gd name="T5" fmla="*/ 2147483647 h 342"/>
                <a:gd name="T6" fmla="*/ 2147483647 w 312"/>
                <a:gd name="T7" fmla="*/ 2147483647 h 342"/>
                <a:gd name="T8" fmla="*/ 2147483647 w 312"/>
                <a:gd name="T9" fmla="*/ 2147483647 h 342"/>
                <a:gd name="T10" fmla="*/ 2147483647 w 312"/>
                <a:gd name="T11" fmla="*/ 2147483647 h 342"/>
                <a:gd name="T12" fmla="*/ 2147483647 w 312"/>
                <a:gd name="T13" fmla="*/ 2147483647 h 342"/>
                <a:gd name="T14" fmla="*/ 2147483647 w 312"/>
                <a:gd name="T15" fmla="*/ 2147483647 h 342"/>
                <a:gd name="T16" fmla="*/ 2147483647 w 312"/>
                <a:gd name="T17" fmla="*/ 2147483647 h 342"/>
                <a:gd name="T18" fmla="*/ 2147483647 w 312"/>
                <a:gd name="T19" fmla="*/ 2147483647 h 342"/>
                <a:gd name="T20" fmla="*/ 2147483647 w 312"/>
                <a:gd name="T21" fmla="*/ 2147483647 h 342"/>
                <a:gd name="T22" fmla="*/ 2147483647 w 312"/>
                <a:gd name="T23" fmla="*/ 2147483647 h 342"/>
                <a:gd name="T24" fmla="*/ 2147483647 w 312"/>
                <a:gd name="T25" fmla="*/ 2147483647 h 342"/>
                <a:gd name="T26" fmla="*/ 2147483647 w 312"/>
                <a:gd name="T27" fmla="*/ 2147483647 h 342"/>
                <a:gd name="T28" fmla="*/ 2147483647 w 312"/>
                <a:gd name="T29" fmla="*/ 2147483647 h 342"/>
                <a:gd name="T30" fmla="*/ 2147483647 w 312"/>
                <a:gd name="T31" fmla="*/ 2147483647 h 342"/>
                <a:gd name="T32" fmla="*/ 2147483647 w 312"/>
                <a:gd name="T33" fmla="*/ 2147483647 h 342"/>
                <a:gd name="T34" fmla="*/ 2147483647 w 312"/>
                <a:gd name="T35" fmla="*/ 2147483647 h 342"/>
                <a:gd name="T36" fmla="*/ 2147483647 w 312"/>
                <a:gd name="T37" fmla="*/ 2147483647 h 342"/>
                <a:gd name="T38" fmla="*/ 2147483647 w 312"/>
                <a:gd name="T39" fmla="*/ 2147483647 h 342"/>
                <a:gd name="T40" fmla="*/ 2147483647 w 312"/>
                <a:gd name="T41" fmla="*/ 2147483647 h 342"/>
                <a:gd name="T42" fmla="*/ 2147483647 w 312"/>
                <a:gd name="T43" fmla="*/ 2147483647 h 342"/>
                <a:gd name="T44" fmla="*/ 2147483647 w 312"/>
                <a:gd name="T45" fmla="*/ 2147483647 h 342"/>
                <a:gd name="T46" fmla="*/ 2147483647 w 312"/>
                <a:gd name="T47" fmla="*/ 2147483647 h 342"/>
                <a:gd name="T48" fmla="*/ 2147483647 w 312"/>
                <a:gd name="T49" fmla="*/ 2147483647 h 342"/>
                <a:gd name="T50" fmla="*/ 2147483647 w 312"/>
                <a:gd name="T51" fmla="*/ 0 h 342"/>
                <a:gd name="T52" fmla="*/ 2147483647 w 312"/>
                <a:gd name="T53" fmla="*/ 0 h 342"/>
                <a:gd name="T54" fmla="*/ 2147483647 w 312"/>
                <a:gd name="T55" fmla="*/ 2147483647 h 342"/>
                <a:gd name="T56" fmla="*/ 2147483647 w 312"/>
                <a:gd name="T57" fmla="*/ 2147483647 h 342"/>
                <a:gd name="T58" fmla="*/ 2147483647 w 312"/>
                <a:gd name="T59" fmla="*/ 2147483647 h 342"/>
                <a:gd name="T60" fmla="*/ 2147483647 w 312"/>
                <a:gd name="T61" fmla="*/ 2147483647 h 342"/>
                <a:gd name="T62" fmla="*/ 2147483647 w 312"/>
                <a:gd name="T63" fmla="*/ 2147483647 h 342"/>
                <a:gd name="T64" fmla="*/ 2147483647 w 312"/>
                <a:gd name="T65" fmla="*/ 2147483647 h 342"/>
                <a:gd name="T66" fmla="*/ 2147483647 w 312"/>
                <a:gd name="T67" fmla="*/ 2147483647 h 342"/>
                <a:gd name="T68" fmla="*/ 2147483647 w 312"/>
                <a:gd name="T69" fmla="*/ 2147483647 h 342"/>
                <a:gd name="T70" fmla="*/ 2147483647 w 312"/>
                <a:gd name="T71" fmla="*/ 2147483647 h 342"/>
                <a:gd name="T72" fmla="*/ 2147483647 w 312"/>
                <a:gd name="T73" fmla="*/ 2147483647 h 342"/>
                <a:gd name="T74" fmla="*/ 2147483647 w 312"/>
                <a:gd name="T75" fmla="*/ 2147483647 h 342"/>
                <a:gd name="T76" fmla="*/ 2147483647 w 312"/>
                <a:gd name="T77" fmla="*/ 2147483647 h 342"/>
                <a:gd name="T78" fmla="*/ 0 w 312"/>
                <a:gd name="T79" fmla="*/ 2147483647 h 342"/>
                <a:gd name="T80" fmla="*/ 2147483647 w 312"/>
                <a:gd name="T81" fmla="*/ 2147483647 h 342"/>
                <a:gd name="T82" fmla="*/ 2147483647 w 312"/>
                <a:gd name="T83" fmla="*/ 2147483647 h 342"/>
                <a:gd name="T84" fmla="*/ 2147483647 w 312"/>
                <a:gd name="T85" fmla="*/ 2147483647 h 342"/>
                <a:gd name="T86" fmla="*/ 2147483647 w 312"/>
                <a:gd name="T87" fmla="*/ 2147483647 h 342"/>
                <a:gd name="T88" fmla="*/ 2147483647 w 312"/>
                <a:gd name="T89" fmla="*/ 2147483647 h 342"/>
                <a:gd name="T90" fmla="*/ 2147483647 w 312"/>
                <a:gd name="T91" fmla="*/ 2147483647 h 342"/>
                <a:gd name="T92" fmla="*/ 2147483647 w 312"/>
                <a:gd name="T93" fmla="*/ 2147483647 h 342"/>
                <a:gd name="T94" fmla="*/ 2147483647 w 312"/>
                <a:gd name="T95" fmla="*/ 2147483647 h 342"/>
                <a:gd name="T96" fmla="*/ 2147483647 w 312"/>
                <a:gd name="T97" fmla="*/ 2147483647 h 342"/>
                <a:gd name="T98" fmla="*/ 2147483647 w 312"/>
                <a:gd name="T99" fmla="*/ 2147483647 h 342"/>
                <a:gd name="T100" fmla="*/ 2147483647 w 312"/>
                <a:gd name="T101" fmla="*/ 2147483647 h 342"/>
                <a:gd name="T102" fmla="*/ 2147483647 w 312"/>
                <a:gd name="T103" fmla="*/ 2147483647 h 342"/>
                <a:gd name="T104" fmla="*/ 2147483647 w 312"/>
                <a:gd name="T105" fmla="*/ 2147483647 h 342"/>
                <a:gd name="T106" fmla="*/ 2147483647 w 312"/>
                <a:gd name="T107" fmla="*/ 2147483647 h 342"/>
                <a:gd name="T108" fmla="*/ 2147483647 w 312"/>
                <a:gd name="T109" fmla="*/ 2147483647 h 342"/>
                <a:gd name="T110" fmla="*/ 2147483647 w 312"/>
                <a:gd name="T111" fmla="*/ 2147483647 h 342"/>
                <a:gd name="T112" fmla="*/ 2147483647 w 312"/>
                <a:gd name="T113" fmla="*/ 2147483647 h 342"/>
                <a:gd name="T114" fmla="*/ 2147483647 w 312"/>
                <a:gd name="T115" fmla="*/ 2147483647 h 342"/>
                <a:gd name="T116" fmla="*/ 2147483647 w 312"/>
                <a:gd name="T117" fmla="*/ 2147483647 h 342"/>
                <a:gd name="T118" fmla="*/ 2147483647 w 312"/>
                <a:gd name="T119" fmla="*/ 2147483647 h 342"/>
                <a:gd name="T120" fmla="*/ 2147483647 w 312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2"/>
                <a:gd name="T184" fmla="*/ 0 h 342"/>
                <a:gd name="T185" fmla="*/ 312 w 3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2" h="34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83" name="Lesotho"/>
            <p:cNvSpPr>
              <a:spLocks/>
            </p:cNvSpPr>
            <p:nvPr/>
          </p:nvSpPr>
          <p:spPr bwMode="gray">
            <a:xfrm>
              <a:off x="4876125" y="4650491"/>
              <a:ext cx="50093" cy="50294"/>
            </a:xfrm>
            <a:custGeom>
              <a:avLst/>
              <a:gdLst>
                <a:gd name="T0" fmla="*/ 0 w 168"/>
                <a:gd name="T1" fmla="*/ 2147483647 h 162"/>
                <a:gd name="T2" fmla="*/ 2147483647 w 168"/>
                <a:gd name="T3" fmla="*/ 2147483647 h 162"/>
                <a:gd name="T4" fmla="*/ 2147483647 w 168"/>
                <a:gd name="T5" fmla="*/ 2147483647 h 162"/>
                <a:gd name="T6" fmla="*/ 2147483647 w 168"/>
                <a:gd name="T7" fmla="*/ 2147483647 h 162"/>
                <a:gd name="T8" fmla="*/ 2147483647 w 168"/>
                <a:gd name="T9" fmla="*/ 2147483647 h 162"/>
                <a:gd name="T10" fmla="*/ 2147483647 w 168"/>
                <a:gd name="T11" fmla="*/ 2147483647 h 162"/>
                <a:gd name="T12" fmla="*/ 2147483647 w 168"/>
                <a:gd name="T13" fmla="*/ 2147483647 h 162"/>
                <a:gd name="T14" fmla="*/ 2147483647 w 168"/>
                <a:gd name="T15" fmla="*/ 2147483647 h 162"/>
                <a:gd name="T16" fmla="*/ 2147483647 w 168"/>
                <a:gd name="T17" fmla="*/ 2147483647 h 162"/>
                <a:gd name="T18" fmla="*/ 2147483647 w 168"/>
                <a:gd name="T19" fmla="*/ 2147483647 h 162"/>
                <a:gd name="T20" fmla="*/ 2147483647 w 168"/>
                <a:gd name="T21" fmla="*/ 2147483647 h 162"/>
                <a:gd name="T22" fmla="*/ 2147483647 w 168"/>
                <a:gd name="T23" fmla="*/ 2147483647 h 162"/>
                <a:gd name="T24" fmla="*/ 2147483647 w 168"/>
                <a:gd name="T25" fmla="*/ 2147483647 h 162"/>
                <a:gd name="T26" fmla="*/ 2147483647 w 168"/>
                <a:gd name="T27" fmla="*/ 2147483647 h 162"/>
                <a:gd name="T28" fmla="*/ 2147483647 w 168"/>
                <a:gd name="T29" fmla="*/ 2147483647 h 162"/>
                <a:gd name="T30" fmla="*/ 2147483647 w 168"/>
                <a:gd name="T31" fmla="*/ 2147483647 h 162"/>
                <a:gd name="T32" fmla="*/ 2147483647 w 168"/>
                <a:gd name="T33" fmla="*/ 2147483647 h 162"/>
                <a:gd name="T34" fmla="*/ 2147483647 w 168"/>
                <a:gd name="T35" fmla="*/ 2147483647 h 162"/>
                <a:gd name="T36" fmla="*/ 2147483647 w 168"/>
                <a:gd name="T37" fmla="*/ 2147483647 h 162"/>
                <a:gd name="T38" fmla="*/ 2147483647 w 168"/>
                <a:gd name="T39" fmla="*/ 2147483647 h 162"/>
                <a:gd name="T40" fmla="*/ 2147483647 w 168"/>
                <a:gd name="T41" fmla="*/ 2147483647 h 162"/>
                <a:gd name="T42" fmla="*/ 2147483647 w 168"/>
                <a:gd name="T43" fmla="*/ 0 h 162"/>
                <a:gd name="T44" fmla="*/ 2147483647 w 168"/>
                <a:gd name="T45" fmla="*/ 0 h 162"/>
                <a:gd name="T46" fmla="*/ 2147483647 w 168"/>
                <a:gd name="T47" fmla="*/ 2147483647 h 162"/>
                <a:gd name="T48" fmla="*/ 2147483647 w 168"/>
                <a:gd name="T49" fmla="*/ 2147483647 h 162"/>
                <a:gd name="T50" fmla="*/ 2147483647 w 168"/>
                <a:gd name="T51" fmla="*/ 2147483647 h 162"/>
                <a:gd name="T52" fmla="*/ 2147483647 w 168"/>
                <a:gd name="T53" fmla="*/ 2147483647 h 162"/>
                <a:gd name="T54" fmla="*/ 2147483647 w 168"/>
                <a:gd name="T55" fmla="*/ 2147483647 h 162"/>
                <a:gd name="T56" fmla="*/ 2147483647 w 168"/>
                <a:gd name="T57" fmla="*/ 2147483647 h 162"/>
                <a:gd name="T58" fmla="*/ 2147483647 w 168"/>
                <a:gd name="T59" fmla="*/ 2147483647 h 162"/>
                <a:gd name="T60" fmla="*/ 0 w 168"/>
                <a:gd name="T61" fmla="*/ 2147483647 h 1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62"/>
                <a:gd name="T95" fmla="*/ 168 w 168"/>
                <a:gd name="T96" fmla="*/ 162 h 1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62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84" name="Lebanon"/>
            <p:cNvSpPr>
              <a:spLocks/>
            </p:cNvSpPr>
            <p:nvPr/>
          </p:nvSpPr>
          <p:spPr bwMode="gray">
            <a:xfrm>
              <a:off x="5040712" y="2911662"/>
              <a:ext cx="35777" cy="50294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85" name="Latvia"/>
            <p:cNvSpPr>
              <a:spLocks/>
            </p:cNvSpPr>
            <p:nvPr/>
          </p:nvSpPr>
          <p:spPr bwMode="gray">
            <a:xfrm>
              <a:off x="4704384" y="2279361"/>
              <a:ext cx="143117" cy="64665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86" name="Laos"/>
            <p:cNvSpPr>
              <a:spLocks/>
            </p:cNvSpPr>
            <p:nvPr/>
          </p:nvSpPr>
          <p:spPr bwMode="gray">
            <a:xfrm>
              <a:off x="6550596" y="3242184"/>
              <a:ext cx="193210" cy="237111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87" name="Kyrgyzstan"/>
            <p:cNvSpPr>
              <a:spLocks/>
            </p:cNvSpPr>
            <p:nvPr/>
          </p:nvSpPr>
          <p:spPr bwMode="gray">
            <a:xfrm>
              <a:off x="5763451" y="2674547"/>
              <a:ext cx="221834" cy="107781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88" name="Kuwait"/>
            <p:cNvSpPr>
              <a:spLocks/>
            </p:cNvSpPr>
            <p:nvPr/>
          </p:nvSpPr>
          <p:spPr bwMode="gray">
            <a:xfrm>
              <a:off x="5312634" y="3033809"/>
              <a:ext cx="42935" cy="43111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89" name="Korea, South"/>
            <p:cNvSpPr>
              <a:spLocks noEditPoints="1"/>
            </p:cNvSpPr>
            <p:nvPr/>
          </p:nvSpPr>
          <p:spPr bwMode="gray">
            <a:xfrm>
              <a:off x="7022882" y="2803882"/>
              <a:ext cx="85870" cy="143705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90" name="Korea, North"/>
            <p:cNvSpPr>
              <a:spLocks/>
            </p:cNvSpPr>
            <p:nvPr/>
          </p:nvSpPr>
          <p:spPr bwMode="gray">
            <a:xfrm>
              <a:off x="6944170" y="2681735"/>
              <a:ext cx="107336" cy="143705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91" name="Kenya"/>
            <p:cNvSpPr>
              <a:spLocks/>
            </p:cNvSpPr>
            <p:nvPr/>
          </p:nvSpPr>
          <p:spPr bwMode="gray">
            <a:xfrm>
              <a:off x="5055024" y="3730780"/>
              <a:ext cx="178894" cy="258669"/>
            </a:xfrm>
            <a:custGeom>
              <a:avLst/>
              <a:gdLst>
                <a:gd name="T0" fmla="*/ 2147483647 w 564"/>
                <a:gd name="T1" fmla="*/ 2147483647 h 762"/>
                <a:gd name="T2" fmla="*/ 2147483647 w 564"/>
                <a:gd name="T3" fmla="*/ 2147483647 h 762"/>
                <a:gd name="T4" fmla="*/ 2147483647 w 564"/>
                <a:gd name="T5" fmla="*/ 2147483647 h 762"/>
                <a:gd name="T6" fmla="*/ 2147483647 w 564"/>
                <a:gd name="T7" fmla="*/ 2147483647 h 762"/>
                <a:gd name="T8" fmla="*/ 2147483647 w 564"/>
                <a:gd name="T9" fmla="*/ 2147483647 h 762"/>
                <a:gd name="T10" fmla="*/ 2147483647 w 564"/>
                <a:gd name="T11" fmla="*/ 2147483647 h 762"/>
                <a:gd name="T12" fmla="*/ 2147483647 w 564"/>
                <a:gd name="T13" fmla="*/ 2147483647 h 762"/>
                <a:gd name="T14" fmla="*/ 2147483647 w 564"/>
                <a:gd name="T15" fmla="*/ 2147483647 h 762"/>
                <a:gd name="T16" fmla="*/ 2147483647 w 564"/>
                <a:gd name="T17" fmla="*/ 2147483647 h 762"/>
                <a:gd name="T18" fmla="*/ 2147483647 w 564"/>
                <a:gd name="T19" fmla="*/ 2147483647 h 762"/>
                <a:gd name="T20" fmla="*/ 2147483647 w 564"/>
                <a:gd name="T21" fmla="*/ 2147483647 h 762"/>
                <a:gd name="T22" fmla="*/ 2147483647 w 564"/>
                <a:gd name="T23" fmla="*/ 2147483647 h 762"/>
                <a:gd name="T24" fmla="*/ 2147483647 w 564"/>
                <a:gd name="T25" fmla="*/ 0 h 762"/>
                <a:gd name="T26" fmla="*/ 2147483647 w 564"/>
                <a:gd name="T27" fmla="*/ 2147483647 h 762"/>
                <a:gd name="T28" fmla="*/ 2147483647 w 564"/>
                <a:gd name="T29" fmla="*/ 2147483647 h 762"/>
                <a:gd name="T30" fmla="*/ 2147483647 w 564"/>
                <a:gd name="T31" fmla="*/ 2147483647 h 762"/>
                <a:gd name="T32" fmla="*/ 2147483647 w 564"/>
                <a:gd name="T33" fmla="*/ 2147483647 h 762"/>
                <a:gd name="T34" fmla="*/ 2147483647 w 564"/>
                <a:gd name="T35" fmla="*/ 2147483647 h 762"/>
                <a:gd name="T36" fmla="*/ 2147483647 w 564"/>
                <a:gd name="T37" fmla="*/ 2147483647 h 762"/>
                <a:gd name="T38" fmla="*/ 2147483647 w 564"/>
                <a:gd name="T39" fmla="*/ 2147483647 h 762"/>
                <a:gd name="T40" fmla="*/ 2147483647 w 564"/>
                <a:gd name="T41" fmla="*/ 2147483647 h 762"/>
                <a:gd name="T42" fmla="*/ 2147483647 w 564"/>
                <a:gd name="T43" fmla="*/ 2147483647 h 762"/>
                <a:gd name="T44" fmla="*/ 2147483647 w 564"/>
                <a:gd name="T45" fmla="*/ 2147483647 h 762"/>
                <a:gd name="T46" fmla="*/ 2147483647 w 564"/>
                <a:gd name="T47" fmla="*/ 2147483647 h 762"/>
                <a:gd name="T48" fmla="*/ 2147483647 w 564"/>
                <a:gd name="T49" fmla="*/ 2147483647 h 762"/>
                <a:gd name="T50" fmla="*/ 2147483647 w 564"/>
                <a:gd name="T51" fmla="*/ 2147483647 h 762"/>
                <a:gd name="T52" fmla="*/ 2147483647 w 564"/>
                <a:gd name="T53" fmla="*/ 2147483647 h 762"/>
                <a:gd name="T54" fmla="*/ 2147483647 w 564"/>
                <a:gd name="T55" fmla="*/ 2147483647 h 762"/>
                <a:gd name="T56" fmla="*/ 2147483647 w 564"/>
                <a:gd name="T57" fmla="*/ 2147483647 h 762"/>
                <a:gd name="T58" fmla="*/ 0 w 564"/>
                <a:gd name="T59" fmla="*/ 2147483647 h 762"/>
                <a:gd name="T60" fmla="*/ 2147483647 w 564"/>
                <a:gd name="T61" fmla="*/ 2147483647 h 762"/>
                <a:gd name="T62" fmla="*/ 2147483647 w 564"/>
                <a:gd name="T63" fmla="*/ 2147483647 h 762"/>
                <a:gd name="T64" fmla="*/ 2147483647 w 564"/>
                <a:gd name="T65" fmla="*/ 2147483647 h 762"/>
                <a:gd name="T66" fmla="*/ 2147483647 w 564"/>
                <a:gd name="T67" fmla="*/ 2147483647 h 762"/>
                <a:gd name="T68" fmla="*/ 2147483647 w 564"/>
                <a:gd name="T69" fmla="*/ 2147483647 h 762"/>
                <a:gd name="T70" fmla="*/ 0 w 564"/>
                <a:gd name="T71" fmla="*/ 2147483647 h 762"/>
                <a:gd name="T72" fmla="*/ 2147483647 w 564"/>
                <a:gd name="T73" fmla="*/ 2147483647 h 762"/>
                <a:gd name="T74" fmla="*/ 2147483647 w 564"/>
                <a:gd name="T75" fmla="*/ 2147483647 h 762"/>
                <a:gd name="T76" fmla="*/ 2147483647 w 564"/>
                <a:gd name="T77" fmla="*/ 2147483647 h 762"/>
                <a:gd name="T78" fmla="*/ 2147483647 w 564"/>
                <a:gd name="T79" fmla="*/ 2147483647 h 762"/>
                <a:gd name="T80" fmla="*/ 2147483647 w 564"/>
                <a:gd name="T81" fmla="*/ 2147483647 h 762"/>
                <a:gd name="T82" fmla="*/ 2147483647 w 564"/>
                <a:gd name="T83" fmla="*/ 2147483647 h 762"/>
                <a:gd name="T84" fmla="*/ 2147483647 w 564"/>
                <a:gd name="T85" fmla="*/ 2147483647 h 762"/>
                <a:gd name="T86" fmla="*/ 2147483647 w 564"/>
                <a:gd name="T87" fmla="*/ 2147483647 h 762"/>
                <a:gd name="T88" fmla="*/ 2147483647 w 564"/>
                <a:gd name="T89" fmla="*/ 2147483647 h 762"/>
                <a:gd name="T90" fmla="*/ 2147483647 w 564"/>
                <a:gd name="T91" fmla="*/ 2147483647 h 762"/>
                <a:gd name="T92" fmla="*/ 2147483647 w 564"/>
                <a:gd name="T93" fmla="*/ 2147483647 h 762"/>
                <a:gd name="T94" fmla="*/ 2147483647 w 564"/>
                <a:gd name="T95" fmla="*/ 2147483647 h 762"/>
                <a:gd name="T96" fmla="*/ 2147483647 w 564"/>
                <a:gd name="T97" fmla="*/ 2147483647 h 762"/>
                <a:gd name="T98" fmla="*/ 2147483647 w 564"/>
                <a:gd name="T99" fmla="*/ 2147483647 h 762"/>
                <a:gd name="T100" fmla="*/ 2147483647 w 564"/>
                <a:gd name="T101" fmla="*/ 2147483647 h 7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4"/>
                <a:gd name="T154" fmla="*/ 0 h 762"/>
                <a:gd name="T155" fmla="*/ 564 w 564"/>
                <a:gd name="T156" fmla="*/ 762 h 7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4" h="762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92" name="Kazakhstan"/>
            <p:cNvSpPr>
              <a:spLocks noEditPoints="1"/>
            </p:cNvSpPr>
            <p:nvPr/>
          </p:nvSpPr>
          <p:spPr bwMode="gray">
            <a:xfrm>
              <a:off x="5241076" y="2351213"/>
              <a:ext cx="822921" cy="395186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93" name="Jordan"/>
            <p:cNvSpPr>
              <a:spLocks/>
            </p:cNvSpPr>
            <p:nvPr/>
          </p:nvSpPr>
          <p:spPr bwMode="gray">
            <a:xfrm>
              <a:off x="5055024" y="2947586"/>
              <a:ext cx="85870" cy="114964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94" name="Japan"/>
            <p:cNvSpPr>
              <a:spLocks noEditPoints="1"/>
            </p:cNvSpPr>
            <p:nvPr/>
          </p:nvSpPr>
          <p:spPr bwMode="gray">
            <a:xfrm>
              <a:off x="7072975" y="2617065"/>
              <a:ext cx="286234" cy="574819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95" name="Italy"/>
            <p:cNvSpPr>
              <a:spLocks noEditPoints="1"/>
            </p:cNvSpPr>
            <p:nvPr/>
          </p:nvSpPr>
          <p:spPr bwMode="gray">
            <a:xfrm>
              <a:off x="4418150" y="2566771"/>
              <a:ext cx="257611" cy="287410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96" name="Israel"/>
            <p:cNvSpPr>
              <a:spLocks/>
            </p:cNvSpPr>
            <p:nvPr/>
          </p:nvSpPr>
          <p:spPr bwMode="gray">
            <a:xfrm>
              <a:off x="5033554" y="2940403"/>
              <a:ext cx="35782" cy="114964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97" name="Ireland"/>
            <p:cNvSpPr>
              <a:spLocks/>
            </p:cNvSpPr>
            <p:nvPr/>
          </p:nvSpPr>
          <p:spPr bwMode="gray">
            <a:xfrm>
              <a:off x="4088980" y="2351213"/>
              <a:ext cx="93028" cy="100593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98" name="Iraq"/>
            <p:cNvSpPr>
              <a:spLocks/>
            </p:cNvSpPr>
            <p:nvPr/>
          </p:nvSpPr>
          <p:spPr bwMode="gray">
            <a:xfrm>
              <a:off x="5126582" y="2839810"/>
              <a:ext cx="228987" cy="222740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299" name="Iran"/>
            <p:cNvSpPr>
              <a:spLocks/>
            </p:cNvSpPr>
            <p:nvPr/>
          </p:nvSpPr>
          <p:spPr bwMode="gray">
            <a:xfrm>
              <a:off x="5226764" y="2767958"/>
              <a:ext cx="465128" cy="402374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00" name="Indonesia"/>
            <p:cNvSpPr>
              <a:spLocks noEditPoints="1"/>
            </p:cNvSpPr>
            <p:nvPr/>
          </p:nvSpPr>
          <p:spPr bwMode="gray">
            <a:xfrm>
              <a:off x="6471883" y="3709222"/>
              <a:ext cx="1066221" cy="438302"/>
            </a:xfrm>
            <a:custGeom>
              <a:avLst/>
              <a:gdLst>
                <a:gd name="T0" fmla="*/ 2147483647 w 3264"/>
                <a:gd name="T1" fmla="*/ 2147483647 h 1302"/>
                <a:gd name="T2" fmla="*/ 2147483647 w 3264"/>
                <a:gd name="T3" fmla="*/ 2147483647 h 1302"/>
                <a:gd name="T4" fmla="*/ 2147483647 w 3264"/>
                <a:gd name="T5" fmla="*/ 2147483647 h 1302"/>
                <a:gd name="T6" fmla="*/ 2147483647 w 3264"/>
                <a:gd name="T7" fmla="*/ 2147483647 h 1302"/>
                <a:gd name="T8" fmla="*/ 2147483647 w 3264"/>
                <a:gd name="T9" fmla="*/ 2147483647 h 1302"/>
                <a:gd name="T10" fmla="*/ 2147483647 w 3264"/>
                <a:gd name="T11" fmla="*/ 2147483647 h 1302"/>
                <a:gd name="T12" fmla="*/ 2147483647 w 3264"/>
                <a:gd name="T13" fmla="*/ 2147483647 h 1302"/>
                <a:gd name="T14" fmla="*/ 2147483647 w 3264"/>
                <a:gd name="T15" fmla="*/ 2147483647 h 1302"/>
                <a:gd name="T16" fmla="*/ 2147483647 w 3264"/>
                <a:gd name="T17" fmla="*/ 2147483647 h 1302"/>
                <a:gd name="T18" fmla="*/ 2147483647 w 3264"/>
                <a:gd name="T19" fmla="*/ 2147483647 h 1302"/>
                <a:gd name="T20" fmla="*/ 2147483647 w 3264"/>
                <a:gd name="T21" fmla="*/ 2147483647 h 1302"/>
                <a:gd name="T22" fmla="*/ 2147483647 w 3264"/>
                <a:gd name="T23" fmla="*/ 2147483647 h 1302"/>
                <a:gd name="T24" fmla="*/ 2147483647 w 3264"/>
                <a:gd name="T25" fmla="*/ 2147483647 h 1302"/>
                <a:gd name="T26" fmla="*/ 2147483647 w 3264"/>
                <a:gd name="T27" fmla="*/ 2147483647 h 1302"/>
                <a:gd name="T28" fmla="*/ 2147483647 w 3264"/>
                <a:gd name="T29" fmla="*/ 2147483647 h 1302"/>
                <a:gd name="T30" fmla="*/ 2147483647 w 3264"/>
                <a:gd name="T31" fmla="*/ 2147483647 h 1302"/>
                <a:gd name="T32" fmla="*/ 2147483647 w 3264"/>
                <a:gd name="T33" fmla="*/ 2147483647 h 1302"/>
                <a:gd name="T34" fmla="*/ 2147483647 w 3264"/>
                <a:gd name="T35" fmla="*/ 2147483647 h 1302"/>
                <a:gd name="T36" fmla="*/ 2147483647 w 3264"/>
                <a:gd name="T37" fmla="*/ 2147483647 h 1302"/>
                <a:gd name="T38" fmla="*/ 2147483647 w 3264"/>
                <a:gd name="T39" fmla="*/ 2147483647 h 1302"/>
                <a:gd name="T40" fmla="*/ 2147483647 w 3264"/>
                <a:gd name="T41" fmla="*/ 2147483647 h 1302"/>
                <a:gd name="T42" fmla="*/ 2147483647 w 3264"/>
                <a:gd name="T43" fmla="*/ 2147483647 h 1302"/>
                <a:gd name="T44" fmla="*/ 2147483647 w 3264"/>
                <a:gd name="T45" fmla="*/ 2147483647 h 1302"/>
                <a:gd name="T46" fmla="*/ 2147483647 w 3264"/>
                <a:gd name="T47" fmla="*/ 2147483647 h 1302"/>
                <a:gd name="T48" fmla="*/ 2147483647 w 3264"/>
                <a:gd name="T49" fmla="*/ 2147483647 h 1302"/>
                <a:gd name="T50" fmla="*/ 2147483647 w 3264"/>
                <a:gd name="T51" fmla="*/ 2147483647 h 1302"/>
                <a:gd name="T52" fmla="*/ 2147483647 w 3264"/>
                <a:gd name="T53" fmla="*/ 2147483647 h 1302"/>
                <a:gd name="T54" fmla="*/ 2147483647 w 3264"/>
                <a:gd name="T55" fmla="*/ 2147483647 h 1302"/>
                <a:gd name="T56" fmla="*/ 2147483647 w 3264"/>
                <a:gd name="T57" fmla="*/ 2147483647 h 1302"/>
                <a:gd name="T58" fmla="*/ 2147483647 w 3264"/>
                <a:gd name="T59" fmla="*/ 2147483647 h 1302"/>
                <a:gd name="T60" fmla="*/ 2147483647 w 3264"/>
                <a:gd name="T61" fmla="*/ 2147483647 h 1302"/>
                <a:gd name="T62" fmla="*/ 2147483647 w 3264"/>
                <a:gd name="T63" fmla="*/ 2147483647 h 1302"/>
                <a:gd name="T64" fmla="*/ 2147483647 w 3264"/>
                <a:gd name="T65" fmla="*/ 2147483647 h 1302"/>
                <a:gd name="T66" fmla="*/ 2147483647 w 3264"/>
                <a:gd name="T67" fmla="*/ 2147483647 h 1302"/>
                <a:gd name="T68" fmla="*/ 2147483647 w 3264"/>
                <a:gd name="T69" fmla="*/ 2147483647 h 1302"/>
                <a:gd name="T70" fmla="*/ 2147483647 w 3264"/>
                <a:gd name="T71" fmla="*/ 2147483647 h 1302"/>
                <a:gd name="T72" fmla="*/ 2147483647 w 3264"/>
                <a:gd name="T73" fmla="*/ 2147483647 h 1302"/>
                <a:gd name="T74" fmla="*/ 2147483647 w 3264"/>
                <a:gd name="T75" fmla="*/ 2147483647 h 1302"/>
                <a:gd name="T76" fmla="*/ 2147483647 w 3264"/>
                <a:gd name="T77" fmla="*/ 2147483647 h 1302"/>
                <a:gd name="T78" fmla="*/ 2147483647 w 3264"/>
                <a:gd name="T79" fmla="*/ 2147483647 h 1302"/>
                <a:gd name="T80" fmla="*/ 2147483647 w 3264"/>
                <a:gd name="T81" fmla="*/ 2147483647 h 1302"/>
                <a:gd name="T82" fmla="*/ 2147483647 w 3264"/>
                <a:gd name="T83" fmla="*/ 2147483647 h 1302"/>
                <a:gd name="T84" fmla="*/ 2147483647 w 3264"/>
                <a:gd name="T85" fmla="*/ 2147483647 h 1302"/>
                <a:gd name="T86" fmla="*/ 2147483647 w 3264"/>
                <a:gd name="T87" fmla="*/ 2147483647 h 1302"/>
                <a:gd name="T88" fmla="*/ 2147483647 w 3264"/>
                <a:gd name="T89" fmla="*/ 2147483647 h 1302"/>
                <a:gd name="T90" fmla="*/ 2147483647 w 3264"/>
                <a:gd name="T91" fmla="*/ 2147483647 h 1302"/>
                <a:gd name="T92" fmla="*/ 2147483647 w 3264"/>
                <a:gd name="T93" fmla="*/ 2147483647 h 1302"/>
                <a:gd name="T94" fmla="*/ 2147483647 w 3264"/>
                <a:gd name="T95" fmla="*/ 2147483647 h 1302"/>
                <a:gd name="T96" fmla="*/ 2147483647 w 3264"/>
                <a:gd name="T97" fmla="*/ 2147483647 h 1302"/>
                <a:gd name="T98" fmla="*/ 2147483647 w 3264"/>
                <a:gd name="T99" fmla="*/ 2147483647 h 1302"/>
                <a:gd name="T100" fmla="*/ 2147483647 w 3264"/>
                <a:gd name="T101" fmla="*/ 2147483647 h 1302"/>
                <a:gd name="T102" fmla="*/ 2147483647 w 3264"/>
                <a:gd name="T103" fmla="*/ 2147483647 h 1302"/>
                <a:gd name="T104" fmla="*/ 2147483647 w 3264"/>
                <a:gd name="T105" fmla="*/ 2147483647 h 1302"/>
                <a:gd name="T106" fmla="*/ 2147483647 w 3264"/>
                <a:gd name="T107" fmla="*/ 2147483647 h 1302"/>
                <a:gd name="T108" fmla="*/ 2147483647 w 3264"/>
                <a:gd name="T109" fmla="*/ 2147483647 h 1302"/>
                <a:gd name="T110" fmla="*/ 2147483647 w 3264"/>
                <a:gd name="T111" fmla="*/ 2147483647 h 1302"/>
                <a:gd name="T112" fmla="*/ 2147483647 w 3264"/>
                <a:gd name="T113" fmla="*/ 2147483647 h 1302"/>
                <a:gd name="T114" fmla="*/ 2147483647 w 3264"/>
                <a:gd name="T115" fmla="*/ 2147483647 h 1302"/>
                <a:gd name="T116" fmla="*/ 2147483647 w 3264"/>
                <a:gd name="T117" fmla="*/ 2147483647 h 1302"/>
                <a:gd name="T118" fmla="*/ 2147483647 w 3264"/>
                <a:gd name="T119" fmla="*/ 2147483647 h 1302"/>
                <a:gd name="T120" fmla="*/ 2147483647 w 3264"/>
                <a:gd name="T121" fmla="*/ 2147483647 h 1302"/>
                <a:gd name="T122" fmla="*/ 2147483647 w 3264"/>
                <a:gd name="T123" fmla="*/ 2147483647 h 1302"/>
                <a:gd name="T124" fmla="*/ 2147483647 w 3264"/>
                <a:gd name="T125" fmla="*/ 2147483647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4"/>
                <a:gd name="T190" fmla="*/ 0 h 1302"/>
                <a:gd name="T191" fmla="*/ 3264 w 3264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4" h="1302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01" name="India"/>
            <p:cNvSpPr>
              <a:spLocks noEditPoints="1"/>
            </p:cNvSpPr>
            <p:nvPr/>
          </p:nvSpPr>
          <p:spPr bwMode="gray">
            <a:xfrm>
              <a:off x="5820698" y="2875734"/>
              <a:ext cx="636874" cy="804747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02" name="Iceland"/>
            <p:cNvSpPr>
              <a:spLocks/>
            </p:cNvSpPr>
            <p:nvPr/>
          </p:nvSpPr>
          <p:spPr bwMode="gray">
            <a:xfrm>
              <a:off x="3888616" y="2070987"/>
              <a:ext cx="186052" cy="79040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03" name="Hungary"/>
            <p:cNvSpPr>
              <a:spLocks/>
            </p:cNvSpPr>
            <p:nvPr/>
          </p:nvSpPr>
          <p:spPr bwMode="gray">
            <a:xfrm>
              <a:off x="4618514" y="2530842"/>
              <a:ext cx="143117" cy="79040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04" name="Guinea"/>
            <p:cNvSpPr>
              <a:spLocks/>
            </p:cNvSpPr>
            <p:nvPr/>
          </p:nvSpPr>
          <p:spPr bwMode="gray">
            <a:xfrm>
              <a:off x="3917240" y="3515223"/>
              <a:ext cx="164587" cy="150888"/>
            </a:xfrm>
            <a:custGeom>
              <a:avLst/>
              <a:gdLst>
                <a:gd name="T0" fmla="*/ 2147483647 w 522"/>
                <a:gd name="T1" fmla="*/ 2147483647 h 444"/>
                <a:gd name="T2" fmla="*/ 2147483647 w 522"/>
                <a:gd name="T3" fmla="*/ 2147483647 h 444"/>
                <a:gd name="T4" fmla="*/ 2147483647 w 522"/>
                <a:gd name="T5" fmla="*/ 2147483647 h 444"/>
                <a:gd name="T6" fmla="*/ 2147483647 w 522"/>
                <a:gd name="T7" fmla="*/ 2147483647 h 444"/>
                <a:gd name="T8" fmla="*/ 2147483647 w 522"/>
                <a:gd name="T9" fmla="*/ 2147483647 h 444"/>
                <a:gd name="T10" fmla="*/ 2147483647 w 522"/>
                <a:gd name="T11" fmla="*/ 2147483647 h 444"/>
                <a:gd name="T12" fmla="*/ 2147483647 w 522"/>
                <a:gd name="T13" fmla="*/ 2147483647 h 444"/>
                <a:gd name="T14" fmla="*/ 2147483647 w 522"/>
                <a:gd name="T15" fmla="*/ 2147483647 h 444"/>
                <a:gd name="T16" fmla="*/ 2147483647 w 522"/>
                <a:gd name="T17" fmla="*/ 2147483647 h 444"/>
                <a:gd name="T18" fmla="*/ 2147483647 w 522"/>
                <a:gd name="T19" fmla="*/ 2147483647 h 444"/>
                <a:gd name="T20" fmla="*/ 2147483647 w 522"/>
                <a:gd name="T21" fmla="*/ 2147483647 h 444"/>
                <a:gd name="T22" fmla="*/ 2147483647 w 522"/>
                <a:gd name="T23" fmla="*/ 2147483647 h 444"/>
                <a:gd name="T24" fmla="*/ 2147483647 w 522"/>
                <a:gd name="T25" fmla="*/ 2147483647 h 444"/>
                <a:gd name="T26" fmla="*/ 2147483647 w 522"/>
                <a:gd name="T27" fmla="*/ 2147483647 h 444"/>
                <a:gd name="T28" fmla="*/ 2147483647 w 522"/>
                <a:gd name="T29" fmla="*/ 2147483647 h 444"/>
                <a:gd name="T30" fmla="*/ 2147483647 w 522"/>
                <a:gd name="T31" fmla="*/ 2147483647 h 444"/>
                <a:gd name="T32" fmla="*/ 2147483647 w 522"/>
                <a:gd name="T33" fmla="*/ 2147483647 h 444"/>
                <a:gd name="T34" fmla="*/ 2147483647 w 522"/>
                <a:gd name="T35" fmla="*/ 2147483647 h 444"/>
                <a:gd name="T36" fmla="*/ 2147483647 w 522"/>
                <a:gd name="T37" fmla="*/ 2147483647 h 444"/>
                <a:gd name="T38" fmla="*/ 2147483647 w 522"/>
                <a:gd name="T39" fmla="*/ 2147483647 h 444"/>
                <a:gd name="T40" fmla="*/ 2147483647 w 522"/>
                <a:gd name="T41" fmla="*/ 2147483647 h 444"/>
                <a:gd name="T42" fmla="*/ 2147483647 w 522"/>
                <a:gd name="T43" fmla="*/ 2147483647 h 444"/>
                <a:gd name="T44" fmla="*/ 2147483647 w 522"/>
                <a:gd name="T45" fmla="*/ 2147483647 h 444"/>
                <a:gd name="T46" fmla="*/ 2147483647 w 522"/>
                <a:gd name="T47" fmla="*/ 2147483647 h 444"/>
                <a:gd name="T48" fmla="*/ 2147483647 w 522"/>
                <a:gd name="T49" fmla="*/ 2147483647 h 444"/>
                <a:gd name="T50" fmla="*/ 2147483647 w 522"/>
                <a:gd name="T51" fmla="*/ 2147483647 h 444"/>
                <a:gd name="T52" fmla="*/ 2147483647 w 522"/>
                <a:gd name="T53" fmla="*/ 2147483647 h 444"/>
                <a:gd name="T54" fmla="*/ 2147483647 w 522"/>
                <a:gd name="T55" fmla="*/ 2147483647 h 444"/>
                <a:gd name="T56" fmla="*/ 2147483647 w 522"/>
                <a:gd name="T57" fmla="*/ 2147483647 h 444"/>
                <a:gd name="T58" fmla="*/ 2147483647 w 522"/>
                <a:gd name="T59" fmla="*/ 2147483647 h 444"/>
                <a:gd name="T60" fmla="*/ 2147483647 w 522"/>
                <a:gd name="T61" fmla="*/ 2147483647 h 444"/>
                <a:gd name="T62" fmla="*/ 2147483647 w 522"/>
                <a:gd name="T63" fmla="*/ 2147483647 h 444"/>
                <a:gd name="T64" fmla="*/ 2147483647 w 522"/>
                <a:gd name="T65" fmla="*/ 2147483647 h 444"/>
                <a:gd name="T66" fmla="*/ 2147483647 w 522"/>
                <a:gd name="T67" fmla="*/ 2147483647 h 444"/>
                <a:gd name="T68" fmla="*/ 2147483647 w 522"/>
                <a:gd name="T69" fmla="*/ 2147483647 h 444"/>
                <a:gd name="T70" fmla="*/ 2147483647 w 522"/>
                <a:gd name="T71" fmla="*/ 2147483647 h 444"/>
                <a:gd name="T72" fmla="*/ 2147483647 w 522"/>
                <a:gd name="T73" fmla="*/ 2147483647 h 444"/>
                <a:gd name="T74" fmla="*/ 2147483647 w 522"/>
                <a:gd name="T75" fmla="*/ 2147483647 h 444"/>
                <a:gd name="T76" fmla="*/ 2147483647 w 522"/>
                <a:gd name="T77" fmla="*/ 2147483647 h 444"/>
                <a:gd name="T78" fmla="*/ 2147483647 w 522"/>
                <a:gd name="T79" fmla="*/ 2147483647 h 444"/>
                <a:gd name="T80" fmla="*/ 2147483647 w 522"/>
                <a:gd name="T81" fmla="*/ 2147483647 h 444"/>
                <a:gd name="T82" fmla="*/ 2147483647 w 522"/>
                <a:gd name="T83" fmla="*/ 2147483647 h 444"/>
                <a:gd name="T84" fmla="*/ 2147483647 w 522"/>
                <a:gd name="T85" fmla="*/ 2147483647 h 444"/>
                <a:gd name="T86" fmla="*/ 2147483647 w 522"/>
                <a:gd name="T87" fmla="*/ 2147483647 h 444"/>
                <a:gd name="T88" fmla="*/ 2147483647 w 522"/>
                <a:gd name="T89" fmla="*/ 2147483647 h 444"/>
                <a:gd name="T90" fmla="*/ 2147483647 w 522"/>
                <a:gd name="T91" fmla="*/ 2147483647 h 444"/>
                <a:gd name="T92" fmla="*/ 2147483647 w 522"/>
                <a:gd name="T93" fmla="*/ 2147483647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2"/>
                <a:gd name="T142" fmla="*/ 0 h 444"/>
                <a:gd name="T143" fmla="*/ 522 w 522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2" h="444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05" name="Greenland"/>
            <p:cNvSpPr>
              <a:spLocks noEditPoints="1"/>
            </p:cNvSpPr>
            <p:nvPr/>
          </p:nvSpPr>
          <p:spPr bwMode="gray">
            <a:xfrm>
              <a:off x="3258901" y="1718912"/>
              <a:ext cx="915950" cy="517338"/>
            </a:xfrm>
            <a:custGeom>
              <a:avLst/>
              <a:gdLst>
                <a:gd name="T0" fmla="*/ 2147483647 w 732"/>
                <a:gd name="T1" fmla="*/ 2147483647 h 398"/>
                <a:gd name="T2" fmla="*/ 2147483647 w 732"/>
                <a:gd name="T3" fmla="*/ 2147483647 h 398"/>
                <a:gd name="T4" fmla="*/ 2147483647 w 732"/>
                <a:gd name="T5" fmla="*/ 2147483647 h 398"/>
                <a:gd name="T6" fmla="*/ 2147483647 w 732"/>
                <a:gd name="T7" fmla="*/ 2147483647 h 398"/>
                <a:gd name="T8" fmla="*/ 2147483647 w 732"/>
                <a:gd name="T9" fmla="*/ 2147483647 h 398"/>
                <a:gd name="T10" fmla="*/ 2147483647 w 732"/>
                <a:gd name="T11" fmla="*/ 2147483647 h 398"/>
                <a:gd name="T12" fmla="*/ 2147483647 w 732"/>
                <a:gd name="T13" fmla="*/ 2147483647 h 398"/>
                <a:gd name="T14" fmla="*/ 2147483647 w 732"/>
                <a:gd name="T15" fmla="*/ 2147483647 h 398"/>
                <a:gd name="T16" fmla="*/ 2147483647 w 732"/>
                <a:gd name="T17" fmla="*/ 2147483647 h 398"/>
                <a:gd name="T18" fmla="*/ 2147483647 w 732"/>
                <a:gd name="T19" fmla="*/ 2147483647 h 398"/>
                <a:gd name="T20" fmla="*/ 2147483647 w 732"/>
                <a:gd name="T21" fmla="*/ 2147483647 h 398"/>
                <a:gd name="T22" fmla="*/ 2147483647 w 732"/>
                <a:gd name="T23" fmla="*/ 2147483647 h 398"/>
                <a:gd name="T24" fmla="*/ 2147483647 w 732"/>
                <a:gd name="T25" fmla="*/ 2147483647 h 398"/>
                <a:gd name="T26" fmla="*/ 2147483647 w 732"/>
                <a:gd name="T27" fmla="*/ 2147483647 h 398"/>
                <a:gd name="T28" fmla="*/ 2147483647 w 732"/>
                <a:gd name="T29" fmla="*/ 2147483647 h 398"/>
                <a:gd name="T30" fmla="*/ 2147483647 w 732"/>
                <a:gd name="T31" fmla="*/ 2147483647 h 398"/>
                <a:gd name="T32" fmla="*/ 2147483647 w 732"/>
                <a:gd name="T33" fmla="*/ 2147483647 h 398"/>
                <a:gd name="T34" fmla="*/ 2147483647 w 732"/>
                <a:gd name="T35" fmla="*/ 2147483647 h 398"/>
                <a:gd name="T36" fmla="*/ 2147483647 w 732"/>
                <a:gd name="T37" fmla="*/ 2147483647 h 398"/>
                <a:gd name="T38" fmla="*/ 2147483647 w 732"/>
                <a:gd name="T39" fmla="*/ 2147483647 h 398"/>
                <a:gd name="T40" fmla="*/ 2147483647 w 732"/>
                <a:gd name="T41" fmla="*/ 2147483647 h 398"/>
                <a:gd name="T42" fmla="*/ 2147483647 w 732"/>
                <a:gd name="T43" fmla="*/ 2147483647 h 398"/>
                <a:gd name="T44" fmla="*/ 2147483647 w 732"/>
                <a:gd name="T45" fmla="*/ 2147483647 h 398"/>
                <a:gd name="T46" fmla="*/ 2147483647 w 732"/>
                <a:gd name="T47" fmla="*/ 2147483647 h 398"/>
                <a:gd name="T48" fmla="*/ 2147483647 w 732"/>
                <a:gd name="T49" fmla="*/ 2147483647 h 398"/>
                <a:gd name="T50" fmla="*/ 2147483647 w 732"/>
                <a:gd name="T51" fmla="*/ 2147483647 h 398"/>
                <a:gd name="T52" fmla="*/ 2147483647 w 732"/>
                <a:gd name="T53" fmla="*/ 2147483647 h 398"/>
                <a:gd name="T54" fmla="*/ 2147483647 w 732"/>
                <a:gd name="T55" fmla="*/ 2147483647 h 398"/>
                <a:gd name="T56" fmla="*/ 2147483647 w 732"/>
                <a:gd name="T57" fmla="*/ 2147483647 h 398"/>
                <a:gd name="T58" fmla="*/ 2147483647 w 732"/>
                <a:gd name="T59" fmla="*/ 2147483647 h 398"/>
                <a:gd name="T60" fmla="*/ 2147483647 w 732"/>
                <a:gd name="T61" fmla="*/ 2147483647 h 398"/>
                <a:gd name="T62" fmla="*/ 2147483647 w 732"/>
                <a:gd name="T63" fmla="*/ 2147483647 h 398"/>
                <a:gd name="T64" fmla="*/ 2147483647 w 732"/>
                <a:gd name="T65" fmla="*/ 2147483647 h 398"/>
                <a:gd name="T66" fmla="*/ 2147483647 w 732"/>
                <a:gd name="T67" fmla="*/ 2147483647 h 398"/>
                <a:gd name="T68" fmla="*/ 2147483647 w 732"/>
                <a:gd name="T69" fmla="*/ 2147483647 h 398"/>
                <a:gd name="T70" fmla="*/ 2147483647 w 732"/>
                <a:gd name="T71" fmla="*/ 2147483647 h 398"/>
                <a:gd name="T72" fmla="*/ 2147483647 w 732"/>
                <a:gd name="T73" fmla="*/ 2147483647 h 398"/>
                <a:gd name="T74" fmla="*/ 2147483647 w 732"/>
                <a:gd name="T75" fmla="*/ 2147483647 h 398"/>
                <a:gd name="T76" fmla="*/ 2147483647 w 732"/>
                <a:gd name="T77" fmla="*/ 2147483647 h 398"/>
                <a:gd name="T78" fmla="*/ 2147483647 w 732"/>
                <a:gd name="T79" fmla="*/ 2147483647 h 398"/>
                <a:gd name="T80" fmla="*/ 2147483647 w 732"/>
                <a:gd name="T81" fmla="*/ 2147483647 h 398"/>
                <a:gd name="T82" fmla="*/ 2147483647 w 732"/>
                <a:gd name="T83" fmla="*/ 2147483647 h 398"/>
                <a:gd name="T84" fmla="*/ 2147483647 w 732"/>
                <a:gd name="T85" fmla="*/ 2147483647 h 398"/>
                <a:gd name="T86" fmla="*/ 2147483647 w 732"/>
                <a:gd name="T87" fmla="*/ 2147483647 h 398"/>
                <a:gd name="T88" fmla="*/ 2147483647 w 732"/>
                <a:gd name="T89" fmla="*/ 2147483647 h 398"/>
                <a:gd name="T90" fmla="*/ 2147483647 w 732"/>
                <a:gd name="T91" fmla="*/ 2147483647 h 398"/>
                <a:gd name="T92" fmla="*/ 2147483647 w 732"/>
                <a:gd name="T93" fmla="*/ 2147483647 h 398"/>
                <a:gd name="T94" fmla="*/ 2147483647 w 732"/>
                <a:gd name="T95" fmla="*/ 2147483647 h 398"/>
                <a:gd name="T96" fmla="*/ 2147483647 w 732"/>
                <a:gd name="T97" fmla="*/ 2147483647 h 398"/>
                <a:gd name="T98" fmla="*/ 2147483647 w 732"/>
                <a:gd name="T99" fmla="*/ 2147483647 h 398"/>
                <a:gd name="T100" fmla="*/ 2147483647 w 732"/>
                <a:gd name="T101" fmla="*/ 2147483647 h 398"/>
                <a:gd name="T102" fmla="*/ 2147483647 w 732"/>
                <a:gd name="T103" fmla="*/ 2147483647 h 398"/>
                <a:gd name="T104" fmla="*/ 2147483647 w 732"/>
                <a:gd name="T105" fmla="*/ 2147483647 h 398"/>
                <a:gd name="T106" fmla="*/ 2147483647 w 732"/>
                <a:gd name="T107" fmla="*/ 2147483647 h 398"/>
                <a:gd name="T108" fmla="*/ 2147483647 w 732"/>
                <a:gd name="T109" fmla="*/ 2147483647 h 398"/>
                <a:gd name="T110" fmla="*/ 2147483647 w 732"/>
                <a:gd name="T111" fmla="*/ 2147483647 h 398"/>
                <a:gd name="T112" fmla="*/ 2147483647 w 732"/>
                <a:gd name="T113" fmla="*/ 2147483647 h 398"/>
                <a:gd name="T114" fmla="*/ 2147483647 w 732"/>
                <a:gd name="T115" fmla="*/ 2147483647 h 398"/>
                <a:gd name="T116" fmla="*/ 2147483647 w 732"/>
                <a:gd name="T117" fmla="*/ 2147483647 h 398"/>
                <a:gd name="T118" fmla="*/ 2147483647 w 732"/>
                <a:gd name="T119" fmla="*/ 2147483647 h 398"/>
                <a:gd name="T120" fmla="*/ 2147483647 w 732"/>
                <a:gd name="T121" fmla="*/ 2147483647 h 398"/>
                <a:gd name="T122" fmla="*/ 2147483647 w 732"/>
                <a:gd name="T123" fmla="*/ 2147483647 h 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2"/>
                <a:gd name="T187" fmla="*/ 0 h 398"/>
                <a:gd name="T188" fmla="*/ 732 w 732"/>
                <a:gd name="T189" fmla="*/ 398 h 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2" h="398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06" name="Greece"/>
            <p:cNvSpPr>
              <a:spLocks noEditPoints="1"/>
            </p:cNvSpPr>
            <p:nvPr/>
          </p:nvSpPr>
          <p:spPr bwMode="gray">
            <a:xfrm>
              <a:off x="4718696" y="2717659"/>
              <a:ext cx="171741" cy="186816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07" name="Ghana"/>
            <p:cNvSpPr>
              <a:spLocks/>
            </p:cNvSpPr>
            <p:nvPr/>
          </p:nvSpPr>
          <p:spPr bwMode="gray">
            <a:xfrm>
              <a:off x="4182009" y="3558334"/>
              <a:ext cx="107336" cy="172446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08" name="Germany"/>
            <p:cNvSpPr>
              <a:spLocks/>
            </p:cNvSpPr>
            <p:nvPr/>
          </p:nvSpPr>
          <p:spPr bwMode="gray">
            <a:xfrm>
              <a:off x="4410996" y="2365584"/>
              <a:ext cx="186052" cy="201187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09" name="Georgia"/>
            <p:cNvSpPr>
              <a:spLocks/>
            </p:cNvSpPr>
            <p:nvPr/>
          </p:nvSpPr>
          <p:spPr bwMode="gray">
            <a:xfrm>
              <a:off x="5126582" y="2667364"/>
              <a:ext cx="150271" cy="71852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10" name="Gabon"/>
            <p:cNvSpPr>
              <a:spLocks/>
            </p:cNvSpPr>
            <p:nvPr/>
          </p:nvSpPr>
          <p:spPr bwMode="gray">
            <a:xfrm>
              <a:off x="4461085" y="3795445"/>
              <a:ext cx="135964" cy="172446"/>
            </a:xfrm>
            <a:custGeom>
              <a:avLst/>
              <a:gdLst>
                <a:gd name="T0" fmla="*/ 2147483647 w 420"/>
                <a:gd name="T1" fmla="*/ 2147483647 h 510"/>
                <a:gd name="T2" fmla="*/ 2147483647 w 420"/>
                <a:gd name="T3" fmla="*/ 2147483647 h 510"/>
                <a:gd name="T4" fmla="*/ 2147483647 w 420"/>
                <a:gd name="T5" fmla="*/ 2147483647 h 510"/>
                <a:gd name="T6" fmla="*/ 2147483647 w 420"/>
                <a:gd name="T7" fmla="*/ 2147483647 h 510"/>
                <a:gd name="T8" fmla="*/ 2147483647 w 420"/>
                <a:gd name="T9" fmla="*/ 2147483647 h 510"/>
                <a:gd name="T10" fmla="*/ 2147483647 w 420"/>
                <a:gd name="T11" fmla="*/ 2147483647 h 510"/>
                <a:gd name="T12" fmla="*/ 2147483647 w 420"/>
                <a:gd name="T13" fmla="*/ 2147483647 h 510"/>
                <a:gd name="T14" fmla="*/ 2147483647 w 420"/>
                <a:gd name="T15" fmla="*/ 2147483647 h 510"/>
                <a:gd name="T16" fmla="*/ 2147483647 w 420"/>
                <a:gd name="T17" fmla="*/ 2147483647 h 510"/>
                <a:gd name="T18" fmla="*/ 2147483647 w 420"/>
                <a:gd name="T19" fmla="*/ 2147483647 h 510"/>
                <a:gd name="T20" fmla="*/ 2147483647 w 420"/>
                <a:gd name="T21" fmla="*/ 2147483647 h 510"/>
                <a:gd name="T22" fmla="*/ 2147483647 w 420"/>
                <a:gd name="T23" fmla="*/ 2147483647 h 510"/>
                <a:gd name="T24" fmla="*/ 2147483647 w 420"/>
                <a:gd name="T25" fmla="*/ 2147483647 h 510"/>
                <a:gd name="T26" fmla="*/ 2147483647 w 420"/>
                <a:gd name="T27" fmla="*/ 2147483647 h 510"/>
                <a:gd name="T28" fmla="*/ 2147483647 w 420"/>
                <a:gd name="T29" fmla="*/ 2147483647 h 510"/>
                <a:gd name="T30" fmla="*/ 2147483647 w 420"/>
                <a:gd name="T31" fmla="*/ 2147483647 h 510"/>
                <a:gd name="T32" fmla="*/ 2147483647 w 420"/>
                <a:gd name="T33" fmla="*/ 2147483647 h 510"/>
                <a:gd name="T34" fmla="*/ 2147483647 w 420"/>
                <a:gd name="T35" fmla="*/ 2147483647 h 510"/>
                <a:gd name="T36" fmla="*/ 2147483647 w 420"/>
                <a:gd name="T37" fmla="*/ 2147483647 h 510"/>
                <a:gd name="T38" fmla="*/ 2147483647 w 420"/>
                <a:gd name="T39" fmla="*/ 2147483647 h 510"/>
                <a:gd name="T40" fmla="*/ 2147483647 w 420"/>
                <a:gd name="T41" fmla="*/ 2147483647 h 510"/>
                <a:gd name="T42" fmla="*/ 2147483647 w 420"/>
                <a:gd name="T43" fmla="*/ 2147483647 h 510"/>
                <a:gd name="T44" fmla="*/ 2147483647 w 420"/>
                <a:gd name="T45" fmla="*/ 2147483647 h 510"/>
                <a:gd name="T46" fmla="*/ 2147483647 w 420"/>
                <a:gd name="T47" fmla="*/ 2147483647 h 510"/>
                <a:gd name="T48" fmla="*/ 2147483647 w 420"/>
                <a:gd name="T49" fmla="*/ 2147483647 h 510"/>
                <a:gd name="T50" fmla="*/ 2147483647 w 420"/>
                <a:gd name="T51" fmla="*/ 2147483647 h 510"/>
                <a:gd name="T52" fmla="*/ 2147483647 w 420"/>
                <a:gd name="T53" fmla="*/ 2147483647 h 510"/>
                <a:gd name="T54" fmla="*/ 2147483647 w 420"/>
                <a:gd name="T55" fmla="*/ 2147483647 h 510"/>
                <a:gd name="T56" fmla="*/ 2147483647 w 420"/>
                <a:gd name="T57" fmla="*/ 2147483647 h 510"/>
                <a:gd name="T58" fmla="*/ 2147483647 w 420"/>
                <a:gd name="T59" fmla="*/ 2147483647 h 510"/>
                <a:gd name="T60" fmla="*/ 2147483647 w 420"/>
                <a:gd name="T61" fmla="*/ 2147483647 h 510"/>
                <a:gd name="T62" fmla="*/ 2147483647 w 420"/>
                <a:gd name="T63" fmla="*/ 2147483647 h 510"/>
                <a:gd name="T64" fmla="*/ 2147483647 w 420"/>
                <a:gd name="T65" fmla="*/ 2147483647 h 510"/>
                <a:gd name="T66" fmla="*/ 2147483647 w 420"/>
                <a:gd name="T67" fmla="*/ 2147483647 h 510"/>
                <a:gd name="T68" fmla="*/ 2147483647 w 420"/>
                <a:gd name="T69" fmla="*/ 2147483647 h 510"/>
                <a:gd name="T70" fmla="*/ 2147483647 w 420"/>
                <a:gd name="T71" fmla="*/ 2147483647 h 510"/>
                <a:gd name="T72" fmla="*/ 2147483647 w 420"/>
                <a:gd name="T73" fmla="*/ 2147483647 h 510"/>
                <a:gd name="T74" fmla="*/ 2147483647 w 420"/>
                <a:gd name="T75" fmla="*/ 2147483647 h 510"/>
                <a:gd name="T76" fmla="*/ 2147483647 w 420"/>
                <a:gd name="T77" fmla="*/ 2147483647 h 510"/>
                <a:gd name="T78" fmla="*/ 2147483647 w 420"/>
                <a:gd name="T79" fmla="*/ 2147483647 h 510"/>
                <a:gd name="T80" fmla="*/ 2147483647 w 420"/>
                <a:gd name="T81" fmla="*/ 2147483647 h 510"/>
                <a:gd name="T82" fmla="*/ 2147483647 w 420"/>
                <a:gd name="T83" fmla="*/ 2147483647 h 510"/>
                <a:gd name="T84" fmla="*/ 2147483647 w 420"/>
                <a:gd name="T85" fmla="*/ 2147483647 h 510"/>
                <a:gd name="T86" fmla="*/ 2147483647 w 420"/>
                <a:gd name="T87" fmla="*/ 2147483647 h 510"/>
                <a:gd name="T88" fmla="*/ 2147483647 w 420"/>
                <a:gd name="T89" fmla="*/ 2147483647 h 510"/>
                <a:gd name="T90" fmla="*/ 2147483647 w 420"/>
                <a:gd name="T91" fmla="*/ 2147483647 h 510"/>
                <a:gd name="T92" fmla="*/ 2147483647 w 420"/>
                <a:gd name="T93" fmla="*/ 2147483647 h 510"/>
                <a:gd name="T94" fmla="*/ 2147483647 w 420"/>
                <a:gd name="T95" fmla="*/ 2147483647 h 510"/>
                <a:gd name="T96" fmla="*/ 2147483647 w 420"/>
                <a:gd name="T97" fmla="*/ 2147483647 h 510"/>
                <a:gd name="T98" fmla="*/ 2147483647 w 420"/>
                <a:gd name="T99" fmla="*/ 2147483647 h 510"/>
                <a:gd name="T100" fmla="*/ 2147483647 w 420"/>
                <a:gd name="T101" fmla="*/ 2147483647 h 510"/>
                <a:gd name="T102" fmla="*/ 2147483647 w 420"/>
                <a:gd name="T103" fmla="*/ 2147483647 h 510"/>
                <a:gd name="T104" fmla="*/ 2147483647 w 420"/>
                <a:gd name="T105" fmla="*/ 2147483647 h 510"/>
                <a:gd name="T106" fmla="*/ 2147483647 w 420"/>
                <a:gd name="T107" fmla="*/ 2147483647 h 510"/>
                <a:gd name="T108" fmla="*/ 2147483647 w 420"/>
                <a:gd name="T109" fmla="*/ 2147483647 h 510"/>
                <a:gd name="T110" fmla="*/ 2147483647 w 420"/>
                <a:gd name="T111" fmla="*/ 2147483647 h 5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510"/>
                <a:gd name="T170" fmla="*/ 420 w 420"/>
                <a:gd name="T171" fmla="*/ 510 h 5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510">
                  <a:moveTo>
                    <a:pt x="420" y="240"/>
                  </a:moveTo>
                  <a:lnTo>
                    <a:pt x="414" y="234"/>
                  </a:lnTo>
                  <a:lnTo>
                    <a:pt x="396" y="234"/>
                  </a:lnTo>
                  <a:lnTo>
                    <a:pt x="390" y="216"/>
                  </a:lnTo>
                  <a:lnTo>
                    <a:pt x="372" y="210"/>
                  </a:lnTo>
                  <a:lnTo>
                    <a:pt x="372" y="174"/>
                  </a:lnTo>
                  <a:lnTo>
                    <a:pt x="384" y="150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2"/>
                  </a:lnTo>
                  <a:lnTo>
                    <a:pt x="414" y="126"/>
                  </a:lnTo>
                  <a:lnTo>
                    <a:pt x="414" y="114"/>
                  </a:lnTo>
                  <a:lnTo>
                    <a:pt x="402" y="108"/>
                  </a:lnTo>
                  <a:lnTo>
                    <a:pt x="402" y="90"/>
                  </a:lnTo>
                  <a:lnTo>
                    <a:pt x="396" y="84"/>
                  </a:lnTo>
                  <a:lnTo>
                    <a:pt x="396" y="7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60" y="72"/>
                  </a:lnTo>
                  <a:lnTo>
                    <a:pt x="360" y="90"/>
                  </a:lnTo>
                  <a:lnTo>
                    <a:pt x="354" y="96"/>
                  </a:lnTo>
                  <a:lnTo>
                    <a:pt x="330" y="96"/>
                  </a:lnTo>
                  <a:lnTo>
                    <a:pt x="324" y="90"/>
                  </a:lnTo>
                  <a:lnTo>
                    <a:pt x="318" y="54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288" y="12"/>
                  </a:lnTo>
                  <a:lnTo>
                    <a:pt x="282" y="12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22" y="18"/>
                  </a:lnTo>
                  <a:lnTo>
                    <a:pt x="210" y="0"/>
                  </a:lnTo>
                  <a:lnTo>
                    <a:pt x="192" y="18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90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2" y="108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62"/>
                  </a:lnTo>
                  <a:lnTo>
                    <a:pt x="48" y="162"/>
                  </a:lnTo>
                  <a:lnTo>
                    <a:pt x="48" y="210"/>
                  </a:lnTo>
                  <a:lnTo>
                    <a:pt x="42" y="228"/>
                  </a:lnTo>
                  <a:lnTo>
                    <a:pt x="36" y="240"/>
                  </a:lnTo>
                  <a:lnTo>
                    <a:pt x="30" y="246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30" y="306"/>
                  </a:lnTo>
                  <a:lnTo>
                    <a:pt x="42" y="294"/>
                  </a:lnTo>
                  <a:lnTo>
                    <a:pt x="54" y="312"/>
                  </a:lnTo>
                  <a:lnTo>
                    <a:pt x="48" y="318"/>
                  </a:lnTo>
                  <a:lnTo>
                    <a:pt x="48" y="330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66" y="348"/>
                  </a:lnTo>
                  <a:lnTo>
                    <a:pt x="72" y="390"/>
                  </a:lnTo>
                  <a:lnTo>
                    <a:pt x="102" y="396"/>
                  </a:lnTo>
                  <a:lnTo>
                    <a:pt x="96" y="408"/>
                  </a:lnTo>
                  <a:lnTo>
                    <a:pt x="144" y="462"/>
                  </a:lnTo>
                  <a:lnTo>
                    <a:pt x="138" y="46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204" y="480"/>
                  </a:lnTo>
                  <a:lnTo>
                    <a:pt x="222" y="498"/>
                  </a:lnTo>
                  <a:lnTo>
                    <a:pt x="228" y="492"/>
                  </a:lnTo>
                  <a:lnTo>
                    <a:pt x="228" y="456"/>
                  </a:lnTo>
                  <a:lnTo>
                    <a:pt x="210" y="444"/>
                  </a:lnTo>
                  <a:lnTo>
                    <a:pt x="228" y="432"/>
                  </a:lnTo>
                  <a:lnTo>
                    <a:pt x="198" y="414"/>
                  </a:lnTo>
                  <a:lnTo>
                    <a:pt x="210" y="414"/>
                  </a:lnTo>
                  <a:lnTo>
                    <a:pt x="210" y="402"/>
                  </a:lnTo>
                  <a:lnTo>
                    <a:pt x="204" y="396"/>
                  </a:lnTo>
                  <a:lnTo>
                    <a:pt x="204" y="378"/>
                  </a:lnTo>
                  <a:lnTo>
                    <a:pt x="210" y="378"/>
                  </a:lnTo>
                  <a:lnTo>
                    <a:pt x="216" y="384"/>
                  </a:lnTo>
                  <a:lnTo>
                    <a:pt x="228" y="384"/>
                  </a:lnTo>
                  <a:lnTo>
                    <a:pt x="240" y="390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0" y="372"/>
                  </a:lnTo>
                  <a:lnTo>
                    <a:pt x="282" y="366"/>
                  </a:lnTo>
                  <a:lnTo>
                    <a:pt x="264" y="348"/>
                  </a:lnTo>
                  <a:lnTo>
                    <a:pt x="264" y="342"/>
                  </a:lnTo>
                  <a:lnTo>
                    <a:pt x="294" y="342"/>
                  </a:lnTo>
                  <a:lnTo>
                    <a:pt x="312" y="384"/>
                  </a:lnTo>
                  <a:lnTo>
                    <a:pt x="342" y="384"/>
                  </a:lnTo>
                  <a:lnTo>
                    <a:pt x="348" y="378"/>
                  </a:lnTo>
                  <a:lnTo>
                    <a:pt x="354" y="366"/>
                  </a:lnTo>
                  <a:lnTo>
                    <a:pt x="360" y="360"/>
                  </a:lnTo>
                  <a:lnTo>
                    <a:pt x="366" y="360"/>
                  </a:lnTo>
                  <a:lnTo>
                    <a:pt x="366" y="390"/>
                  </a:lnTo>
                  <a:lnTo>
                    <a:pt x="372" y="396"/>
                  </a:lnTo>
                  <a:lnTo>
                    <a:pt x="384" y="396"/>
                  </a:lnTo>
                  <a:lnTo>
                    <a:pt x="390" y="390"/>
                  </a:lnTo>
                  <a:lnTo>
                    <a:pt x="396" y="378"/>
                  </a:lnTo>
                  <a:lnTo>
                    <a:pt x="396" y="354"/>
                  </a:lnTo>
                  <a:lnTo>
                    <a:pt x="408" y="348"/>
                  </a:lnTo>
                  <a:lnTo>
                    <a:pt x="414" y="342"/>
                  </a:lnTo>
                  <a:lnTo>
                    <a:pt x="408" y="318"/>
                  </a:lnTo>
                  <a:lnTo>
                    <a:pt x="414" y="306"/>
                  </a:lnTo>
                  <a:lnTo>
                    <a:pt x="414" y="258"/>
                  </a:lnTo>
                  <a:lnTo>
                    <a:pt x="420" y="252"/>
                  </a:lnTo>
                  <a:lnTo>
                    <a:pt x="420" y="2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11" name="France"/>
            <p:cNvSpPr>
              <a:spLocks noEditPoints="1"/>
            </p:cNvSpPr>
            <p:nvPr/>
          </p:nvSpPr>
          <p:spPr bwMode="gray">
            <a:xfrm>
              <a:off x="4189162" y="2458990"/>
              <a:ext cx="293392" cy="265856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12" name="Finland"/>
            <p:cNvSpPr>
              <a:spLocks/>
            </p:cNvSpPr>
            <p:nvPr/>
          </p:nvSpPr>
          <p:spPr bwMode="gray">
            <a:xfrm>
              <a:off x="4675761" y="1991951"/>
              <a:ext cx="207522" cy="244298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13" name="Ethiopia"/>
            <p:cNvSpPr>
              <a:spLocks/>
            </p:cNvSpPr>
            <p:nvPr/>
          </p:nvSpPr>
          <p:spPr bwMode="gray">
            <a:xfrm>
              <a:off x="5026400" y="3450553"/>
              <a:ext cx="343481" cy="316151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14" name="Estonia"/>
            <p:cNvSpPr>
              <a:spLocks noEditPoints="1"/>
            </p:cNvSpPr>
            <p:nvPr/>
          </p:nvSpPr>
          <p:spPr bwMode="gray">
            <a:xfrm>
              <a:off x="4718696" y="2243433"/>
              <a:ext cx="114494" cy="50299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15" name="Eritrea"/>
            <p:cNvSpPr>
              <a:spLocks/>
            </p:cNvSpPr>
            <p:nvPr/>
          </p:nvSpPr>
          <p:spPr bwMode="gray">
            <a:xfrm>
              <a:off x="5097959" y="3364331"/>
              <a:ext cx="157429" cy="158075"/>
            </a:xfrm>
            <a:custGeom>
              <a:avLst/>
              <a:gdLst>
                <a:gd name="T0" fmla="*/ 2147483647 w 480"/>
                <a:gd name="T1" fmla="*/ 2147483647 h 456"/>
                <a:gd name="T2" fmla="*/ 2147483647 w 480"/>
                <a:gd name="T3" fmla="*/ 2147483647 h 456"/>
                <a:gd name="T4" fmla="*/ 2147483647 w 480"/>
                <a:gd name="T5" fmla="*/ 2147483647 h 456"/>
                <a:gd name="T6" fmla="*/ 2147483647 w 480"/>
                <a:gd name="T7" fmla="*/ 2147483647 h 456"/>
                <a:gd name="T8" fmla="*/ 2147483647 w 480"/>
                <a:gd name="T9" fmla="*/ 2147483647 h 456"/>
                <a:gd name="T10" fmla="*/ 2147483647 w 480"/>
                <a:gd name="T11" fmla="*/ 2147483647 h 456"/>
                <a:gd name="T12" fmla="*/ 2147483647 w 480"/>
                <a:gd name="T13" fmla="*/ 2147483647 h 456"/>
                <a:gd name="T14" fmla="*/ 2147483647 w 480"/>
                <a:gd name="T15" fmla="*/ 2147483647 h 456"/>
                <a:gd name="T16" fmla="*/ 0 w 480"/>
                <a:gd name="T17" fmla="*/ 2147483647 h 456"/>
                <a:gd name="T18" fmla="*/ 2147483647 w 480"/>
                <a:gd name="T19" fmla="*/ 2147483647 h 456"/>
                <a:gd name="T20" fmla="*/ 2147483647 w 480"/>
                <a:gd name="T21" fmla="*/ 2147483647 h 456"/>
                <a:gd name="T22" fmla="*/ 2147483647 w 480"/>
                <a:gd name="T23" fmla="*/ 2147483647 h 456"/>
                <a:gd name="T24" fmla="*/ 2147483647 w 480"/>
                <a:gd name="T25" fmla="*/ 2147483647 h 456"/>
                <a:gd name="T26" fmla="*/ 2147483647 w 480"/>
                <a:gd name="T27" fmla="*/ 2147483647 h 456"/>
                <a:gd name="T28" fmla="*/ 2147483647 w 480"/>
                <a:gd name="T29" fmla="*/ 2147483647 h 456"/>
                <a:gd name="T30" fmla="*/ 2147483647 w 480"/>
                <a:gd name="T31" fmla="*/ 2147483647 h 456"/>
                <a:gd name="T32" fmla="*/ 2147483647 w 480"/>
                <a:gd name="T33" fmla="*/ 2147483647 h 456"/>
                <a:gd name="T34" fmla="*/ 2147483647 w 480"/>
                <a:gd name="T35" fmla="*/ 2147483647 h 456"/>
                <a:gd name="T36" fmla="*/ 2147483647 w 480"/>
                <a:gd name="T37" fmla="*/ 2147483647 h 456"/>
                <a:gd name="T38" fmla="*/ 2147483647 w 480"/>
                <a:gd name="T39" fmla="*/ 2147483647 h 456"/>
                <a:gd name="T40" fmla="*/ 2147483647 w 480"/>
                <a:gd name="T41" fmla="*/ 2147483647 h 456"/>
                <a:gd name="T42" fmla="*/ 2147483647 w 480"/>
                <a:gd name="T43" fmla="*/ 2147483647 h 456"/>
                <a:gd name="T44" fmla="*/ 2147483647 w 480"/>
                <a:gd name="T45" fmla="*/ 2147483647 h 456"/>
                <a:gd name="T46" fmla="*/ 2147483647 w 480"/>
                <a:gd name="T47" fmla="*/ 2147483647 h 456"/>
                <a:gd name="T48" fmla="*/ 2147483647 w 480"/>
                <a:gd name="T49" fmla="*/ 2147483647 h 456"/>
                <a:gd name="T50" fmla="*/ 2147483647 w 480"/>
                <a:gd name="T51" fmla="*/ 2147483647 h 456"/>
                <a:gd name="T52" fmla="*/ 2147483647 w 480"/>
                <a:gd name="T53" fmla="*/ 2147483647 h 456"/>
                <a:gd name="T54" fmla="*/ 2147483647 w 480"/>
                <a:gd name="T55" fmla="*/ 2147483647 h 456"/>
                <a:gd name="T56" fmla="*/ 2147483647 w 480"/>
                <a:gd name="T57" fmla="*/ 2147483647 h 456"/>
                <a:gd name="T58" fmla="*/ 2147483647 w 480"/>
                <a:gd name="T59" fmla="*/ 2147483647 h 456"/>
                <a:gd name="T60" fmla="*/ 2147483647 w 480"/>
                <a:gd name="T61" fmla="*/ 2147483647 h 456"/>
                <a:gd name="T62" fmla="*/ 2147483647 w 480"/>
                <a:gd name="T63" fmla="*/ 2147483647 h 456"/>
                <a:gd name="T64" fmla="*/ 2147483647 w 480"/>
                <a:gd name="T65" fmla="*/ 2147483647 h 456"/>
                <a:gd name="T66" fmla="*/ 2147483647 w 480"/>
                <a:gd name="T67" fmla="*/ 2147483647 h 456"/>
                <a:gd name="T68" fmla="*/ 2147483647 w 480"/>
                <a:gd name="T69" fmla="*/ 2147483647 h 456"/>
                <a:gd name="T70" fmla="*/ 2147483647 w 480"/>
                <a:gd name="T71" fmla="*/ 2147483647 h 456"/>
                <a:gd name="T72" fmla="*/ 2147483647 w 480"/>
                <a:gd name="T73" fmla="*/ 2147483647 h 456"/>
                <a:gd name="T74" fmla="*/ 2147483647 w 480"/>
                <a:gd name="T75" fmla="*/ 2147483647 h 456"/>
                <a:gd name="T76" fmla="*/ 2147483647 w 480"/>
                <a:gd name="T77" fmla="*/ 2147483647 h 456"/>
                <a:gd name="T78" fmla="*/ 2147483647 w 480"/>
                <a:gd name="T79" fmla="*/ 2147483647 h 456"/>
                <a:gd name="T80" fmla="*/ 2147483647 w 480"/>
                <a:gd name="T81" fmla="*/ 2147483647 h 456"/>
                <a:gd name="T82" fmla="*/ 2147483647 w 480"/>
                <a:gd name="T83" fmla="*/ 2147483647 h 456"/>
                <a:gd name="T84" fmla="*/ 2147483647 w 480"/>
                <a:gd name="T85" fmla="*/ 2147483647 h 456"/>
                <a:gd name="T86" fmla="*/ 2147483647 w 480"/>
                <a:gd name="T87" fmla="*/ 2147483647 h 456"/>
                <a:gd name="T88" fmla="*/ 2147483647 w 480"/>
                <a:gd name="T89" fmla="*/ 2147483647 h 456"/>
                <a:gd name="T90" fmla="*/ 2147483647 w 480"/>
                <a:gd name="T91" fmla="*/ 2147483647 h 456"/>
                <a:gd name="T92" fmla="*/ 2147483647 w 480"/>
                <a:gd name="T93" fmla="*/ 2147483647 h 456"/>
                <a:gd name="T94" fmla="*/ 2147483647 w 480"/>
                <a:gd name="T95" fmla="*/ 2147483647 h 456"/>
                <a:gd name="T96" fmla="*/ 2147483647 w 480"/>
                <a:gd name="T97" fmla="*/ 0 h 456"/>
                <a:gd name="T98" fmla="*/ 2147483647 w 480"/>
                <a:gd name="T99" fmla="*/ 2147483647 h 456"/>
                <a:gd name="T100" fmla="*/ 2147483647 w 480"/>
                <a:gd name="T101" fmla="*/ 2147483647 h 456"/>
                <a:gd name="T102" fmla="*/ 2147483647 w 480"/>
                <a:gd name="T103" fmla="*/ 2147483647 h 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456"/>
                <a:gd name="T158" fmla="*/ 480 w 480"/>
                <a:gd name="T159" fmla="*/ 456 h 4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456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16" name="Equatorial Guinea"/>
            <p:cNvSpPr>
              <a:spLocks/>
            </p:cNvSpPr>
            <p:nvPr/>
          </p:nvSpPr>
          <p:spPr bwMode="gray">
            <a:xfrm>
              <a:off x="4475397" y="3795445"/>
              <a:ext cx="50093" cy="43111"/>
            </a:xfrm>
            <a:custGeom>
              <a:avLst/>
              <a:gdLst>
                <a:gd name="T0" fmla="*/ 2147483647 w 144"/>
                <a:gd name="T1" fmla="*/ 2147483647 h 108"/>
                <a:gd name="T2" fmla="*/ 2147483647 w 144"/>
                <a:gd name="T3" fmla="*/ 2147483647 h 108"/>
                <a:gd name="T4" fmla="*/ 2147483647 w 144"/>
                <a:gd name="T5" fmla="*/ 2147483647 h 108"/>
                <a:gd name="T6" fmla="*/ 2147483647 w 144"/>
                <a:gd name="T7" fmla="*/ 0 h 108"/>
                <a:gd name="T8" fmla="*/ 2147483647 w 144"/>
                <a:gd name="T9" fmla="*/ 2147483647 h 108"/>
                <a:gd name="T10" fmla="*/ 2147483647 w 144"/>
                <a:gd name="T11" fmla="*/ 2147483647 h 108"/>
                <a:gd name="T12" fmla="*/ 2147483647 w 144"/>
                <a:gd name="T13" fmla="*/ 2147483647 h 108"/>
                <a:gd name="T14" fmla="*/ 2147483647 w 144"/>
                <a:gd name="T15" fmla="*/ 2147483647 h 108"/>
                <a:gd name="T16" fmla="*/ 2147483647 w 144"/>
                <a:gd name="T17" fmla="*/ 2147483647 h 108"/>
                <a:gd name="T18" fmla="*/ 0 w 144"/>
                <a:gd name="T19" fmla="*/ 2147483647 h 108"/>
                <a:gd name="T20" fmla="*/ 0 w 144"/>
                <a:gd name="T21" fmla="*/ 2147483647 h 108"/>
                <a:gd name="T22" fmla="*/ 2147483647 w 144"/>
                <a:gd name="T23" fmla="*/ 2147483647 h 108"/>
                <a:gd name="T24" fmla="*/ 2147483647 w 144"/>
                <a:gd name="T25" fmla="*/ 2147483647 h 108"/>
                <a:gd name="T26" fmla="*/ 2147483647 w 144"/>
                <a:gd name="T27" fmla="*/ 2147483647 h 108"/>
                <a:gd name="T28" fmla="*/ 2147483647 w 144"/>
                <a:gd name="T29" fmla="*/ 2147483647 h 108"/>
                <a:gd name="T30" fmla="*/ 2147483647 w 144"/>
                <a:gd name="T31" fmla="*/ 2147483647 h 108"/>
                <a:gd name="T32" fmla="*/ 2147483647 w 144"/>
                <a:gd name="T33" fmla="*/ 2147483647 h 108"/>
                <a:gd name="T34" fmla="*/ 2147483647 w 144"/>
                <a:gd name="T35" fmla="*/ 2147483647 h 108"/>
                <a:gd name="T36" fmla="*/ 2147483647 w 144"/>
                <a:gd name="T37" fmla="*/ 2147483647 h 108"/>
                <a:gd name="T38" fmla="*/ 2147483647 w 144"/>
                <a:gd name="T39" fmla="*/ 214748364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8"/>
                <a:gd name="T62" fmla="*/ 144 w 144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8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17" name="Egypt"/>
            <p:cNvSpPr>
              <a:spLocks/>
            </p:cNvSpPr>
            <p:nvPr/>
          </p:nvSpPr>
          <p:spPr bwMode="gray">
            <a:xfrm>
              <a:off x="4818878" y="2990698"/>
              <a:ext cx="257611" cy="273039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18" name="East Timor"/>
            <p:cNvSpPr>
              <a:spLocks noEditPoints="1"/>
            </p:cNvSpPr>
            <p:nvPr/>
          </p:nvSpPr>
          <p:spPr bwMode="gray">
            <a:xfrm>
              <a:off x="7137376" y="4090042"/>
              <a:ext cx="78717" cy="35924"/>
            </a:xfrm>
            <a:custGeom>
              <a:avLst/>
              <a:gdLst>
                <a:gd name="T0" fmla="*/ 2147483647 w 252"/>
                <a:gd name="T1" fmla="*/ 0 h 120"/>
                <a:gd name="T2" fmla="*/ 2147483647 w 252"/>
                <a:gd name="T3" fmla="*/ 2147483647 h 120"/>
                <a:gd name="T4" fmla="*/ 2147483647 w 252"/>
                <a:gd name="T5" fmla="*/ 2147483647 h 120"/>
                <a:gd name="T6" fmla="*/ 2147483647 w 252"/>
                <a:gd name="T7" fmla="*/ 2147483647 h 120"/>
                <a:gd name="T8" fmla="*/ 2147483647 w 252"/>
                <a:gd name="T9" fmla="*/ 2147483647 h 120"/>
                <a:gd name="T10" fmla="*/ 2147483647 w 252"/>
                <a:gd name="T11" fmla="*/ 2147483647 h 120"/>
                <a:gd name="T12" fmla="*/ 2147483647 w 252"/>
                <a:gd name="T13" fmla="*/ 2147483647 h 120"/>
                <a:gd name="T14" fmla="*/ 2147483647 w 252"/>
                <a:gd name="T15" fmla="*/ 2147483647 h 120"/>
                <a:gd name="T16" fmla="*/ 2147483647 w 252"/>
                <a:gd name="T17" fmla="*/ 2147483647 h 120"/>
                <a:gd name="T18" fmla="*/ 2147483647 w 252"/>
                <a:gd name="T19" fmla="*/ 2147483647 h 120"/>
                <a:gd name="T20" fmla="*/ 2147483647 w 252"/>
                <a:gd name="T21" fmla="*/ 2147483647 h 120"/>
                <a:gd name="T22" fmla="*/ 2147483647 w 252"/>
                <a:gd name="T23" fmla="*/ 2147483647 h 120"/>
                <a:gd name="T24" fmla="*/ 2147483647 w 252"/>
                <a:gd name="T25" fmla="*/ 2147483647 h 120"/>
                <a:gd name="T26" fmla="*/ 2147483647 w 252"/>
                <a:gd name="T27" fmla="*/ 2147483647 h 120"/>
                <a:gd name="T28" fmla="*/ 2147483647 w 252"/>
                <a:gd name="T29" fmla="*/ 2147483647 h 120"/>
                <a:gd name="T30" fmla="*/ 2147483647 w 252"/>
                <a:gd name="T31" fmla="*/ 2147483647 h 120"/>
                <a:gd name="T32" fmla="*/ 2147483647 w 252"/>
                <a:gd name="T33" fmla="*/ 2147483647 h 120"/>
                <a:gd name="T34" fmla="*/ 2147483647 w 252"/>
                <a:gd name="T35" fmla="*/ 2147483647 h 120"/>
                <a:gd name="T36" fmla="*/ 2147483647 w 252"/>
                <a:gd name="T37" fmla="*/ 2147483647 h 120"/>
                <a:gd name="T38" fmla="*/ 2147483647 w 252"/>
                <a:gd name="T39" fmla="*/ 2147483647 h 120"/>
                <a:gd name="T40" fmla="*/ 2147483647 w 252"/>
                <a:gd name="T41" fmla="*/ 2147483647 h 120"/>
                <a:gd name="T42" fmla="*/ 2147483647 w 252"/>
                <a:gd name="T43" fmla="*/ 2147483647 h 120"/>
                <a:gd name="T44" fmla="*/ 2147483647 w 252"/>
                <a:gd name="T45" fmla="*/ 2147483647 h 120"/>
                <a:gd name="T46" fmla="*/ 2147483647 w 252"/>
                <a:gd name="T47" fmla="*/ 0 h 120"/>
                <a:gd name="T48" fmla="*/ 0 w 252"/>
                <a:gd name="T49" fmla="*/ 2147483647 h 120"/>
                <a:gd name="T50" fmla="*/ 2147483647 w 252"/>
                <a:gd name="T51" fmla="*/ 2147483647 h 120"/>
                <a:gd name="T52" fmla="*/ 2147483647 w 252"/>
                <a:gd name="T53" fmla="*/ 2147483647 h 120"/>
                <a:gd name="T54" fmla="*/ 2147483647 w 252"/>
                <a:gd name="T55" fmla="*/ 2147483647 h 120"/>
                <a:gd name="T56" fmla="*/ 2147483647 w 252"/>
                <a:gd name="T57" fmla="*/ 2147483647 h 120"/>
                <a:gd name="T58" fmla="*/ 2147483647 w 252"/>
                <a:gd name="T59" fmla="*/ 2147483647 h 120"/>
                <a:gd name="T60" fmla="*/ 2147483647 w 252"/>
                <a:gd name="T61" fmla="*/ 2147483647 h 120"/>
                <a:gd name="T62" fmla="*/ 2147483647 w 252"/>
                <a:gd name="T63" fmla="*/ 2147483647 h 120"/>
                <a:gd name="T64" fmla="*/ 0 w 252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20"/>
                <a:gd name="T101" fmla="*/ 252 w 25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20">
                  <a:moveTo>
                    <a:pt x="228" y="0"/>
                  </a:moveTo>
                  <a:lnTo>
                    <a:pt x="204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42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54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62" y="90"/>
                  </a:lnTo>
                  <a:lnTo>
                    <a:pt x="186" y="78"/>
                  </a:lnTo>
                  <a:lnTo>
                    <a:pt x="198" y="66"/>
                  </a:lnTo>
                  <a:lnTo>
                    <a:pt x="210" y="60"/>
                  </a:lnTo>
                  <a:lnTo>
                    <a:pt x="252" y="18"/>
                  </a:lnTo>
                  <a:lnTo>
                    <a:pt x="228" y="0"/>
                  </a:lnTo>
                  <a:close/>
                  <a:moveTo>
                    <a:pt x="0" y="90"/>
                  </a:moveTo>
                  <a:lnTo>
                    <a:pt x="6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2"/>
                  </a:lnTo>
                  <a:lnTo>
                    <a:pt x="18" y="7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19" name="Djibouti"/>
            <p:cNvSpPr>
              <a:spLocks/>
            </p:cNvSpPr>
            <p:nvPr/>
          </p:nvSpPr>
          <p:spPr bwMode="gray">
            <a:xfrm>
              <a:off x="5226764" y="3515223"/>
              <a:ext cx="35777" cy="43111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0 w 114"/>
                <a:gd name="T7" fmla="*/ 2147483647 h 138"/>
                <a:gd name="T8" fmla="*/ 0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2147483647 h 138"/>
                <a:gd name="T14" fmla="*/ 2147483647 w 114"/>
                <a:gd name="T15" fmla="*/ 2147483647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2147483647 w 114"/>
                <a:gd name="T29" fmla="*/ 2147483647 h 138"/>
                <a:gd name="T30" fmla="*/ 2147483647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0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38"/>
                <a:gd name="T92" fmla="*/ 114 w 11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38">
                  <a:moveTo>
                    <a:pt x="72" y="24"/>
                  </a:moveTo>
                  <a:lnTo>
                    <a:pt x="48" y="12"/>
                  </a:lnTo>
                  <a:lnTo>
                    <a:pt x="18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26"/>
                  </a:lnTo>
                  <a:lnTo>
                    <a:pt x="18" y="138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02" y="90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84" y="72"/>
                  </a:lnTo>
                  <a:lnTo>
                    <a:pt x="96" y="66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20" name="Denmark"/>
            <p:cNvSpPr>
              <a:spLocks noEditPoints="1"/>
            </p:cNvSpPr>
            <p:nvPr/>
          </p:nvSpPr>
          <p:spPr bwMode="gray">
            <a:xfrm>
              <a:off x="4453931" y="2336843"/>
              <a:ext cx="93024" cy="79035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21" name="Czech Republic"/>
            <p:cNvSpPr>
              <a:spLocks/>
            </p:cNvSpPr>
            <p:nvPr/>
          </p:nvSpPr>
          <p:spPr bwMode="gray">
            <a:xfrm>
              <a:off x="4539802" y="2466177"/>
              <a:ext cx="135959" cy="64665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22" name="Cyprus"/>
            <p:cNvSpPr>
              <a:spLocks/>
            </p:cNvSpPr>
            <p:nvPr/>
          </p:nvSpPr>
          <p:spPr bwMode="gray">
            <a:xfrm>
              <a:off x="4976307" y="2882921"/>
              <a:ext cx="50093" cy="28741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23" name="Croatia"/>
            <p:cNvSpPr>
              <a:spLocks/>
            </p:cNvSpPr>
            <p:nvPr/>
          </p:nvSpPr>
          <p:spPr bwMode="gray">
            <a:xfrm>
              <a:off x="4568425" y="2588324"/>
              <a:ext cx="121647" cy="93410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24" name="Côte d'Ivoire"/>
            <p:cNvSpPr>
              <a:spLocks/>
            </p:cNvSpPr>
            <p:nvPr/>
          </p:nvSpPr>
          <p:spPr bwMode="gray">
            <a:xfrm>
              <a:off x="4060357" y="3565517"/>
              <a:ext cx="143117" cy="179633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25" name="Congo"/>
            <p:cNvSpPr>
              <a:spLocks/>
            </p:cNvSpPr>
            <p:nvPr/>
          </p:nvSpPr>
          <p:spPr bwMode="gray">
            <a:xfrm>
              <a:off x="4546955" y="3716410"/>
              <a:ext cx="436510" cy="517338"/>
            </a:xfrm>
            <a:custGeom>
              <a:avLst/>
              <a:gdLst>
                <a:gd name="T0" fmla="*/ 2147483647 w 1350"/>
                <a:gd name="T1" fmla="*/ 2147483647 h 1518"/>
                <a:gd name="T2" fmla="*/ 2147483647 w 1350"/>
                <a:gd name="T3" fmla="*/ 2147483647 h 1518"/>
                <a:gd name="T4" fmla="*/ 2147483647 w 1350"/>
                <a:gd name="T5" fmla="*/ 2147483647 h 1518"/>
                <a:gd name="T6" fmla="*/ 2147483647 w 1350"/>
                <a:gd name="T7" fmla="*/ 2147483647 h 1518"/>
                <a:gd name="T8" fmla="*/ 2147483647 w 1350"/>
                <a:gd name="T9" fmla="*/ 2147483647 h 1518"/>
                <a:gd name="T10" fmla="*/ 2147483647 w 1350"/>
                <a:gd name="T11" fmla="*/ 2147483647 h 1518"/>
                <a:gd name="T12" fmla="*/ 2147483647 w 1350"/>
                <a:gd name="T13" fmla="*/ 2147483647 h 1518"/>
                <a:gd name="T14" fmla="*/ 2147483647 w 1350"/>
                <a:gd name="T15" fmla="*/ 2147483647 h 1518"/>
                <a:gd name="T16" fmla="*/ 2147483647 w 1350"/>
                <a:gd name="T17" fmla="*/ 2147483647 h 1518"/>
                <a:gd name="T18" fmla="*/ 2147483647 w 1350"/>
                <a:gd name="T19" fmla="*/ 2147483647 h 1518"/>
                <a:gd name="T20" fmla="*/ 2147483647 w 1350"/>
                <a:gd name="T21" fmla="*/ 2147483647 h 1518"/>
                <a:gd name="T22" fmla="*/ 2147483647 w 1350"/>
                <a:gd name="T23" fmla="*/ 2147483647 h 1518"/>
                <a:gd name="T24" fmla="*/ 2147483647 w 1350"/>
                <a:gd name="T25" fmla="*/ 2147483647 h 1518"/>
                <a:gd name="T26" fmla="*/ 2147483647 w 1350"/>
                <a:gd name="T27" fmla="*/ 2147483647 h 1518"/>
                <a:gd name="T28" fmla="*/ 2147483647 w 1350"/>
                <a:gd name="T29" fmla="*/ 2147483647 h 1518"/>
                <a:gd name="T30" fmla="*/ 2147483647 w 1350"/>
                <a:gd name="T31" fmla="*/ 2147483647 h 1518"/>
                <a:gd name="T32" fmla="*/ 2147483647 w 1350"/>
                <a:gd name="T33" fmla="*/ 2147483647 h 1518"/>
                <a:gd name="T34" fmla="*/ 2147483647 w 1350"/>
                <a:gd name="T35" fmla="*/ 2147483647 h 1518"/>
                <a:gd name="T36" fmla="*/ 2147483647 w 1350"/>
                <a:gd name="T37" fmla="*/ 2147483647 h 1518"/>
                <a:gd name="T38" fmla="*/ 2147483647 w 1350"/>
                <a:gd name="T39" fmla="*/ 2147483647 h 1518"/>
                <a:gd name="T40" fmla="*/ 2147483647 w 1350"/>
                <a:gd name="T41" fmla="*/ 2147483647 h 1518"/>
                <a:gd name="T42" fmla="*/ 2147483647 w 1350"/>
                <a:gd name="T43" fmla="*/ 2147483647 h 1518"/>
                <a:gd name="T44" fmla="*/ 2147483647 w 1350"/>
                <a:gd name="T45" fmla="*/ 2147483647 h 1518"/>
                <a:gd name="T46" fmla="*/ 2147483647 w 1350"/>
                <a:gd name="T47" fmla="*/ 2147483647 h 1518"/>
                <a:gd name="T48" fmla="*/ 2147483647 w 1350"/>
                <a:gd name="T49" fmla="*/ 2147483647 h 1518"/>
                <a:gd name="T50" fmla="*/ 2147483647 w 1350"/>
                <a:gd name="T51" fmla="*/ 2147483647 h 1518"/>
                <a:gd name="T52" fmla="*/ 2147483647 w 1350"/>
                <a:gd name="T53" fmla="*/ 2147483647 h 1518"/>
                <a:gd name="T54" fmla="*/ 2147483647 w 1350"/>
                <a:gd name="T55" fmla="*/ 2147483647 h 1518"/>
                <a:gd name="T56" fmla="*/ 2147483647 w 1350"/>
                <a:gd name="T57" fmla="*/ 2147483647 h 1518"/>
                <a:gd name="T58" fmla="*/ 2147483647 w 1350"/>
                <a:gd name="T59" fmla="*/ 2147483647 h 1518"/>
                <a:gd name="T60" fmla="*/ 2147483647 w 1350"/>
                <a:gd name="T61" fmla="*/ 2147483647 h 1518"/>
                <a:gd name="T62" fmla="*/ 2147483647 w 1350"/>
                <a:gd name="T63" fmla="*/ 2147483647 h 1518"/>
                <a:gd name="T64" fmla="*/ 2147483647 w 1350"/>
                <a:gd name="T65" fmla="*/ 2147483647 h 1518"/>
                <a:gd name="T66" fmla="*/ 2147483647 w 1350"/>
                <a:gd name="T67" fmla="*/ 2147483647 h 1518"/>
                <a:gd name="T68" fmla="*/ 2147483647 w 1350"/>
                <a:gd name="T69" fmla="*/ 2147483647 h 1518"/>
                <a:gd name="T70" fmla="*/ 2147483647 w 1350"/>
                <a:gd name="T71" fmla="*/ 2147483647 h 1518"/>
                <a:gd name="T72" fmla="*/ 2147483647 w 1350"/>
                <a:gd name="T73" fmla="*/ 2147483647 h 1518"/>
                <a:gd name="T74" fmla="*/ 2147483647 w 1350"/>
                <a:gd name="T75" fmla="*/ 2147483647 h 1518"/>
                <a:gd name="T76" fmla="*/ 2147483647 w 1350"/>
                <a:gd name="T77" fmla="*/ 2147483647 h 1518"/>
                <a:gd name="T78" fmla="*/ 2147483647 w 1350"/>
                <a:gd name="T79" fmla="*/ 2147483647 h 1518"/>
                <a:gd name="T80" fmla="*/ 2147483647 w 1350"/>
                <a:gd name="T81" fmla="*/ 2147483647 h 1518"/>
                <a:gd name="T82" fmla="*/ 2147483647 w 1350"/>
                <a:gd name="T83" fmla="*/ 2147483647 h 1518"/>
                <a:gd name="T84" fmla="*/ 2147483647 w 1350"/>
                <a:gd name="T85" fmla="*/ 2147483647 h 1518"/>
                <a:gd name="T86" fmla="*/ 2147483647 w 1350"/>
                <a:gd name="T87" fmla="*/ 2147483647 h 1518"/>
                <a:gd name="T88" fmla="*/ 2147483647 w 1350"/>
                <a:gd name="T89" fmla="*/ 2147483647 h 1518"/>
                <a:gd name="T90" fmla="*/ 2147483647 w 1350"/>
                <a:gd name="T91" fmla="*/ 2147483647 h 1518"/>
                <a:gd name="T92" fmla="*/ 2147483647 w 1350"/>
                <a:gd name="T93" fmla="*/ 2147483647 h 1518"/>
                <a:gd name="T94" fmla="*/ 2147483647 w 1350"/>
                <a:gd name="T95" fmla="*/ 2147483647 h 1518"/>
                <a:gd name="T96" fmla="*/ 2147483647 w 1350"/>
                <a:gd name="T97" fmla="*/ 2147483647 h 1518"/>
                <a:gd name="T98" fmla="*/ 2147483647 w 1350"/>
                <a:gd name="T99" fmla="*/ 2147483647 h 1518"/>
                <a:gd name="T100" fmla="*/ 2147483647 w 1350"/>
                <a:gd name="T101" fmla="*/ 2147483647 h 1518"/>
                <a:gd name="T102" fmla="*/ 2147483647 w 1350"/>
                <a:gd name="T103" fmla="*/ 2147483647 h 1518"/>
                <a:gd name="T104" fmla="*/ 2147483647 w 1350"/>
                <a:gd name="T105" fmla="*/ 2147483647 h 1518"/>
                <a:gd name="T106" fmla="*/ 2147483647 w 1350"/>
                <a:gd name="T107" fmla="*/ 2147483647 h 1518"/>
                <a:gd name="T108" fmla="*/ 2147483647 w 1350"/>
                <a:gd name="T109" fmla="*/ 2147483647 h 1518"/>
                <a:gd name="T110" fmla="*/ 2147483647 w 1350"/>
                <a:gd name="T111" fmla="*/ 2147483647 h 1518"/>
                <a:gd name="T112" fmla="*/ 2147483647 w 1350"/>
                <a:gd name="T113" fmla="*/ 2147483647 h 1518"/>
                <a:gd name="T114" fmla="*/ 2147483647 w 1350"/>
                <a:gd name="T115" fmla="*/ 2147483647 h 1518"/>
                <a:gd name="T116" fmla="*/ 2147483647 w 1350"/>
                <a:gd name="T117" fmla="*/ 2147483647 h 1518"/>
                <a:gd name="T118" fmla="*/ 2147483647 w 1350"/>
                <a:gd name="T119" fmla="*/ 2147483647 h 1518"/>
                <a:gd name="T120" fmla="*/ 2147483647 w 1350"/>
                <a:gd name="T121" fmla="*/ 2147483647 h 1518"/>
                <a:gd name="T122" fmla="*/ 2147483647 w 1350"/>
                <a:gd name="T123" fmla="*/ 2147483647 h 1518"/>
                <a:gd name="T124" fmla="*/ 2147483647 w 1350"/>
                <a:gd name="T125" fmla="*/ 2147483647 h 15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0"/>
                <a:gd name="T190" fmla="*/ 0 h 1518"/>
                <a:gd name="T191" fmla="*/ 1350 w 1350"/>
                <a:gd name="T192" fmla="*/ 1518 h 15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0" h="1518">
                  <a:moveTo>
                    <a:pt x="1242" y="468"/>
                  </a:moveTo>
                  <a:lnTo>
                    <a:pt x="1242" y="438"/>
                  </a:lnTo>
                  <a:lnTo>
                    <a:pt x="1260" y="366"/>
                  </a:lnTo>
                  <a:lnTo>
                    <a:pt x="1278" y="354"/>
                  </a:lnTo>
                  <a:lnTo>
                    <a:pt x="1278" y="342"/>
                  </a:lnTo>
                  <a:lnTo>
                    <a:pt x="1302" y="330"/>
                  </a:lnTo>
                  <a:lnTo>
                    <a:pt x="1308" y="318"/>
                  </a:lnTo>
                  <a:lnTo>
                    <a:pt x="1320" y="312"/>
                  </a:lnTo>
                  <a:lnTo>
                    <a:pt x="1332" y="288"/>
                  </a:lnTo>
                  <a:lnTo>
                    <a:pt x="1344" y="276"/>
                  </a:lnTo>
                  <a:lnTo>
                    <a:pt x="1350" y="264"/>
                  </a:lnTo>
                  <a:lnTo>
                    <a:pt x="1350" y="252"/>
                  </a:lnTo>
                  <a:lnTo>
                    <a:pt x="1344" y="246"/>
                  </a:lnTo>
                  <a:lnTo>
                    <a:pt x="1332" y="240"/>
                  </a:lnTo>
                  <a:lnTo>
                    <a:pt x="1320" y="240"/>
                  </a:lnTo>
                  <a:lnTo>
                    <a:pt x="1314" y="234"/>
                  </a:lnTo>
                  <a:lnTo>
                    <a:pt x="1314" y="222"/>
                  </a:lnTo>
                  <a:lnTo>
                    <a:pt x="1320" y="210"/>
                  </a:lnTo>
                  <a:lnTo>
                    <a:pt x="1326" y="204"/>
                  </a:lnTo>
                  <a:lnTo>
                    <a:pt x="1326" y="198"/>
                  </a:lnTo>
                  <a:lnTo>
                    <a:pt x="1320" y="192"/>
                  </a:lnTo>
                  <a:lnTo>
                    <a:pt x="1308" y="186"/>
                  </a:lnTo>
                  <a:lnTo>
                    <a:pt x="1326" y="168"/>
                  </a:lnTo>
                  <a:lnTo>
                    <a:pt x="1320" y="144"/>
                  </a:lnTo>
                  <a:lnTo>
                    <a:pt x="1302" y="144"/>
                  </a:lnTo>
                  <a:lnTo>
                    <a:pt x="1296" y="120"/>
                  </a:lnTo>
                  <a:lnTo>
                    <a:pt x="1290" y="120"/>
                  </a:lnTo>
                  <a:lnTo>
                    <a:pt x="1284" y="114"/>
                  </a:lnTo>
                  <a:lnTo>
                    <a:pt x="1272" y="108"/>
                  </a:lnTo>
                  <a:lnTo>
                    <a:pt x="1260" y="96"/>
                  </a:lnTo>
                  <a:lnTo>
                    <a:pt x="1254" y="84"/>
                  </a:lnTo>
                  <a:lnTo>
                    <a:pt x="1248" y="66"/>
                  </a:lnTo>
                  <a:lnTo>
                    <a:pt x="1236" y="60"/>
                  </a:lnTo>
                  <a:lnTo>
                    <a:pt x="1230" y="54"/>
                  </a:lnTo>
                  <a:lnTo>
                    <a:pt x="1218" y="66"/>
                  </a:lnTo>
                  <a:lnTo>
                    <a:pt x="1218" y="72"/>
                  </a:lnTo>
                  <a:lnTo>
                    <a:pt x="1206" y="84"/>
                  </a:lnTo>
                  <a:lnTo>
                    <a:pt x="1200" y="84"/>
                  </a:lnTo>
                  <a:lnTo>
                    <a:pt x="1188" y="78"/>
                  </a:lnTo>
                  <a:lnTo>
                    <a:pt x="1188" y="72"/>
                  </a:lnTo>
                  <a:lnTo>
                    <a:pt x="1176" y="66"/>
                  </a:lnTo>
                  <a:lnTo>
                    <a:pt x="1164" y="66"/>
                  </a:lnTo>
                  <a:lnTo>
                    <a:pt x="1158" y="72"/>
                  </a:lnTo>
                  <a:lnTo>
                    <a:pt x="1152" y="84"/>
                  </a:lnTo>
                  <a:lnTo>
                    <a:pt x="1146" y="90"/>
                  </a:lnTo>
                  <a:lnTo>
                    <a:pt x="1098" y="66"/>
                  </a:lnTo>
                  <a:lnTo>
                    <a:pt x="1098" y="42"/>
                  </a:lnTo>
                  <a:lnTo>
                    <a:pt x="1068" y="18"/>
                  </a:lnTo>
                  <a:lnTo>
                    <a:pt x="1062" y="6"/>
                  </a:lnTo>
                  <a:lnTo>
                    <a:pt x="1044" y="24"/>
                  </a:lnTo>
                  <a:lnTo>
                    <a:pt x="1026" y="30"/>
                  </a:lnTo>
                  <a:lnTo>
                    <a:pt x="1002" y="30"/>
                  </a:lnTo>
                  <a:lnTo>
                    <a:pt x="990" y="18"/>
                  </a:lnTo>
                  <a:lnTo>
                    <a:pt x="990" y="12"/>
                  </a:lnTo>
                  <a:lnTo>
                    <a:pt x="954" y="18"/>
                  </a:lnTo>
                  <a:lnTo>
                    <a:pt x="942" y="6"/>
                  </a:lnTo>
                  <a:lnTo>
                    <a:pt x="942" y="0"/>
                  </a:lnTo>
                  <a:lnTo>
                    <a:pt x="936" y="0"/>
                  </a:lnTo>
                  <a:lnTo>
                    <a:pt x="918" y="18"/>
                  </a:lnTo>
                  <a:lnTo>
                    <a:pt x="918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76" y="36"/>
                  </a:lnTo>
                  <a:lnTo>
                    <a:pt x="864" y="24"/>
                  </a:lnTo>
                  <a:lnTo>
                    <a:pt x="840" y="42"/>
                  </a:lnTo>
                  <a:lnTo>
                    <a:pt x="822" y="42"/>
                  </a:lnTo>
                  <a:lnTo>
                    <a:pt x="810" y="54"/>
                  </a:lnTo>
                  <a:lnTo>
                    <a:pt x="798" y="60"/>
                  </a:lnTo>
                  <a:lnTo>
                    <a:pt x="792" y="66"/>
                  </a:lnTo>
                  <a:lnTo>
                    <a:pt x="786" y="66"/>
                  </a:lnTo>
                  <a:lnTo>
                    <a:pt x="762" y="42"/>
                  </a:lnTo>
                  <a:lnTo>
                    <a:pt x="756" y="54"/>
                  </a:lnTo>
                  <a:lnTo>
                    <a:pt x="738" y="72"/>
                  </a:lnTo>
                  <a:lnTo>
                    <a:pt x="738" y="84"/>
                  </a:lnTo>
                  <a:lnTo>
                    <a:pt x="732" y="90"/>
                  </a:lnTo>
                  <a:lnTo>
                    <a:pt x="726" y="102"/>
                  </a:lnTo>
                  <a:lnTo>
                    <a:pt x="720" y="108"/>
                  </a:lnTo>
                  <a:lnTo>
                    <a:pt x="708" y="102"/>
                  </a:lnTo>
                  <a:lnTo>
                    <a:pt x="702" y="96"/>
                  </a:lnTo>
                  <a:lnTo>
                    <a:pt x="690" y="90"/>
                  </a:lnTo>
                  <a:lnTo>
                    <a:pt x="642" y="90"/>
                  </a:lnTo>
                  <a:lnTo>
                    <a:pt x="630" y="84"/>
                  </a:lnTo>
                  <a:lnTo>
                    <a:pt x="624" y="78"/>
                  </a:lnTo>
                  <a:lnTo>
                    <a:pt x="582" y="78"/>
                  </a:lnTo>
                  <a:lnTo>
                    <a:pt x="582" y="48"/>
                  </a:lnTo>
                  <a:lnTo>
                    <a:pt x="576" y="42"/>
                  </a:lnTo>
                  <a:lnTo>
                    <a:pt x="558" y="42"/>
                  </a:lnTo>
                  <a:lnTo>
                    <a:pt x="558" y="30"/>
                  </a:lnTo>
                  <a:lnTo>
                    <a:pt x="546" y="24"/>
                  </a:lnTo>
                  <a:lnTo>
                    <a:pt x="534" y="24"/>
                  </a:lnTo>
                  <a:lnTo>
                    <a:pt x="516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86" y="30"/>
                  </a:lnTo>
                  <a:lnTo>
                    <a:pt x="486" y="36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474" y="66"/>
                  </a:lnTo>
                  <a:lnTo>
                    <a:pt x="462" y="78"/>
                  </a:lnTo>
                  <a:lnTo>
                    <a:pt x="456" y="78"/>
                  </a:lnTo>
                  <a:lnTo>
                    <a:pt x="444" y="90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20"/>
                  </a:lnTo>
                  <a:lnTo>
                    <a:pt x="438" y="138"/>
                  </a:lnTo>
                  <a:lnTo>
                    <a:pt x="450" y="150"/>
                  </a:lnTo>
                  <a:lnTo>
                    <a:pt x="450" y="186"/>
                  </a:lnTo>
                  <a:lnTo>
                    <a:pt x="444" y="198"/>
                  </a:lnTo>
                  <a:lnTo>
                    <a:pt x="438" y="216"/>
                  </a:lnTo>
                  <a:lnTo>
                    <a:pt x="426" y="228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88"/>
                  </a:lnTo>
                  <a:lnTo>
                    <a:pt x="414" y="300"/>
                  </a:lnTo>
                  <a:lnTo>
                    <a:pt x="414" y="324"/>
                  </a:lnTo>
                  <a:lnTo>
                    <a:pt x="396" y="360"/>
                  </a:lnTo>
                  <a:lnTo>
                    <a:pt x="396" y="372"/>
                  </a:lnTo>
                  <a:lnTo>
                    <a:pt x="402" y="378"/>
                  </a:lnTo>
                  <a:lnTo>
                    <a:pt x="408" y="390"/>
                  </a:lnTo>
                  <a:lnTo>
                    <a:pt x="408" y="414"/>
                  </a:lnTo>
                  <a:lnTo>
                    <a:pt x="402" y="426"/>
                  </a:lnTo>
                  <a:lnTo>
                    <a:pt x="390" y="432"/>
                  </a:lnTo>
                  <a:lnTo>
                    <a:pt x="390" y="486"/>
                  </a:lnTo>
                  <a:lnTo>
                    <a:pt x="384" y="492"/>
                  </a:lnTo>
                  <a:lnTo>
                    <a:pt x="372" y="498"/>
                  </a:lnTo>
                  <a:lnTo>
                    <a:pt x="366" y="510"/>
                  </a:lnTo>
                  <a:lnTo>
                    <a:pt x="318" y="534"/>
                  </a:lnTo>
                  <a:lnTo>
                    <a:pt x="312" y="540"/>
                  </a:lnTo>
                  <a:lnTo>
                    <a:pt x="306" y="552"/>
                  </a:lnTo>
                  <a:lnTo>
                    <a:pt x="306" y="588"/>
                  </a:lnTo>
                  <a:lnTo>
                    <a:pt x="282" y="612"/>
                  </a:lnTo>
                  <a:lnTo>
                    <a:pt x="276" y="612"/>
                  </a:lnTo>
                  <a:lnTo>
                    <a:pt x="282" y="714"/>
                  </a:lnTo>
                  <a:lnTo>
                    <a:pt x="252" y="756"/>
                  </a:lnTo>
                  <a:lnTo>
                    <a:pt x="246" y="762"/>
                  </a:lnTo>
                  <a:lnTo>
                    <a:pt x="228" y="762"/>
                  </a:lnTo>
                  <a:lnTo>
                    <a:pt x="216" y="774"/>
                  </a:lnTo>
                  <a:lnTo>
                    <a:pt x="210" y="786"/>
                  </a:lnTo>
                  <a:lnTo>
                    <a:pt x="192" y="804"/>
                  </a:lnTo>
                  <a:lnTo>
                    <a:pt x="186" y="816"/>
                  </a:lnTo>
                  <a:lnTo>
                    <a:pt x="180" y="822"/>
                  </a:lnTo>
                  <a:lnTo>
                    <a:pt x="168" y="828"/>
                  </a:lnTo>
                  <a:lnTo>
                    <a:pt x="150" y="828"/>
                  </a:lnTo>
                  <a:lnTo>
                    <a:pt x="144" y="822"/>
                  </a:lnTo>
                  <a:lnTo>
                    <a:pt x="150" y="81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26" y="798"/>
                  </a:lnTo>
                  <a:lnTo>
                    <a:pt x="102" y="792"/>
                  </a:lnTo>
                  <a:lnTo>
                    <a:pt x="102" y="810"/>
                  </a:lnTo>
                  <a:lnTo>
                    <a:pt x="96" y="822"/>
                  </a:lnTo>
                  <a:lnTo>
                    <a:pt x="90" y="828"/>
                  </a:lnTo>
                  <a:lnTo>
                    <a:pt x="78" y="828"/>
                  </a:lnTo>
                  <a:lnTo>
                    <a:pt x="72" y="822"/>
                  </a:lnTo>
                  <a:lnTo>
                    <a:pt x="72" y="816"/>
                  </a:lnTo>
                  <a:lnTo>
                    <a:pt x="66" y="810"/>
                  </a:lnTo>
                  <a:lnTo>
                    <a:pt x="66" y="804"/>
                  </a:lnTo>
                  <a:lnTo>
                    <a:pt x="54" y="804"/>
                  </a:lnTo>
                  <a:lnTo>
                    <a:pt x="48" y="816"/>
                  </a:lnTo>
                  <a:lnTo>
                    <a:pt x="12" y="846"/>
                  </a:lnTo>
                  <a:lnTo>
                    <a:pt x="18" y="858"/>
                  </a:lnTo>
                  <a:lnTo>
                    <a:pt x="18" y="864"/>
                  </a:lnTo>
                  <a:lnTo>
                    <a:pt x="24" y="876"/>
                  </a:lnTo>
                  <a:lnTo>
                    <a:pt x="24" y="882"/>
                  </a:lnTo>
                  <a:lnTo>
                    <a:pt x="18" y="888"/>
                  </a:lnTo>
                  <a:lnTo>
                    <a:pt x="6" y="894"/>
                  </a:lnTo>
                  <a:lnTo>
                    <a:pt x="0" y="900"/>
                  </a:lnTo>
                  <a:lnTo>
                    <a:pt x="6" y="906"/>
                  </a:lnTo>
                  <a:lnTo>
                    <a:pt x="6" y="912"/>
                  </a:lnTo>
                  <a:lnTo>
                    <a:pt x="18" y="918"/>
                  </a:lnTo>
                  <a:lnTo>
                    <a:pt x="18" y="924"/>
                  </a:lnTo>
                  <a:lnTo>
                    <a:pt x="54" y="906"/>
                  </a:lnTo>
                  <a:lnTo>
                    <a:pt x="78" y="912"/>
                  </a:lnTo>
                  <a:lnTo>
                    <a:pt x="84" y="906"/>
                  </a:lnTo>
                  <a:lnTo>
                    <a:pt x="96" y="912"/>
                  </a:lnTo>
                  <a:lnTo>
                    <a:pt x="120" y="906"/>
                  </a:lnTo>
                  <a:lnTo>
                    <a:pt x="132" y="912"/>
                  </a:lnTo>
                  <a:lnTo>
                    <a:pt x="162" y="912"/>
                  </a:lnTo>
                  <a:lnTo>
                    <a:pt x="174" y="906"/>
                  </a:lnTo>
                  <a:lnTo>
                    <a:pt x="186" y="906"/>
                  </a:lnTo>
                  <a:lnTo>
                    <a:pt x="198" y="912"/>
                  </a:lnTo>
                  <a:lnTo>
                    <a:pt x="228" y="912"/>
                  </a:lnTo>
                  <a:lnTo>
                    <a:pt x="246" y="906"/>
                  </a:lnTo>
                  <a:lnTo>
                    <a:pt x="270" y="906"/>
                  </a:lnTo>
                  <a:lnTo>
                    <a:pt x="276" y="900"/>
                  </a:lnTo>
                  <a:lnTo>
                    <a:pt x="294" y="900"/>
                  </a:lnTo>
                  <a:lnTo>
                    <a:pt x="300" y="906"/>
                  </a:lnTo>
                  <a:lnTo>
                    <a:pt x="306" y="918"/>
                  </a:lnTo>
                  <a:lnTo>
                    <a:pt x="318" y="930"/>
                  </a:lnTo>
                  <a:lnTo>
                    <a:pt x="318" y="972"/>
                  </a:lnTo>
                  <a:lnTo>
                    <a:pt x="336" y="990"/>
                  </a:lnTo>
                  <a:lnTo>
                    <a:pt x="336" y="1014"/>
                  </a:lnTo>
                  <a:lnTo>
                    <a:pt x="330" y="1020"/>
                  </a:lnTo>
                  <a:lnTo>
                    <a:pt x="330" y="1026"/>
                  </a:lnTo>
                  <a:lnTo>
                    <a:pt x="336" y="1032"/>
                  </a:lnTo>
                  <a:lnTo>
                    <a:pt x="342" y="1032"/>
                  </a:lnTo>
                  <a:lnTo>
                    <a:pt x="354" y="1044"/>
                  </a:lnTo>
                  <a:lnTo>
                    <a:pt x="354" y="1056"/>
                  </a:lnTo>
                  <a:lnTo>
                    <a:pt x="360" y="1062"/>
                  </a:lnTo>
                  <a:lnTo>
                    <a:pt x="372" y="1086"/>
                  </a:lnTo>
                  <a:lnTo>
                    <a:pt x="402" y="1086"/>
                  </a:lnTo>
                  <a:lnTo>
                    <a:pt x="414" y="1092"/>
                  </a:lnTo>
                  <a:lnTo>
                    <a:pt x="420" y="1080"/>
                  </a:lnTo>
                  <a:lnTo>
                    <a:pt x="444" y="1080"/>
                  </a:lnTo>
                  <a:lnTo>
                    <a:pt x="456" y="1074"/>
                  </a:lnTo>
                  <a:lnTo>
                    <a:pt x="462" y="1080"/>
                  </a:lnTo>
                  <a:lnTo>
                    <a:pt x="504" y="1074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0" y="1044"/>
                  </a:lnTo>
                  <a:lnTo>
                    <a:pt x="522" y="1044"/>
                  </a:lnTo>
                  <a:lnTo>
                    <a:pt x="522" y="1032"/>
                  </a:lnTo>
                  <a:lnTo>
                    <a:pt x="516" y="1020"/>
                  </a:lnTo>
                  <a:lnTo>
                    <a:pt x="510" y="1014"/>
                  </a:lnTo>
                  <a:lnTo>
                    <a:pt x="510" y="1008"/>
                  </a:lnTo>
                  <a:lnTo>
                    <a:pt x="516" y="1002"/>
                  </a:lnTo>
                  <a:lnTo>
                    <a:pt x="564" y="1002"/>
                  </a:lnTo>
                  <a:lnTo>
                    <a:pt x="564" y="996"/>
                  </a:lnTo>
                  <a:lnTo>
                    <a:pt x="576" y="996"/>
                  </a:lnTo>
                  <a:lnTo>
                    <a:pt x="588" y="1002"/>
                  </a:lnTo>
                  <a:lnTo>
                    <a:pt x="588" y="1026"/>
                  </a:lnTo>
                  <a:lnTo>
                    <a:pt x="678" y="1026"/>
                  </a:lnTo>
                  <a:lnTo>
                    <a:pt x="678" y="1050"/>
                  </a:lnTo>
                  <a:lnTo>
                    <a:pt x="666" y="1068"/>
                  </a:lnTo>
                  <a:lnTo>
                    <a:pt x="672" y="1086"/>
                  </a:lnTo>
                  <a:lnTo>
                    <a:pt x="684" y="1098"/>
                  </a:lnTo>
                  <a:lnTo>
                    <a:pt x="690" y="1110"/>
                  </a:lnTo>
                  <a:lnTo>
                    <a:pt x="690" y="1122"/>
                  </a:lnTo>
                  <a:lnTo>
                    <a:pt x="684" y="1134"/>
                  </a:lnTo>
                  <a:lnTo>
                    <a:pt x="678" y="1140"/>
                  </a:lnTo>
                  <a:lnTo>
                    <a:pt x="684" y="1164"/>
                  </a:lnTo>
                  <a:lnTo>
                    <a:pt x="684" y="1176"/>
                  </a:lnTo>
                  <a:lnTo>
                    <a:pt x="678" y="1182"/>
                  </a:lnTo>
                  <a:lnTo>
                    <a:pt x="678" y="1194"/>
                  </a:lnTo>
                  <a:lnTo>
                    <a:pt x="684" y="1212"/>
                  </a:lnTo>
                  <a:lnTo>
                    <a:pt x="696" y="1230"/>
                  </a:lnTo>
                  <a:lnTo>
                    <a:pt x="708" y="1254"/>
                  </a:lnTo>
                  <a:lnTo>
                    <a:pt x="714" y="1260"/>
                  </a:lnTo>
                  <a:lnTo>
                    <a:pt x="714" y="1278"/>
                  </a:lnTo>
                  <a:lnTo>
                    <a:pt x="708" y="1290"/>
                  </a:lnTo>
                  <a:lnTo>
                    <a:pt x="708" y="1302"/>
                  </a:lnTo>
                  <a:lnTo>
                    <a:pt x="702" y="1308"/>
                  </a:lnTo>
                  <a:lnTo>
                    <a:pt x="702" y="1332"/>
                  </a:lnTo>
                  <a:lnTo>
                    <a:pt x="708" y="1338"/>
                  </a:lnTo>
                  <a:lnTo>
                    <a:pt x="714" y="1338"/>
                  </a:lnTo>
                  <a:lnTo>
                    <a:pt x="720" y="1344"/>
                  </a:lnTo>
                  <a:lnTo>
                    <a:pt x="726" y="1326"/>
                  </a:lnTo>
                  <a:lnTo>
                    <a:pt x="756" y="1332"/>
                  </a:lnTo>
                  <a:lnTo>
                    <a:pt x="780" y="1326"/>
                  </a:lnTo>
                  <a:lnTo>
                    <a:pt x="780" y="1314"/>
                  </a:lnTo>
                  <a:lnTo>
                    <a:pt x="792" y="1314"/>
                  </a:lnTo>
                  <a:lnTo>
                    <a:pt x="804" y="1326"/>
                  </a:lnTo>
                  <a:lnTo>
                    <a:pt x="828" y="1326"/>
                  </a:lnTo>
                  <a:lnTo>
                    <a:pt x="834" y="1308"/>
                  </a:lnTo>
                  <a:lnTo>
                    <a:pt x="840" y="1320"/>
                  </a:lnTo>
                  <a:lnTo>
                    <a:pt x="858" y="1320"/>
                  </a:lnTo>
                  <a:lnTo>
                    <a:pt x="858" y="1350"/>
                  </a:lnTo>
                  <a:lnTo>
                    <a:pt x="864" y="1356"/>
                  </a:lnTo>
                  <a:lnTo>
                    <a:pt x="882" y="1356"/>
                  </a:lnTo>
                  <a:lnTo>
                    <a:pt x="882" y="1350"/>
                  </a:lnTo>
                  <a:lnTo>
                    <a:pt x="876" y="1344"/>
                  </a:lnTo>
                  <a:lnTo>
                    <a:pt x="918" y="1338"/>
                  </a:lnTo>
                  <a:lnTo>
                    <a:pt x="918" y="1356"/>
                  </a:lnTo>
                  <a:lnTo>
                    <a:pt x="924" y="1368"/>
                  </a:lnTo>
                  <a:lnTo>
                    <a:pt x="930" y="1374"/>
                  </a:lnTo>
                  <a:lnTo>
                    <a:pt x="948" y="1386"/>
                  </a:lnTo>
                  <a:lnTo>
                    <a:pt x="984" y="1392"/>
                  </a:lnTo>
                  <a:lnTo>
                    <a:pt x="1014" y="1398"/>
                  </a:lnTo>
                  <a:lnTo>
                    <a:pt x="1032" y="1398"/>
                  </a:lnTo>
                  <a:lnTo>
                    <a:pt x="1032" y="1392"/>
                  </a:lnTo>
                  <a:lnTo>
                    <a:pt x="1038" y="1386"/>
                  </a:lnTo>
                  <a:lnTo>
                    <a:pt x="1038" y="1368"/>
                  </a:lnTo>
                  <a:lnTo>
                    <a:pt x="1044" y="1362"/>
                  </a:lnTo>
                  <a:lnTo>
                    <a:pt x="1050" y="1362"/>
                  </a:lnTo>
                  <a:lnTo>
                    <a:pt x="1062" y="1374"/>
                  </a:lnTo>
                  <a:lnTo>
                    <a:pt x="1062" y="1386"/>
                  </a:lnTo>
                  <a:lnTo>
                    <a:pt x="1068" y="1392"/>
                  </a:lnTo>
                  <a:lnTo>
                    <a:pt x="1080" y="1392"/>
                  </a:lnTo>
                  <a:lnTo>
                    <a:pt x="1080" y="1404"/>
                  </a:lnTo>
                  <a:lnTo>
                    <a:pt x="1074" y="1404"/>
                  </a:lnTo>
                  <a:lnTo>
                    <a:pt x="1074" y="1416"/>
                  </a:lnTo>
                  <a:lnTo>
                    <a:pt x="1104" y="1416"/>
                  </a:lnTo>
                  <a:lnTo>
                    <a:pt x="1110" y="1422"/>
                  </a:lnTo>
                  <a:lnTo>
                    <a:pt x="1110" y="1434"/>
                  </a:lnTo>
                  <a:lnTo>
                    <a:pt x="1122" y="1434"/>
                  </a:lnTo>
                  <a:lnTo>
                    <a:pt x="1128" y="1428"/>
                  </a:lnTo>
                  <a:lnTo>
                    <a:pt x="1134" y="1428"/>
                  </a:lnTo>
                  <a:lnTo>
                    <a:pt x="1140" y="1434"/>
                  </a:lnTo>
                  <a:lnTo>
                    <a:pt x="1146" y="1446"/>
                  </a:lnTo>
                  <a:lnTo>
                    <a:pt x="1146" y="1452"/>
                  </a:lnTo>
                  <a:lnTo>
                    <a:pt x="1152" y="1464"/>
                  </a:lnTo>
                  <a:lnTo>
                    <a:pt x="1164" y="1464"/>
                  </a:lnTo>
                  <a:lnTo>
                    <a:pt x="1176" y="1476"/>
                  </a:lnTo>
                  <a:lnTo>
                    <a:pt x="1176" y="1488"/>
                  </a:lnTo>
                  <a:lnTo>
                    <a:pt x="1182" y="1500"/>
                  </a:lnTo>
                  <a:lnTo>
                    <a:pt x="1182" y="1512"/>
                  </a:lnTo>
                  <a:lnTo>
                    <a:pt x="1200" y="1512"/>
                  </a:lnTo>
                  <a:lnTo>
                    <a:pt x="1218" y="1500"/>
                  </a:lnTo>
                  <a:lnTo>
                    <a:pt x="1224" y="1512"/>
                  </a:lnTo>
                  <a:lnTo>
                    <a:pt x="1224" y="1518"/>
                  </a:lnTo>
                  <a:lnTo>
                    <a:pt x="1230" y="1518"/>
                  </a:lnTo>
                  <a:lnTo>
                    <a:pt x="1236" y="1500"/>
                  </a:lnTo>
                  <a:lnTo>
                    <a:pt x="1242" y="1464"/>
                  </a:lnTo>
                  <a:lnTo>
                    <a:pt x="1242" y="1416"/>
                  </a:lnTo>
                  <a:lnTo>
                    <a:pt x="1218" y="1416"/>
                  </a:lnTo>
                  <a:lnTo>
                    <a:pt x="1218" y="1434"/>
                  </a:lnTo>
                  <a:lnTo>
                    <a:pt x="1212" y="1440"/>
                  </a:lnTo>
                  <a:lnTo>
                    <a:pt x="1206" y="1440"/>
                  </a:lnTo>
                  <a:lnTo>
                    <a:pt x="1194" y="1434"/>
                  </a:lnTo>
                  <a:lnTo>
                    <a:pt x="1164" y="1404"/>
                  </a:lnTo>
                  <a:lnTo>
                    <a:pt x="1158" y="1404"/>
                  </a:lnTo>
                  <a:lnTo>
                    <a:pt x="1158" y="1398"/>
                  </a:lnTo>
                  <a:lnTo>
                    <a:pt x="1152" y="1398"/>
                  </a:lnTo>
                  <a:lnTo>
                    <a:pt x="1140" y="1386"/>
                  </a:lnTo>
                  <a:lnTo>
                    <a:pt x="1140" y="1362"/>
                  </a:lnTo>
                  <a:lnTo>
                    <a:pt x="1146" y="1350"/>
                  </a:lnTo>
                  <a:lnTo>
                    <a:pt x="1152" y="1332"/>
                  </a:lnTo>
                  <a:lnTo>
                    <a:pt x="1158" y="1320"/>
                  </a:lnTo>
                  <a:lnTo>
                    <a:pt x="1170" y="1308"/>
                  </a:lnTo>
                  <a:lnTo>
                    <a:pt x="1170" y="1254"/>
                  </a:lnTo>
                  <a:lnTo>
                    <a:pt x="1164" y="1236"/>
                  </a:lnTo>
                  <a:lnTo>
                    <a:pt x="1164" y="1212"/>
                  </a:lnTo>
                  <a:lnTo>
                    <a:pt x="1158" y="1206"/>
                  </a:lnTo>
                  <a:lnTo>
                    <a:pt x="1158" y="1200"/>
                  </a:lnTo>
                  <a:lnTo>
                    <a:pt x="1152" y="1194"/>
                  </a:lnTo>
                  <a:lnTo>
                    <a:pt x="1152" y="1188"/>
                  </a:lnTo>
                  <a:lnTo>
                    <a:pt x="1140" y="1176"/>
                  </a:lnTo>
                  <a:lnTo>
                    <a:pt x="1146" y="1176"/>
                  </a:lnTo>
                  <a:lnTo>
                    <a:pt x="1152" y="1170"/>
                  </a:lnTo>
                  <a:lnTo>
                    <a:pt x="1164" y="1164"/>
                  </a:lnTo>
                  <a:lnTo>
                    <a:pt x="1182" y="1146"/>
                  </a:lnTo>
                  <a:lnTo>
                    <a:pt x="1182" y="1116"/>
                  </a:lnTo>
                  <a:lnTo>
                    <a:pt x="1194" y="1116"/>
                  </a:lnTo>
                  <a:lnTo>
                    <a:pt x="1212" y="1110"/>
                  </a:lnTo>
                  <a:lnTo>
                    <a:pt x="1230" y="1110"/>
                  </a:lnTo>
                  <a:lnTo>
                    <a:pt x="1242" y="1104"/>
                  </a:lnTo>
                  <a:lnTo>
                    <a:pt x="1260" y="1104"/>
                  </a:lnTo>
                  <a:lnTo>
                    <a:pt x="1284" y="1092"/>
                  </a:lnTo>
                  <a:lnTo>
                    <a:pt x="1290" y="1092"/>
                  </a:lnTo>
                  <a:lnTo>
                    <a:pt x="1290" y="1086"/>
                  </a:lnTo>
                  <a:lnTo>
                    <a:pt x="1284" y="1074"/>
                  </a:lnTo>
                  <a:lnTo>
                    <a:pt x="1272" y="1062"/>
                  </a:lnTo>
                  <a:lnTo>
                    <a:pt x="1272" y="1014"/>
                  </a:lnTo>
                  <a:lnTo>
                    <a:pt x="1248" y="1014"/>
                  </a:lnTo>
                  <a:lnTo>
                    <a:pt x="1248" y="1008"/>
                  </a:lnTo>
                  <a:lnTo>
                    <a:pt x="1242" y="996"/>
                  </a:lnTo>
                  <a:lnTo>
                    <a:pt x="1242" y="978"/>
                  </a:lnTo>
                  <a:lnTo>
                    <a:pt x="1236" y="972"/>
                  </a:lnTo>
                  <a:lnTo>
                    <a:pt x="1224" y="966"/>
                  </a:lnTo>
                  <a:lnTo>
                    <a:pt x="1218" y="960"/>
                  </a:lnTo>
                  <a:lnTo>
                    <a:pt x="1206" y="936"/>
                  </a:lnTo>
                  <a:lnTo>
                    <a:pt x="1206" y="906"/>
                  </a:lnTo>
                  <a:lnTo>
                    <a:pt x="1212" y="900"/>
                  </a:lnTo>
                  <a:lnTo>
                    <a:pt x="1212" y="876"/>
                  </a:lnTo>
                  <a:lnTo>
                    <a:pt x="1200" y="864"/>
                  </a:lnTo>
                  <a:lnTo>
                    <a:pt x="1194" y="852"/>
                  </a:lnTo>
                  <a:lnTo>
                    <a:pt x="1194" y="804"/>
                  </a:lnTo>
                  <a:lnTo>
                    <a:pt x="1200" y="780"/>
                  </a:lnTo>
                  <a:lnTo>
                    <a:pt x="1200" y="750"/>
                  </a:lnTo>
                  <a:lnTo>
                    <a:pt x="1212" y="738"/>
                  </a:lnTo>
                  <a:lnTo>
                    <a:pt x="1218" y="744"/>
                  </a:lnTo>
                  <a:lnTo>
                    <a:pt x="1218" y="732"/>
                  </a:lnTo>
                  <a:lnTo>
                    <a:pt x="1224" y="726"/>
                  </a:lnTo>
                  <a:lnTo>
                    <a:pt x="1224" y="696"/>
                  </a:lnTo>
                  <a:lnTo>
                    <a:pt x="1218" y="690"/>
                  </a:lnTo>
                  <a:lnTo>
                    <a:pt x="1206" y="684"/>
                  </a:lnTo>
                  <a:lnTo>
                    <a:pt x="1200" y="678"/>
                  </a:lnTo>
                  <a:lnTo>
                    <a:pt x="1188" y="648"/>
                  </a:lnTo>
                  <a:lnTo>
                    <a:pt x="1182" y="642"/>
                  </a:lnTo>
                  <a:lnTo>
                    <a:pt x="1176" y="642"/>
                  </a:lnTo>
                  <a:lnTo>
                    <a:pt x="1176" y="636"/>
                  </a:lnTo>
                  <a:lnTo>
                    <a:pt x="1182" y="624"/>
                  </a:lnTo>
                  <a:lnTo>
                    <a:pt x="1194" y="618"/>
                  </a:lnTo>
                  <a:lnTo>
                    <a:pt x="1206" y="606"/>
                  </a:lnTo>
                  <a:lnTo>
                    <a:pt x="1206" y="594"/>
                  </a:lnTo>
                  <a:lnTo>
                    <a:pt x="1200" y="588"/>
                  </a:lnTo>
                  <a:lnTo>
                    <a:pt x="1194" y="576"/>
                  </a:lnTo>
                  <a:lnTo>
                    <a:pt x="1194" y="570"/>
                  </a:lnTo>
                  <a:lnTo>
                    <a:pt x="1200" y="564"/>
                  </a:lnTo>
                  <a:lnTo>
                    <a:pt x="1224" y="552"/>
                  </a:lnTo>
                  <a:lnTo>
                    <a:pt x="1230" y="546"/>
                  </a:lnTo>
                  <a:lnTo>
                    <a:pt x="1236" y="546"/>
                  </a:lnTo>
                  <a:lnTo>
                    <a:pt x="1242" y="4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26" name="Congo (Brazzaville)"/>
            <p:cNvSpPr>
              <a:spLocks/>
            </p:cNvSpPr>
            <p:nvPr/>
          </p:nvSpPr>
          <p:spPr bwMode="gray">
            <a:xfrm>
              <a:off x="4518332" y="3759521"/>
              <a:ext cx="171741" cy="237111"/>
            </a:xfrm>
            <a:custGeom>
              <a:avLst/>
              <a:gdLst>
                <a:gd name="T0" fmla="*/ 2147483647 w 534"/>
                <a:gd name="T1" fmla="*/ 2147483647 h 702"/>
                <a:gd name="T2" fmla="*/ 2147483647 w 534"/>
                <a:gd name="T3" fmla="*/ 2147483647 h 702"/>
                <a:gd name="T4" fmla="*/ 2147483647 w 534"/>
                <a:gd name="T5" fmla="*/ 2147483647 h 702"/>
                <a:gd name="T6" fmla="*/ 2147483647 w 534"/>
                <a:gd name="T7" fmla="*/ 2147483647 h 702"/>
                <a:gd name="T8" fmla="*/ 2147483647 w 534"/>
                <a:gd name="T9" fmla="*/ 2147483647 h 702"/>
                <a:gd name="T10" fmla="*/ 2147483647 w 534"/>
                <a:gd name="T11" fmla="*/ 2147483647 h 702"/>
                <a:gd name="T12" fmla="*/ 2147483647 w 534"/>
                <a:gd name="T13" fmla="*/ 2147483647 h 702"/>
                <a:gd name="T14" fmla="*/ 2147483647 w 534"/>
                <a:gd name="T15" fmla="*/ 2147483647 h 702"/>
                <a:gd name="T16" fmla="*/ 2147483647 w 534"/>
                <a:gd name="T17" fmla="*/ 2147483647 h 702"/>
                <a:gd name="T18" fmla="*/ 2147483647 w 534"/>
                <a:gd name="T19" fmla="*/ 2147483647 h 702"/>
                <a:gd name="T20" fmla="*/ 2147483647 w 534"/>
                <a:gd name="T21" fmla="*/ 2147483647 h 702"/>
                <a:gd name="T22" fmla="*/ 2147483647 w 534"/>
                <a:gd name="T23" fmla="*/ 2147483647 h 702"/>
                <a:gd name="T24" fmla="*/ 2147483647 w 534"/>
                <a:gd name="T25" fmla="*/ 2147483647 h 702"/>
                <a:gd name="T26" fmla="*/ 2147483647 w 534"/>
                <a:gd name="T27" fmla="*/ 2147483647 h 702"/>
                <a:gd name="T28" fmla="*/ 2147483647 w 534"/>
                <a:gd name="T29" fmla="*/ 2147483647 h 702"/>
                <a:gd name="T30" fmla="*/ 2147483647 w 534"/>
                <a:gd name="T31" fmla="*/ 2147483647 h 702"/>
                <a:gd name="T32" fmla="*/ 2147483647 w 534"/>
                <a:gd name="T33" fmla="*/ 2147483647 h 702"/>
                <a:gd name="T34" fmla="*/ 2147483647 w 534"/>
                <a:gd name="T35" fmla="*/ 2147483647 h 702"/>
                <a:gd name="T36" fmla="*/ 2147483647 w 534"/>
                <a:gd name="T37" fmla="*/ 2147483647 h 702"/>
                <a:gd name="T38" fmla="*/ 2147483647 w 534"/>
                <a:gd name="T39" fmla="*/ 2147483647 h 702"/>
                <a:gd name="T40" fmla="*/ 2147483647 w 534"/>
                <a:gd name="T41" fmla="*/ 2147483647 h 702"/>
                <a:gd name="T42" fmla="*/ 2147483647 w 534"/>
                <a:gd name="T43" fmla="*/ 2147483647 h 702"/>
                <a:gd name="T44" fmla="*/ 2147483647 w 534"/>
                <a:gd name="T45" fmla="*/ 2147483647 h 702"/>
                <a:gd name="T46" fmla="*/ 2147483647 w 534"/>
                <a:gd name="T47" fmla="*/ 2147483647 h 702"/>
                <a:gd name="T48" fmla="*/ 2147483647 w 534"/>
                <a:gd name="T49" fmla="*/ 2147483647 h 702"/>
                <a:gd name="T50" fmla="*/ 0 w 534"/>
                <a:gd name="T51" fmla="*/ 2147483647 h 702"/>
                <a:gd name="T52" fmla="*/ 2147483647 w 534"/>
                <a:gd name="T53" fmla="*/ 2147483647 h 702"/>
                <a:gd name="T54" fmla="*/ 2147483647 w 534"/>
                <a:gd name="T55" fmla="*/ 2147483647 h 702"/>
                <a:gd name="T56" fmla="*/ 2147483647 w 534"/>
                <a:gd name="T57" fmla="*/ 2147483647 h 702"/>
                <a:gd name="T58" fmla="*/ 2147483647 w 534"/>
                <a:gd name="T59" fmla="*/ 2147483647 h 702"/>
                <a:gd name="T60" fmla="*/ 2147483647 w 534"/>
                <a:gd name="T61" fmla="*/ 2147483647 h 702"/>
                <a:gd name="T62" fmla="*/ 2147483647 w 534"/>
                <a:gd name="T63" fmla="*/ 2147483647 h 702"/>
                <a:gd name="T64" fmla="*/ 2147483647 w 534"/>
                <a:gd name="T65" fmla="*/ 2147483647 h 702"/>
                <a:gd name="T66" fmla="*/ 2147483647 w 534"/>
                <a:gd name="T67" fmla="*/ 2147483647 h 702"/>
                <a:gd name="T68" fmla="*/ 2147483647 w 534"/>
                <a:gd name="T69" fmla="*/ 2147483647 h 702"/>
                <a:gd name="T70" fmla="*/ 2147483647 w 534"/>
                <a:gd name="T71" fmla="*/ 2147483647 h 702"/>
                <a:gd name="T72" fmla="*/ 2147483647 w 534"/>
                <a:gd name="T73" fmla="*/ 2147483647 h 702"/>
                <a:gd name="T74" fmla="*/ 2147483647 w 534"/>
                <a:gd name="T75" fmla="*/ 2147483647 h 702"/>
                <a:gd name="T76" fmla="*/ 2147483647 w 534"/>
                <a:gd name="T77" fmla="*/ 2147483647 h 702"/>
                <a:gd name="T78" fmla="*/ 2147483647 w 534"/>
                <a:gd name="T79" fmla="*/ 2147483647 h 702"/>
                <a:gd name="T80" fmla="*/ 2147483647 w 534"/>
                <a:gd name="T81" fmla="*/ 2147483647 h 702"/>
                <a:gd name="T82" fmla="*/ 2147483647 w 534"/>
                <a:gd name="T83" fmla="*/ 2147483647 h 702"/>
                <a:gd name="T84" fmla="*/ 2147483647 w 534"/>
                <a:gd name="T85" fmla="*/ 2147483647 h 702"/>
                <a:gd name="T86" fmla="*/ 2147483647 w 534"/>
                <a:gd name="T87" fmla="*/ 2147483647 h 702"/>
                <a:gd name="T88" fmla="*/ 2147483647 w 534"/>
                <a:gd name="T89" fmla="*/ 2147483647 h 702"/>
                <a:gd name="T90" fmla="*/ 2147483647 w 534"/>
                <a:gd name="T91" fmla="*/ 2147483647 h 702"/>
                <a:gd name="T92" fmla="*/ 2147483647 w 534"/>
                <a:gd name="T93" fmla="*/ 2147483647 h 702"/>
                <a:gd name="T94" fmla="*/ 2147483647 w 534"/>
                <a:gd name="T95" fmla="*/ 2147483647 h 702"/>
                <a:gd name="T96" fmla="*/ 2147483647 w 534"/>
                <a:gd name="T97" fmla="*/ 2147483647 h 702"/>
                <a:gd name="T98" fmla="*/ 2147483647 w 534"/>
                <a:gd name="T99" fmla="*/ 2147483647 h 702"/>
                <a:gd name="T100" fmla="*/ 2147483647 w 534"/>
                <a:gd name="T101" fmla="*/ 2147483647 h 702"/>
                <a:gd name="T102" fmla="*/ 2147483647 w 534"/>
                <a:gd name="T103" fmla="*/ 2147483647 h 7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4"/>
                <a:gd name="T157" fmla="*/ 0 h 702"/>
                <a:gd name="T158" fmla="*/ 534 w 534"/>
                <a:gd name="T159" fmla="*/ 702 h 7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4" h="702">
                  <a:moveTo>
                    <a:pt x="366" y="120"/>
                  </a:moveTo>
                  <a:lnTo>
                    <a:pt x="360" y="126"/>
                  </a:lnTo>
                  <a:lnTo>
                    <a:pt x="354" y="168"/>
                  </a:lnTo>
                  <a:lnTo>
                    <a:pt x="330" y="144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76" y="138"/>
                  </a:lnTo>
                  <a:lnTo>
                    <a:pt x="270" y="132"/>
                  </a:lnTo>
                  <a:lnTo>
                    <a:pt x="258" y="126"/>
                  </a:lnTo>
                  <a:lnTo>
                    <a:pt x="210" y="126"/>
                  </a:lnTo>
                  <a:lnTo>
                    <a:pt x="192" y="132"/>
                  </a:lnTo>
                  <a:lnTo>
                    <a:pt x="162" y="132"/>
                  </a:lnTo>
                  <a:lnTo>
                    <a:pt x="144" y="162"/>
                  </a:lnTo>
                  <a:lnTo>
                    <a:pt x="150" y="198"/>
                  </a:lnTo>
                  <a:lnTo>
                    <a:pt x="156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80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28" y="216"/>
                  </a:lnTo>
                  <a:lnTo>
                    <a:pt x="240" y="222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52"/>
                  </a:lnTo>
                  <a:lnTo>
                    <a:pt x="222" y="258"/>
                  </a:lnTo>
                  <a:lnTo>
                    <a:pt x="210" y="258"/>
                  </a:lnTo>
                  <a:lnTo>
                    <a:pt x="198" y="282"/>
                  </a:lnTo>
                  <a:lnTo>
                    <a:pt x="198" y="318"/>
                  </a:lnTo>
                  <a:lnTo>
                    <a:pt x="216" y="324"/>
                  </a:lnTo>
                  <a:lnTo>
                    <a:pt x="222" y="342"/>
                  </a:lnTo>
                  <a:lnTo>
                    <a:pt x="240" y="342"/>
                  </a:lnTo>
                  <a:lnTo>
                    <a:pt x="246" y="348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414"/>
                  </a:lnTo>
                  <a:lnTo>
                    <a:pt x="234" y="426"/>
                  </a:lnTo>
                  <a:lnTo>
                    <a:pt x="240" y="450"/>
                  </a:lnTo>
                  <a:lnTo>
                    <a:pt x="234" y="456"/>
                  </a:lnTo>
                  <a:lnTo>
                    <a:pt x="222" y="462"/>
                  </a:lnTo>
                  <a:lnTo>
                    <a:pt x="222" y="486"/>
                  </a:lnTo>
                  <a:lnTo>
                    <a:pt x="216" y="498"/>
                  </a:lnTo>
                  <a:lnTo>
                    <a:pt x="210" y="504"/>
                  </a:lnTo>
                  <a:lnTo>
                    <a:pt x="198" y="504"/>
                  </a:lnTo>
                  <a:lnTo>
                    <a:pt x="192" y="498"/>
                  </a:lnTo>
                  <a:lnTo>
                    <a:pt x="192" y="468"/>
                  </a:lnTo>
                  <a:lnTo>
                    <a:pt x="186" y="468"/>
                  </a:lnTo>
                  <a:lnTo>
                    <a:pt x="180" y="474"/>
                  </a:lnTo>
                  <a:lnTo>
                    <a:pt x="174" y="486"/>
                  </a:lnTo>
                  <a:lnTo>
                    <a:pt x="168" y="492"/>
                  </a:lnTo>
                  <a:lnTo>
                    <a:pt x="138" y="492"/>
                  </a:lnTo>
                  <a:lnTo>
                    <a:pt x="120" y="450"/>
                  </a:lnTo>
                  <a:lnTo>
                    <a:pt x="90" y="450"/>
                  </a:lnTo>
                  <a:lnTo>
                    <a:pt x="90" y="456"/>
                  </a:lnTo>
                  <a:lnTo>
                    <a:pt x="108" y="474"/>
                  </a:lnTo>
                  <a:lnTo>
                    <a:pt x="96" y="480"/>
                  </a:lnTo>
                  <a:lnTo>
                    <a:pt x="90" y="492"/>
                  </a:lnTo>
                  <a:lnTo>
                    <a:pt x="84" y="498"/>
                  </a:lnTo>
                  <a:lnTo>
                    <a:pt x="66" y="498"/>
                  </a:lnTo>
                  <a:lnTo>
                    <a:pt x="54" y="492"/>
                  </a:lnTo>
                  <a:lnTo>
                    <a:pt x="42" y="492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30" y="504"/>
                  </a:lnTo>
                  <a:lnTo>
                    <a:pt x="36" y="510"/>
                  </a:lnTo>
                  <a:lnTo>
                    <a:pt x="36" y="522"/>
                  </a:lnTo>
                  <a:lnTo>
                    <a:pt x="24" y="522"/>
                  </a:lnTo>
                  <a:lnTo>
                    <a:pt x="54" y="540"/>
                  </a:lnTo>
                  <a:lnTo>
                    <a:pt x="36" y="552"/>
                  </a:lnTo>
                  <a:lnTo>
                    <a:pt x="54" y="564"/>
                  </a:lnTo>
                  <a:lnTo>
                    <a:pt x="54" y="600"/>
                  </a:lnTo>
                  <a:lnTo>
                    <a:pt x="48" y="606"/>
                  </a:lnTo>
                  <a:lnTo>
                    <a:pt x="30" y="588"/>
                  </a:lnTo>
                  <a:lnTo>
                    <a:pt x="6" y="600"/>
                  </a:lnTo>
                  <a:lnTo>
                    <a:pt x="0" y="618"/>
                  </a:lnTo>
                  <a:lnTo>
                    <a:pt x="54" y="666"/>
                  </a:lnTo>
                  <a:lnTo>
                    <a:pt x="54" y="684"/>
                  </a:lnTo>
                  <a:lnTo>
                    <a:pt x="72" y="702"/>
                  </a:lnTo>
                  <a:lnTo>
                    <a:pt x="72" y="690"/>
                  </a:lnTo>
                  <a:lnTo>
                    <a:pt x="90" y="690"/>
                  </a:lnTo>
                  <a:lnTo>
                    <a:pt x="90" y="672"/>
                  </a:lnTo>
                  <a:lnTo>
                    <a:pt x="102" y="666"/>
                  </a:lnTo>
                  <a:lnTo>
                    <a:pt x="108" y="660"/>
                  </a:lnTo>
                  <a:lnTo>
                    <a:pt x="120" y="654"/>
                  </a:lnTo>
                  <a:lnTo>
                    <a:pt x="126" y="648"/>
                  </a:lnTo>
                  <a:lnTo>
                    <a:pt x="132" y="654"/>
                  </a:lnTo>
                  <a:lnTo>
                    <a:pt x="132" y="660"/>
                  </a:lnTo>
                  <a:lnTo>
                    <a:pt x="138" y="666"/>
                  </a:lnTo>
                  <a:lnTo>
                    <a:pt x="138" y="672"/>
                  </a:lnTo>
                  <a:lnTo>
                    <a:pt x="150" y="672"/>
                  </a:lnTo>
                  <a:lnTo>
                    <a:pt x="150" y="678"/>
                  </a:lnTo>
                  <a:lnTo>
                    <a:pt x="156" y="684"/>
                  </a:lnTo>
                  <a:lnTo>
                    <a:pt x="156" y="690"/>
                  </a:lnTo>
                  <a:lnTo>
                    <a:pt x="162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86" y="660"/>
                  </a:lnTo>
                  <a:lnTo>
                    <a:pt x="210" y="666"/>
                  </a:lnTo>
                  <a:lnTo>
                    <a:pt x="228" y="648"/>
                  </a:lnTo>
                  <a:lnTo>
                    <a:pt x="234" y="648"/>
                  </a:lnTo>
                  <a:lnTo>
                    <a:pt x="234" y="678"/>
                  </a:lnTo>
                  <a:lnTo>
                    <a:pt x="228" y="690"/>
                  </a:lnTo>
                  <a:lnTo>
                    <a:pt x="234" y="696"/>
                  </a:lnTo>
                  <a:lnTo>
                    <a:pt x="252" y="696"/>
                  </a:lnTo>
                  <a:lnTo>
                    <a:pt x="264" y="690"/>
                  </a:lnTo>
                  <a:lnTo>
                    <a:pt x="270" y="684"/>
                  </a:lnTo>
                  <a:lnTo>
                    <a:pt x="276" y="672"/>
                  </a:lnTo>
                  <a:lnTo>
                    <a:pt x="294" y="654"/>
                  </a:lnTo>
                  <a:lnTo>
                    <a:pt x="300" y="642"/>
                  </a:lnTo>
                  <a:lnTo>
                    <a:pt x="312" y="630"/>
                  </a:lnTo>
                  <a:lnTo>
                    <a:pt x="330" y="630"/>
                  </a:lnTo>
                  <a:lnTo>
                    <a:pt x="336" y="624"/>
                  </a:lnTo>
                  <a:lnTo>
                    <a:pt x="366" y="582"/>
                  </a:lnTo>
                  <a:lnTo>
                    <a:pt x="360" y="480"/>
                  </a:lnTo>
                  <a:lnTo>
                    <a:pt x="366" y="480"/>
                  </a:lnTo>
                  <a:lnTo>
                    <a:pt x="390" y="456"/>
                  </a:lnTo>
                  <a:lnTo>
                    <a:pt x="390" y="420"/>
                  </a:lnTo>
                  <a:lnTo>
                    <a:pt x="396" y="408"/>
                  </a:lnTo>
                  <a:lnTo>
                    <a:pt x="402" y="402"/>
                  </a:lnTo>
                  <a:lnTo>
                    <a:pt x="450" y="378"/>
                  </a:lnTo>
                  <a:lnTo>
                    <a:pt x="456" y="366"/>
                  </a:lnTo>
                  <a:lnTo>
                    <a:pt x="468" y="360"/>
                  </a:lnTo>
                  <a:lnTo>
                    <a:pt x="474" y="354"/>
                  </a:lnTo>
                  <a:lnTo>
                    <a:pt x="474" y="300"/>
                  </a:lnTo>
                  <a:lnTo>
                    <a:pt x="486" y="294"/>
                  </a:lnTo>
                  <a:lnTo>
                    <a:pt x="492" y="282"/>
                  </a:lnTo>
                  <a:lnTo>
                    <a:pt x="492" y="258"/>
                  </a:lnTo>
                  <a:lnTo>
                    <a:pt x="486" y="246"/>
                  </a:lnTo>
                  <a:lnTo>
                    <a:pt x="480" y="240"/>
                  </a:lnTo>
                  <a:lnTo>
                    <a:pt x="480" y="228"/>
                  </a:lnTo>
                  <a:lnTo>
                    <a:pt x="498" y="192"/>
                  </a:lnTo>
                  <a:lnTo>
                    <a:pt x="498" y="168"/>
                  </a:lnTo>
                  <a:lnTo>
                    <a:pt x="492" y="156"/>
                  </a:lnTo>
                  <a:lnTo>
                    <a:pt x="492" y="126"/>
                  </a:lnTo>
                  <a:lnTo>
                    <a:pt x="498" y="120"/>
                  </a:lnTo>
                  <a:lnTo>
                    <a:pt x="510" y="96"/>
                  </a:lnTo>
                  <a:lnTo>
                    <a:pt x="522" y="84"/>
                  </a:lnTo>
                  <a:lnTo>
                    <a:pt x="528" y="66"/>
                  </a:lnTo>
                  <a:lnTo>
                    <a:pt x="534" y="54"/>
                  </a:lnTo>
                  <a:lnTo>
                    <a:pt x="534" y="18"/>
                  </a:lnTo>
                  <a:lnTo>
                    <a:pt x="522" y="6"/>
                  </a:lnTo>
                  <a:lnTo>
                    <a:pt x="510" y="18"/>
                  </a:lnTo>
                  <a:lnTo>
                    <a:pt x="498" y="18"/>
                  </a:lnTo>
                  <a:lnTo>
                    <a:pt x="462" y="0"/>
                  </a:lnTo>
                  <a:lnTo>
                    <a:pt x="444" y="0"/>
                  </a:lnTo>
                  <a:lnTo>
                    <a:pt x="426" y="18"/>
                  </a:lnTo>
                  <a:lnTo>
                    <a:pt x="396" y="18"/>
                  </a:lnTo>
                  <a:lnTo>
                    <a:pt x="378" y="48"/>
                  </a:lnTo>
                  <a:lnTo>
                    <a:pt x="390" y="60"/>
                  </a:lnTo>
                  <a:lnTo>
                    <a:pt x="390" y="84"/>
                  </a:lnTo>
                  <a:lnTo>
                    <a:pt x="384" y="96"/>
                  </a:lnTo>
                  <a:lnTo>
                    <a:pt x="378" y="102"/>
                  </a:lnTo>
                  <a:lnTo>
                    <a:pt x="372" y="114"/>
                  </a:lnTo>
                  <a:lnTo>
                    <a:pt x="366" y="1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27" name="China"/>
            <p:cNvSpPr>
              <a:spLocks noEditPoints="1"/>
            </p:cNvSpPr>
            <p:nvPr/>
          </p:nvSpPr>
          <p:spPr bwMode="gray">
            <a:xfrm>
              <a:off x="5863633" y="2394325"/>
              <a:ext cx="1195030" cy="962823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28" name="Chad"/>
            <p:cNvSpPr>
              <a:spLocks/>
            </p:cNvSpPr>
            <p:nvPr/>
          </p:nvSpPr>
          <p:spPr bwMode="gray">
            <a:xfrm>
              <a:off x="4568425" y="3213443"/>
              <a:ext cx="243299" cy="445485"/>
            </a:xfrm>
            <a:custGeom>
              <a:avLst/>
              <a:gdLst>
                <a:gd name="T0" fmla="*/ 2147483647 w 744"/>
                <a:gd name="T1" fmla="*/ 2147483647 h 1290"/>
                <a:gd name="T2" fmla="*/ 2147483647 w 744"/>
                <a:gd name="T3" fmla="*/ 0 h 1290"/>
                <a:gd name="T4" fmla="*/ 2147483647 w 744"/>
                <a:gd name="T5" fmla="*/ 2147483647 h 1290"/>
                <a:gd name="T6" fmla="*/ 2147483647 w 744"/>
                <a:gd name="T7" fmla="*/ 2147483647 h 1290"/>
                <a:gd name="T8" fmla="*/ 2147483647 w 744"/>
                <a:gd name="T9" fmla="*/ 2147483647 h 1290"/>
                <a:gd name="T10" fmla="*/ 2147483647 w 744"/>
                <a:gd name="T11" fmla="*/ 2147483647 h 1290"/>
                <a:gd name="T12" fmla="*/ 2147483647 w 744"/>
                <a:gd name="T13" fmla="*/ 2147483647 h 1290"/>
                <a:gd name="T14" fmla="*/ 2147483647 w 744"/>
                <a:gd name="T15" fmla="*/ 2147483647 h 1290"/>
                <a:gd name="T16" fmla="*/ 2147483647 w 744"/>
                <a:gd name="T17" fmla="*/ 2147483647 h 1290"/>
                <a:gd name="T18" fmla="*/ 0 w 744"/>
                <a:gd name="T19" fmla="*/ 2147483647 h 1290"/>
                <a:gd name="T20" fmla="*/ 2147483647 w 744"/>
                <a:gd name="T21" fmla="*/ 2147483647 h 1290"/>
                <a:gd name="T22" fmla="*/ 2147483647 w 744"/>
                <a:gd name="T23" fmla="*/ 2147483647 h 1290"/>
                <a:gd name="T24" fmla="*/ 2147483647 w 744"/>
                <a:gd name="T25" fmla="*/ 2147483647 h 1290"/>
                <a:gd name="T26" fmla="*/ 2147483647 w 744"/>
                <a:gd name="T27" fmla="*/ 2147483647 h 1290"/>
                <a:gd name="T28" fmla="*/ 2147483647 w 744"/>
                <a:gd name="T29" fmla="*/ 2147483647 h 1290"/>
                <a:gd name="T30" fmla="*/ 2147483647 w 744"/>
                <a:gd name="T31" fmla="*/ 2147483647 h 1290"/>
                <a:gd name="T32" fmla="*/ 2147483647 w 744"/>
                <a:gd name="T33" fmla="*/ 2147483647 h 1290"/>
                <a:gd name="T34" fmla="*/ 2147483647 w 744"/>
                <a:gd name="T35" fmla="*/ 2147483647 h 1290"/>
                <a:gd name="T36" fmla="*/ 2147483647 w 744"/>
                <a:gd name="T37" fmla="*/ 2147483647 h 1290"/>
                <a:gd name="T38" fmla="*/ 2147483647 w 744"/>
                <a:gd name="T39" fmla="*/ 2147483647 h 1290"/>
                <a:gd name="T40" fmla="*/ 2147483647 w 744"/>
                <a:gd name="T41" fmla="*/ 2147483647 h 1290"/>
                <a:gd name="T42" fmla="*/ 2147483647 w 744"/>
                <a:gd name="T43" fmla="*/ 2147483647 h 1290"/>
                <a:gd name="T44" fmla="*/ 2147483647 w 744"/>
                <a:gd name="T45" fmla="*/ 2147483647 h 1290"/>
                <a:gd name="T46" fmla="*/ 2147483647 w 744"/>
                <a:gd name="T47" fmla="*/ 2147483647 h 1290"/>
                <a:gd name="T48" fmla="*/ 2147483647 w 744"/>
                <a:gd name="T49" fmla="*/ 2147483647 h 1290"/>
                <a:gd name="T50" fmla="*/ 2147483647 w 744"/>
                <a:gd name="T51" fmla="*/ 2147483647 h 1290"/>
                <a:gd name="T52" fmla="*/ 2147483647 w 744"/>
                <a:gd name="T53" fmla="*/ 2147483647 h 1290"/>
                <a:gd name="T54" fmla="*/ 2147483647 w 744"/>
                <a:gd name="T55" fmla="*/ 2147483647 h 1290"/>
                <a:gd name="T56" fmla="*/ 2147483647 w 744"/>
                <a:gd name="T57" fmla="*/ 2147483647 h 1290"/>
                <a:gd name="T58" fmla="*/ 2147483647 w 744"/>
                <a:gd name="T59" fmla="*/ 2147483647 h 1290"/>
                <a:gd name="T60" fmla="*/ 2147483647 w 744"/>
                <a:gd name="T61" fmla="*/ 2147483647 h 1290"/>
                <a:gd name="T62" fmla="*/ 2147483647 w 744"/>
                <a:gd name="T63" fmla="*/ 2147483647 h 1290"/>
                <a:gd name="T64" fmla="*/ 2147483647 w 744"/>
                <a:gd name="T65" fmla="*/ 2147483647 h 1290"/>
                <a:gd name="T66" fmla="*/ 2147483647 w 744"/>
                <a:gd name="T67" fmla="*/ 2147483647 h 1290"/>
                <a:gd name="T68" fmla="*/ 2147483647 w 744"/>
                <a:gd name="T69" fmla="*/ 2147483647 h 1290"/>
                <a:gd name="T70" fmla="*/ 2147483647 w 744"/>
                <a:gd name="T71" fmla="*/ 2147483647 h 1290"/>
                <a:gd name="T72" fmla="*/ 2147483647 w 744"/>
                <a:gd name="T73" fmla="*/ 2147483647 h 1290"/>
                <a:gd name="T74" fmla="*/ 2147483647 w 744"/>
                <a:gd name="T75" fmla="*/ 2147483647 h 1290"/>
                <a:gd name="T76" fmla="*/ 2147483647 w 744"/>
                <a:gd name="T77" fmla="*/ 2147483647 h 1290"/>
                <a:gd name="T78" fmla="*/ 2147483647 w 744"/>
                <a:gd name="T79" fmla="*/ 2147483647 h 1290"/>
                <a:gd name="T80" fmla="*/ 2147483647 w 744"/>
                <a:gd name="T81" fmla="*/ 2147483647 h 1290"/>
                <a:gd name="T82" fmla="*/ 2147483647 w 744"/>
                <a:gd name="T83" fmla="*/ 2147483647 h 1290"/>
                <a:gd name="T84" fmla="*/ 2147483647 w 744"/>
                <a:gd name="T85" fmla="*/ 2147483647 h 1290"/>
                <a:gd name="T86" fmla="*/ 2147483647 w 744"/>
                <a:gd name="T87" fmla="*/ 2147483647 h 1290"/>
                <a:gd name="T88" fmla="*/ 2147483647 w 744"/>
                <a:gd name="T89" fmla="*/ 2147483647 h 1290"/>
                <a:gd name="T90" fmla="*/ 2147483647 w 744"/>
                <a:gd name="T91" fmla="*/ 2147483647 h 1290"/>
                <a:gd name="T92" fmla="*/ 2147483647 w 744"/>
                <a:gd name="T93" fmla="*/ 2147483647 h 12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1290"/>
                <a:gd name="T143" fmla="*/ 744 w 744"/>
                <a:gd name="T144" fmla="*/ 1290 h 12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1290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29" name="Central African Republic"/>
            <p:cNvSpPr>
              <a:spLocks/>
            </p:cNvSpPr>
            <p:nvPr/>
          </p:nvSpPr>
          <p:spPr bwMode="gray">
            <a:xfrm>
              <a:off x="4597049" y="3558334"/>
              <a:ext cx="293388" cy="237111"/>
            </a:xfrm>
            <a:custGeom>
              <a:avLst/>
              <a:gdLst>
                <a:gd name="T0" fmla="*/ 2147483647 w 912"/>
                <a:gd name="T1" fmla="*/ 2147483647 h 702"/>
                <a:gd name="T2" fmla="*/ 2147483647 w 912"/>
                <a:gd name="T3" fmla="*/ 2147483647 h 702"/>
                <a:gd name="T4" fmla="*/ 2147483647 w 912"/>
                <a:gd name="T5" fmla="*/ 2147483647 h 702"/>
                <a:gd name="T6" fmla="*/ 2147483647 w 912"/>
                <a:gd name="T7" fmla="*/ 2147483647 h 702"/>
                <a:gd name="T8" fmla="*/ 2147483647 w 912"/>
                <a:gd name="T9" fmla="*/ 2147483647 h 702"/>
                <a:gd name="T10" fmla="*/ 2147483647 w 912"/>
                <a:gd name="T11" fmla="*/ 2147483647 h 702"/>
                <a:gd name="T12" fmla="*/ 2147483647 w 912"/>
                <a:gd name="T13" fmla="*/ 2147483647 h 702"/>
                <a:gd name="T14" fmla="*/ 2147483647 w 912"/>
                <a:gd name="T15" fmla="*/ 2147483647 h 702"/>
                <a:gd name="T16" fmla="*/ 2147483647 w 912"/>
                <a:gd name="T17" fmla="*/ 2147483647 h 702"/>
                <a:gd name="T18" fmla="*/ 2147483647 w 912"/>
                <a:gd name="T19" fmla="*/ 2147483647 h 702"/>
                <a:gd name="T20" fmla="*/ 2147483647 w 912"/>
                <a:gd name="T21" fmla="*/ 2147483647 h 702"/>
                <a:gd name="T22" fmla="*/ 2147483647 w 912"/>
                <a:gd name="T23" fmla="*/ 2147483647 h 702"/>
                <a:gd name="T24" fmla="*/ 2147483647 w 912"/>
                <a:gd name="T25" fmla="*/ 2147483647 h 702"/>
                <a:gd name="T26" fmla="*/ 2147483647 w 912"/>
                <a:gd name="T27" fmla="*/ 2147483647 h 702"/>
                <a:gd name="T28" fmla="*/ 2147483647 w 912"/>
                <a:gd name="T29" fmla="*/ 2147483647 h 702"/>
                <a:gd name="T30" fmla="*/ 2147483647 w 912"/>
                <a:gd name="T31" fmla="*/ 0 h 702"/>
                <a:gd name="T32" fmla="*/ 2147483647 w 912"/>
                <a:gd name="T33" fmla="*/ 2147483647 h 702"/>
                <a:gd name="T34" fmla="*/ 2147483647 w 912"/>
                <a:gd name="T35" fmla="*/ 2147483647 h 702"/>
                <a:gd name="T36" fmla="*/ 2147483647 w 912"/>
                <a:gd name="T37" fmla="*/ 2147483647 h 702"/>
                <a:gd name="T38" fmla="*/ 2147483647 w 912"/>
                <a:gd name="T39" fmla="*/ 2147483647 h 702"/>
                <a:gd name="T40" fmla="*/ 2147483647 w 912"/>
                <a:gd name="T41" fmla="*/ 2147483647 h 702"/>
                <a:gd name="T42" fmla="*/ 2147483647 w 912"/>
                <a:gd name="T43" fmla="*/ 2147483647 h 702"/>
                <a:gd name="T44" fmla="*/ 2147483647 w 912"/>
                <a:gd name="T45" fmla="*/ 2147483647 h 702"/>
                <a:gd name="T46" fmla="*/ 2147483647 w 912"/>
                <a:gd name="T47" fmla="*/ 2147483647 h 702"/>
                <a:gd name="T48" fmla="*/ 2147483647 w 912"/>
                <a:gd name="T49" fmla="*/ 2147483647 h 702"/>
                <a:gd name="T50" fmla="*/ 2147483647 w 912"/>
                <a:gd name="T51" fmla="*/ 2147483647 h 702"/>
                <a:gd name="T52" fmla="*/ 2147483647 w 912"/>
                <a:gd name="T53" fmla="*/ 2147483647 h 702"/>
                <a:gd name="T54" fmla="*/ 2147483647 w 912"/>
                <a:gd name="T55" fmla="*/ 2147483647 h 702"/>
                <a:gd name="T56" fmla="*/ 2147483647 w 912"/>
                <a:gd name="T57" fmla="*/ 2147483647 h 702"/>
                <a:gd name="T58" fmla="*/ 2147483647 w 912"/>
                <a:gd name="T59" fmla="*/ 2147483647 h 702"/>
                <a:gd name="T60" fmla="*/ 0 w 912"/>
                <a:gd name="T61" fmla="*/ 2147483647 h 702"/>
                <a:gd name="T62" fmla="*/ 2147483647 w 912"/>
                <a:gd name="T63" fmla="*/ 2147483647 h 702"/>
                <a:gd name="T64" fmla="*/ 2147483647 w 912"/>
                <a:gd name="T65" fmla="*/ 2147483647 h 702"/>
                <a:gd name="T66" fmla="*/ 2147483647 w 912"/>
                <a:gd name="T67" fmla="*/ 2147483647 h 702"/>
                <a:gd name="T68" fmla="*/ 2147483647 w 912"/>
                <a:gd name="T69" fmla="*/ 2147483647 h 702"/>
                <a:gd name="T70" fmla="*/ 2147483647 w 912"/>
                <a:gd name="T71" fmla="*/ 2147483647 h 702"/>
                <a:gd name="T72" fmla="*/ 2147483647 w 912"/>
                <a:gd name="T73" fmla="*/ 2147483647 h 702"/>
                <a:gd name="T74" fmla="*/ 2147483647 w 912"/>
                <a:gd name="T75" fmla="*/ 2147483647 h 702"/>
                <a:gd name="T76" fmla="*/ 2147483647 w 912"/>
                <a:gd name="T77" fmla="*/ 2147483647 h 702"/>
                <a:gd name="T78" fmla="*/ 2147483647 w 912"/>
                <a:gd name="T79" fmla="*/ 2147483647 h 702"/>
                <a:gd name="T80" fmla="*/ 2147483647 w 912"/>
                <a:gd name="T81" fmla="*/ 2147483647 h 702"/>
                <a:gd name="T82" fmla="*/ 2147483647 w 912"/>
                <a:gd name="T83" fmla="*/ 2147483647 h 702"/>
                <a:gd name="T84" fmla="*/ 2147483647 w 912"/>
                <a:gd name="T85" fmla="*/ 2147483647 h 702"/>
                <a:gd name="T86" fmla="*/ 2147483647 w 912"/>
                <a:gd name="T87" fmla="*/ 2147483647 h 702"/>
                <a:gd name="T88" fmla="*/ 2147483647 w 912"/>
                <a:gd name="T89" fmla="*/ 2147483647 h 702"/>
                <a:gd name="T90" fmla="*/ 2147483647 w 912"/>
                <a:gd name="T91" fmla="*/ 2147483647 h 702"/>
                <a:gd name="T92" fmla="*/ 2147483647 w 912"/>
                <a:gd name="T93" fmla="*/ 2147483647 h 702"/>
                <a:gd name="T94" fmla="*/ 2147483647 w 912"/>
                <a:gd name="T95" fmla="*/ 2147483647 h 702"/>
                <a:gd name="T96" fmla="*/ 2147483647 w 912"/>
                <a:gd name="T97" fmla="*/ 2147483647 h 702"/>
                <a:gd name="T98" fmla="*/ 2147483647 w 912"/>
                <a:gd name="T99" fmla="*/ 2147483647 h 702"/>
                <a:gd name="T100" fmla="*/ 2147483647 w 912"/>
                <a:gd name="T101" fmla="*/ 2147483647 h 702"/>
                <a:gd name="T102" fmla="*/ 2147483647 w 912"/>
                <a:gd name="T103" fmla="*/ 2147483647 h 702"/>
                <a:gd name="T104" fmla="*/ 2147483647 w 912"/>
                <a:gd name="T105" fmla="*/ 2147483647 h 702"/>
                <a:gd name="T106" fmla="*/ 2147483647 w 912"/>
                <a:gd name="T107" fmla="*/ 2147483647 h 702"/>
                <a:gd name="T108" fmla="*/ 2147483647 w 912"/>
                <a:gd name="T109" fmla="*/ 2147483647 h 702"/>
                <a:gd name="T110" fmla="*/ 2147483647 w 912"/>
                <a:gd name="T111" fmla="*/ 2147483647 h 702"/>
                <a:gd name="T112" fmla="*/ 2147483647 w 912"/>
                <a:gd name="T113" fmla="*/ 2147483647 h 702"/>
                <a:gd name="T114" fmla="*/ 2147483647 w 912"/>
                <a:gd name="T115" fmla="*/ 2147483647 h 702"/>
                <a:gd name="T116" fmla="*/ 2147483647 w 912"/>
                <a:gd name="T117" fmla="*/ 2147483647 h 702"/>
                <a:gd name="T118" fmla="*/ 2147483647 w 912"/>
                <a:gd name="T119" fmla="*/ 2147483647 h 702"/>
                <a:gd name="T120" fmla="*/ 2147483647 w 912"/>
                <a:gd name="T121" fmla="*/ 2147483647 h 7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2"/>
                <a:gd name="T184" fmla="*/ 0 h 702"/>
                <a:gd name="T185" fmla="*/ 912 w 912"/>
                <a:gd name="T186" fmla="*/ 702 h 7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2" h="702">
                  <a:moveTo>
                    <a:pt x="906" y="420"/>
                  </a:moveTo>
                  <a:lnTo>
                    <a:pt x="900" y="414"/>
                  </a:lnTo>
                  <a:lnTo>
                    <a:pt x="888" y="408"/>
                  </a:lnTo>
                  <a:lnTo>
                    <a:pt x="882" y="402"/>
                  </a:lnTo>
                  <a:lnTo>
                    <a:pt x="858" y="396"/>
                  </a:lnTo>
                  <a:lnTo>
                    <a:pt x="858" y="378"/>
                  </a:lnTo>
                  <a:lnTo>
                    <a:pt x="846" y="366"/>
                  </a:lnTo>
                  <a:lnTo>
                    <a:pt x="846" y="360"/>
                  </a:lnTo>
                  <a:lnTo>
                    <a:pt x="858" y="360"/>
                  </a:lnTo>
                  <a:lnTo>
                    <a:pt x="858" y="348"/>
                  </a:lnTo>
                  <a:lnTo>
                    <a:pt x="852" y="342"/>
                  </a:lnTo>
                  <a:lnTo>
                    <a:pt x="834" y="342"/>
                  </a:lnTo>
                  <a:lnTo>
                    <a:pt x="834" y="336"/>
                  </a:lnTo>
                  <a:lnTo>
                    <a:pt x="828" y="330"/>
                  </a:lnTo>
                  <a:lnTo>
                    <a:pt x="822" y="318"/>
                  </a:lnTo>
                  <a:lnTo>
                    <a:pt x="810" y="306"/>
                  </a:lnTo>
                  <a:lnTo>
                    <a:pt x="798" y="300"/>
                  </a:lnTo>
                  <a:lnTo>
                    <a:pt x="792" y="300"/>
                  </a:lnTo>
                  <a:lnTo>
                    <a:pt x="780" y="294"/>
                  </a:lnTo>
                  <a:lnTo>
                    <a:pt x="768" y="282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74" y="270"/>
                  </a:lnTo>
                  <a:lnTo>
                    <a:pt x="780" y="270"/>
                  </a:lnTo>
                  <a:lnTo>
                    <a:pt x="780" y="264"/>
                  </a:lnTo>
                  <a:lnTo>
                    <a:pt x="768" y="252"/>
                  </a:lnTo>
                  <a:lnTo>
                    <a:pt x="756" y="246"/>
                  </a:lnTo>
                  <a:lnTo>
                    <a:pt x="750" y="246"/>
                  </a:lnTo>
                  <a:lnTo>
                    <a:pt x="750" y="228"/>
                  </a:lnTo>
                  <a:lnTo>
                    <a:pt x="720" y="228"/>
                  </a:lnTo>
                  <a:lnTo>
                    <a:pt x="696" y="216"/>
                  </a:lnTo>
                  <a:lnTo>
                    <a:pt x="696" y="186"/>
                  </a:lnTo>
                  <a:lnTo>
                    <a:pt x="648" y="180"/>
                  </a:lnTo>
                  <a:lnTo>
                    <a:pt x="654" y="162"/>
                  </a:lnTo>
                  <a:lnTo>
                    <a:pt x="648" y="162"/>
                  </a:lnTo>
                  <a:lnTo>
                    <a:pt x="642" y="156"/>
                  </a:lnTo>
                  <a:lnTo>
                    <a:pt x="642" y="150"/>
                  </a:lnTo>
                  <a:lnTo>
                    <a:pt x="648" y="144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0" y="96"/>
                  </a:lnTo>
                  <a:lnTo>
                    <a:pt x="654" y="84"/>
                  </a:lnTo>
                  <a:lnTo>
                    <a:pt x="648" y="66"/>
                  </a:lnTo>
                  <a:lnTo>
                    <a:pt x="636" y="54"/>
                  </a:lnTo>
                  <a:lnTo>
                    <a:pt x="630" y="42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576" y="0"/>
                  </a:lnTo>
                  <a:lnTo>
                    <a:pt x="522" y="30"/>
                  </a:lnTo>
                  <a:lnTo>
                    <a:pt x="516" y="60"/>
                  </a:lnTo>
                  <a:lnTo>
                    <a:pt x="480" y="84"/>
                  </a:lnTo>
                  <a:lnTo>
                    <a:pt x="480" y="102"/>
                  </a:lnTo>
                  <a:lnTo>
                    <a:pt x="456" y="126"/>
                  </a:lnTo>
                  <a:lnTo>
                    <a:pt x="438" y="138"/>
                  </a:lnTo>
                  <a:lnTo>
                    <a:pt x="390" y="156"/>
                  </a:lnTo>
                  <a:lnTo>
                    <a:pt x="348" y="162"/>
                  </a:lnTo>
                  <a:lnTo>
                    <a:pt x="330" y="162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30" y="186"/>
                  </a:lnTo>
                  <a:lnTo>
                    <a:pt x="330" y="198"/>
                  </a:lnTo>
                  <a:lnTo>
                    <a:pt x="324" y="204"/>
                  </a:lnTo>
                  <a:lnTo>
                    <a:pt x="318" y="216"/>
                  </a:lnTo>
                  <a:lnTo>
                    <a:pt x="312" y="222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210" y="240"/>
                  </a:lnTo>
                  <a:lnTo>
                    <a:pt x="204" y="246"/>
                  </a:lnTo>
                  <a:lnTo>
                    <a:pt x="198" y="258"/>
                  </a:lnTo>
                  <a:lnTo>
                    <a:pt x="186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2" y="270"/>
                  </a:lnTo>
                  <a:lnTo>
                    <a:pt x="162" y="246"/>
                  </a:lnTo>
                  <a:lnTo>
                    <a:pt x="156" y="252"/>
                  </a:lnTo>
                  <a:lnTo>
                    <a:pt x="144" y="258"/>
                  </a:lnTo>
                  <a:lnTo>
                    <a:pt x="126" y="276"/>
                  </a:lnTo>
                  <a:lnTo>
                    <a:pt x="114" y="282"/>
                  </a:lnTo>
                  <a:lnTo>
                    <a:pt x="96" y="282"/>
                  </a:lnTo>
                  <a:lnTo>
                    <a:pt x="90" y="276"/>
                  </a:lnTo>
                  <a:lnTo>
                    <a:pt x="78" y="276"/>
                  </a:lnTo>
                  <a:lnTo>
                    <a:pt x="66" y="288"/>
                  </a:lnTo>
                  <a:lnTo>
                    <a:pt x="60" y="300"/>
                  </a:lnTo>
                  <a:lnTo>
                    <a:pt x="54" y="306"/>
                  </a:lnTo>
                  <a:lnTo>
                    <a:pt x="54" y="324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18" y="444"/>
                  </a:lnTo>
                  <a:lnTo>
                    <a:pt x="6" y="456"/>
                  </a:lnTo>
                  <a:lnTo>
                    <a:pt x="24" y="468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48" y="534"/>
                  </a:lnTo>
                  <a:lnTo>
                    <a:pt x="54" y="534"/>
                  </a:lnTo>
                  <a:lnTo>
                    <a:pt x="54" y="576"/>
                  </a:lnTo>
                  <a:lnTo>
                    <a:pt x="60" y="582"/>
                  </a:lnTo>
                  <a:lnTo>
                    <a:pt x="72" y="606"/>
                  </a:lnTo>
                  <a:lnTo>
                    <a:pt x="84" y="618"/>
                  </a:lnTo>
                  <a:lnTo>
                    <a:pt x="96" y="624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0" y="660"/>
                  </a:lnTo>
                  <a:lnTo>
                    <a:pt x="120" y="690"/>
                  </a:lnTo>
                  <a:lnTo>
                    <a:pt x="132" y="702"/>
                  </a:lnTo>
                  <a:lnTo>
                    <a:pt x="138" y="696"/>
                  </a:lnTo>
                  <a:lnTo>
                    <a:pt x="144" y="684"/>
                  </a:lnTo>
                  <a:lnTo>
                    <a:pt x="150" y="678"/>
                  </a:lnTo>
                  <a:lnTo>
                    <a:pt x="156" y="666"/>
                  </a:lnTo>
                  <a:lnTo>
                    <a:pt x="156" y="642"/>
                  </a:lnTo>
                  <a:lnTo>
                    <a:pt x="144" y="630"/>
                  </a:lnTo>
                  <a:lnTo>
                    <a:pt x="162" y="600"/>
                  </a:lnTo>
                  <a:lnTo>
                    <a:pt x="192" y="600"/>
                  </a:lnTo>
                  <a:lnTo>
                    <a:pt x="210" y="582"/>
                  </a:lnTo>
                  <a:lnTo>
                    <a:pt x="228" y="582"/>
                  </a:lnTo>
                  <a:lnTo>
                    <a:pt x="264" y="600"/>
                  </a:lnTo>
                  <a:lnTo>
                    <a:pt x="276" y="600"/>
                  </a:lnTo>
                  <a:lnTo>
                    <a:pt x="288" y="588"/>
                  </a:lnTo>
                  <a:lnTo>
                    <a:pt x="300" y="570"/>
                  </a:lnTo>
                  <a:lnTo>
                    <a:pt x="300" y="552"/>
                  </a:lnTo>
                  <a:lnTo>
                    <a:pt x="294" y="552"/>
                  </a:lnTo>
                  <a:lnTo>
                    <a:pt x="294" y="540"/>
                  </a:lnTo>
                  <a:lnTo>
                    <a:pt x="306" y="528"/>
                  </a:lnTo>
                  <a:lnTo>
                    <a:pt x="312" y="528"/>
                  </a:lnTo>
                  <a:lnTo>
                    <a:pt x="324" y="516"/>
                  </a:lnTo>
                  <a:lnTo>
                    <a:pt x="330" y="504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80"/>
                  </a:lnTo>
                  <a:lnTo>
                    <a:pt x="342" y="474"/>
                  </a:lnTo>
                  <a:lnTo>
                    <a:pt x="354" y="468"/>
                  </a:lnTo>
                  <a:lnTo>
                    <a:pt x="366" y="468"/>
                  </a:lnTo>
                  <a:lnTo>
                    <a:pt x="384" y="474"/>
                  </a:lnTo>
                  <a:lnTo>
                    <a:pt x="396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426" y="492"/>
                  </a:lnTo>
                  <a:lnTo>
                    <a:pt x="432" y="498"/>
                  </a:lnTo>
                  <a:lnTo>
                    <a:pt x="432" y="528"/>
                  </a:lnTo>
                  <a:lnTo>
                    <a:pt x="474" y="528"/>
                  </a:lnTo>
                  <a:lnTo>
                    <a:pt x="480" y="534"/>
                  </a:lnTo>
                  <a:lnTo>
                    <a:pt x="492" y="540"/>
                  </a:lnTo>
                  <a:lnTo>
                    <a:pt x="540" y="540"/>
                  </a:lnTo>
                  <a:lnTo>
                    <a:pt x="552" y="546"/>
                  </a:lnTo>
                  <a:lnTo>
                    <a:pt x="558" y="552"/>
                  </a:lnTo>
                  <a:lnTo>
                    <a:pt x="570" y="558"/>
                  </a:lnTo>
                  <a:lnTo>
                    <a:pt x="576" y="552"/>
                  </a:lnTo>
                  <a:lnTo>
                    <a:pt x="582" y="540"/>
                  </a:lnTo>
                  <a:lnTo>
                    <a:pt x="588" y="534"/>
                  </a:lnTo>
                  <a:lnTo>
                    <a:pt x="588" y="522"/>
                  </a:lnTo>
                  <a:lnTo>
                    <a:pt x="606" y="504"/>
                  </a:lnTo>
                  <a:lnTo>
                    <a:pt x="612" y="492"/>
                  </a:lnTo>
                  <a:lnTo>
                    <a:pt x="636" y="516"/>
                  </a:lnTo>
                  <a:lnTo>
                    <a:pt x="642" y="516"/>
                  </a:lnTo>
                  <a:lnTo>
                    <a:pt x="648" y="510"/>
                  </a:lnTo>
                  <a:lnTo>
                    <a:pt x="660" y="504"/>
                  </a:lnTo>
                  <a:lnTo>
                    <a:pt x="672" y="492"/>
                  </a:lnTo>
                  <a:lnTo>
                    <a:pt x="690" y="492"/>
                  </a:lnTo>
                  <a:lnTo>
                    <a:pt x="714" y="474"/>
                  </a:lnTo>
                  <a:lnTo>
                    <a:pt x="726" y="486"/>
                  </a:lnTo>
                  <a:lnTo>
                    <a:pt x="750" y="486"/>
                  </a:lnTo>
                  <a:lnTo>
                    <a:pt x="756" y="480"/>
                  </a:lnTo>
                  <a:lnTo>
                    <a:pt x="768" y="480"/>
                  </a:lnTo>
                  <a:lnTo>
                    <a:pt x="768" y="468"/>
                  </a:lnTo>
                  <a:lnTo>
                    <a:pt x="786" y="450"/>
                  </a:lnTo>
                  <a:lnTo>
                    <a:pt x="792" y="450"/>
                  </a:lnTo>
                  <a:lnTo>
                    <a:pt x="792" y="456"/>
                  </a:lnTo>
                  <a:lnTo>
                    <a:pt x="804" y="468"/>
                  </a:lnTo>
                  <a:lnTo>
                    <a:pt x="840" y="462"/>
                  </a:lnTo>
                  <a:lnTo>
                    <a:pt x="840" y="468"/>
                  </a:lnTo>
                  <a:lnTo>
                    <a:pt x="852" y="480"/>
                  </a:lnTo>
                  <a:lnTo>
                    <a:pt x="876" y="480"/>
                  </a:lnTo>
                  <a:lnTo>
                    <a:pt x="894" y="474"/>
                  </a:lnTo>
                  <a:lnTo>
                    <a:pt x="912" y="456"/>
                  </a:lnTo>
                  <a:lnTo>
                    <a:pt x="912" y="432"/>
                  </a:lnTo>
                  <a:lnTo>
                    <a:pt x="906" y="4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30" name="Cameroon"/>
            <p:cNvSpPr>
              <a:spLocks/>
            </p:cNvSpPr>
            <p:nvPr/>
          </p:nvSpPr>
          <p:spPr bwMode="gray">
            <a:xfrm>
              <a:off x="4461085" y="3500852"/>
              <a:ext cx="178899" cy="316151"/>
            </a:xfrm>
            <a:custGeom>
              <a:avLst/>
              <a:gdLst>
                <a:gd name="T0" fmla="*/ 2147483647 w 546"/>
                <a:gd name="T1" fmla="*/ 0 h 924"/>
                <a:gd name="T2" fmla="*/ 2147483647 w 546"/>
                <a:gd name="T3" fmla="*/ 2147483647 h 924"/>
                <a:gd name="T4" fmla="*/ 2147483647 w 546"/>
                <a:gd name="T5" fmla="*/ 2147483647 h 924"/>
                <a:gd name="T6" fmla="*/ 2147483647 w 546"/>
                <a:gd name="T7" fmla="*/ 2147483647 h 924"/>
                <a:gd name="T8" fmla="*/ 2147483647 w 546"/>
                <a:gd name="T9" fmla="*/ 2147483647 h 924"/>
                <a:gd name="T10" fmla="*/ 2147483647 w 546"/>
                <a:gd name="T11" fmla="*/ 2147483647 h 924"/>
                <a:gd name="T12" fmla="*/ 2147483647 w 546"/>
                <a:gd name="T13" fmla="*/ 2147483647 h 924"/>
                <a:gd name="T14" fmla="*/ 2147483647 w 546"/>
                <a:gd name="T15" fmla="*/ 2147483647 h 924"/>
                <a:gd name="T16" fmla="*/ 2147483647 w 546"/>
                <a:gd name="T17" fmla="*/ 2147483647 h 924"/>
                <a:gd name="T18" fmla="*/ 2147483647 w 546"/>
                <a:gd name="T19" fmla="*/ 2147483647 h 924"/>
                <a:gd name="T20" fmla="*/ 2147483647 w 546"/>
                <a:gd name="T21" fmla="*/ 2147483647 h 924"/>
                <a:gd name="T22" fmla="*/ 2147483647 w 546"/>
                <a:gd name="T23" fmla="*/ 2147483647 h 924"/>
                <a:gd name="T24" fmla="*/ 2147483647 w 546"/>
                <a:gd name="T25" fmla="*/ 2147483647 h 924"/>
                <a:gd name="T26" fmla="*/ 2147483647 w 546"/>
                <a:gd name="T27" fmla="*/ 2147483647 h 924"/>
                <a:gd name="T28" fmla="*/ 2147483647 w 546"/>
                <a:gd name="T29" fmla="*/ 2147483647 h 924"/>
                <a:gd name="T30" fmla="*/ 2147483647 w 546"/>
                <a:gd name="T31" fmla="*/ 2147483647 h 924"/>
                <a:gd name="T32" fmla="*/ 2147483647 w 546"/>
                <a:gd name="T33" fmla="*/ 2147483647 h 924"/>
                <a:gd name="T34" fmla="*/ 2147483647 w 546"/>
                <a:gd name="T35" fmla="*/ 2147483647 h 924"/>
                <a:gd name="T36" fmla="*/ 2147483647 w 546"/>
                <a:gd name="T37" fmla="*/ 2147483647 h 924"/>
                <a:gd name="T38" fmla="*/ 2147483647 w 546"/>
                <a:gd name="T39" fmla="*/ 2147483647 h 924"/>
                <a:gd name="T40" fmla="*/ 2147483647 w 546"/>
                <a:gd name="T41" fmla="*/ 2147483647 h 924"/>
                <a:gd name="T42" fmla="*/ 2147483647 w 546"/>
                <a:gd name="T43" fmla="*/ 2147483647 h 924"/>
                <a:gd name="T44" fmla="*/ 2147483647 w 546"/>
                <a:gd name="T45" fmla="*/ 2147483647 h 924"/>
                <a:gd name="T46" fmla="*/ 2147483647 w 546"/>
                <a:gd name="T47" fmla="*/ 2147483647 h 924"/>
                <a:gd name="T48" fmla="*/ 2147483647 w 546"/>
                <a:gd name="T49" fmla="*/ 2147483647 h 924"/>
                <a:gd name="T50" fmla="*/ 2147483647 w 546"/>
                <a:gd name="T51" fmla="*/ 2147483647 h 924"/>
                <a:gd name="T52" fmla="*/ 2147483647 w 546"/>
                <a:gd name="T53" fmla="*/ 2147483647 h 924"/>
                <a:gd name="T54" fmla="*/ 2147483647 w 546"/>
                <a:gd name="T55" fmla="*/ 2147483647 h 924"/>
                <a:gd name="T56" fmla="*/ 2147483647 w 546"/>
                <a:gd name="T57" fmla="*/ 2147483647 h 924"/>
                <a:gd name="T58" fmla="*/ 2147483647 w 546"/>
                <a:gd name="T59" fmla="*/ 2147483647 h 924"/>
                <a:gd name="T60" fmla="*/ 2147483647 w 546"/>
                <a:gd name="T61" fmla="*/ 2147483647 h 924"/>
                <a:gd name="T62" fmla="*/ 2147483647 w 546"/>
                <a:gd name="T63" fmla="*/ 2147483647 h 924"/>
                <a:gd name="T64" fmla="*/ 2147483647 w 546"/>
                <a:gd name="T65" fmla="*/ 2147483647 h 924"/>
                <a:gd name="T66" fmla="*/ 2147483647 w 546"/>
                <a:gd name="T67" fmla="*/ 2147483647 h 924"/>
                <a:gd name="T68" fmla="*/ 2147483647 w 546"/>
                <a:gd name="T69" fmla="*/ 2147483647 h 924"/>
                <a:gd name="T70" fmla="*/ 2147483647 w 546"/>
                <a:gd name="T71" fmla="*/ 2147483647 h 924"/>
                <a:gd name="T72" fmla="*/ 2147483647 w 546"/>
                <a:gd name="T73" fmla="*/ 2147483647 h 924"/>
                <a:gd name="T74" fmla="*/ 2147483647 w 546"/>
                <a:gd name="T75" fmla="*/ 2147483647 h 924"/>
                <a:gd name="T76" fmla="*/ 2147483647 w 546"/>
                <a:gd name="T77" fmla="*/ 2147483647 h 924"/>
                <a:gd name="T78" fmla="*/ 2147483647 w 546"/>
                <a:gd name="T79" fmla="*/ 2147483647 h 924"/>
                <a:gd name="T80" fmla="*/ 2147483647 w 546"/>
                <a:gd name="T81" fmla="*/ 2147483647 h 924"/>
                <a:gd name="T82" fmla="*/ 2147483647 w 546"/>
                <a:gd name="T83" fmla="*/ 2147483647 h 924"/>
                <a:gd name="T84" fmla="*/ 2147483647 w 546"/>
                <a:gd name="T85" fmla="*/ 2147483647 h 924"/>
                <a:gd name="T86" fmla="*/ 2147483647 w 546"/>
                <a:gd name="T87" fmla="*/ 2147483647 h 924"/>
                <a:gd name="T88" fmla="*/ 2147483647 w 546"/>
                <a:gd name="T89" fmla="*/ 2147483647 h 924"/>
                <a:gd name="T90" fmla="*/ 2147483647 w 546"/>
                <a:gd name="T91" fmla="*/ 2147483647 h 924"/>
                <a:gd name="T92" fmla="*/ 2147483647 w 546"/>
                <a:gd name="T93" fmla="*/ 2147483647 h 924"/>
                <a:gd name="T94" fmla="*/ 2147483647 w 546"/>
                <a:gd name="T95" fmla="*/ 2147483647 h 924"/>
                <a:gd name="T96" fmla="*/ 2147483647 w 546"/>
                <a:gd name="T97" fmla="*/ 2147483647 h 924"/>
                <a:gd name="T98" fmla="*/ 2147483647 w 546"/>
                <a:gd name="T99" fmla="*/ 2147483647 h 924"/>
                <a:gd name="T100" fmla="*/ 2147483647 w 546"/>
                <a:gd name="T101" fmla="*/ 2147483647 h 924"/>
                <a:gd name="T102" fmla="*/ 2147483647 w 546"/>
                <a:gd name="T103" fmla="*/ 2147483647 h 924"/>
                <a:gd name="T104" fmla="*/ 2147483647 w 546"/>
                <a:gd name="T105" fmla="*/ 2147483647 h 924"/>
                <a:gd name="T106" fmla="*/ 2147483647 w 546"/>
                <a:gd name="T107" fmla="*/ 2147483647 h 924"/>
                <a:gd name="T108" fmla="*/ 2147483647 w 546"/>
                <a:gd name="T109" fmla="*/ 2147483647 h 924"/>
                <a:gd name="T110" fmla="*/ 2147483647 w 546"/>
                <a:gd name="T111" fmla="*/ 2147483647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6"/>
                <a:gd name="T169" fmla="*/ 0 h 924"/>
                <a:gd name="T170" fmla="*/ 546 w 546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6" h="924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31" name="Cambodia"/>
            <p:cNvSpPr>
              <a:spLocks/>
            </p:cNvSpPr>
            <p:nvPr/>
          </p:nvSpPr>
          <p:spPr bwMode="gray">
            <a:xfrm>
              <a:off x="6629312" y="3464924"/>
              <a:ext cx="121647" cy="107781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32" name="Burundi"/>
            <p:cNvSpPr>
              <a:spLocks/>
            </p:cNvSpPr>
            <p:nvPr/>
          </p:nvSpPr>
          <p:spPr bwMode="gray">
            <a:xfrm>
              <a:off x="4933372" y="3931967"/>
              <a:ext cx="42935" cy="50294"/>
            </a:xfrm>
            <a:custGeom>
              <a:avLst/>
              <a:gdLst>
                <a:gd name="T0" fmla="*/ 2147483647 w 132"/>
                <a:gd name="T1" fmla="*/ 2147483647 h 168"/>
                <a:gd name="T2" fmla="*/ 2147483647 w 132"/>
                <a:gd name="T3" fmla="*/ 2147483647 h 168"/>
                <a:gd name="T4" fmla="*/ 2147483647 w 132"/>
                <a:gd name="T5" fmla="*/ 2147483647 h 168"/>
                <a:gd name="T6" fmla="*/ 2147483647 w 132"/>
                <a:gd name="T7" fmla="*/ 2147483647 h 168"/>
                <a:gd name="T8" fmla="*/ 2147483647 w 132"/>
                <a:gd name="T9" fmla="*/ 2147483647 h 168"/>
                <a:gd name="T10" fmla="*/ 2147483647 w 132"/>
                <a:gd name="T11" fmla="*/ 2147483647 h 168"/>
                <a:gd name="T12" fmla="*/ 2147483647 w 132"/>
                <a:gd name="T13" fmla="*/ 2147483647 h 168"/>
                <a:gd name="T14" fmla="*/ 2147483647 w 132"/>
                <a:gd name="T15" fmla="*/ 2147483647 h 168"/>
                <a:gd name="T16" fmla="*/ 2147483647 w 132"/>
                <a:gd name="T17" fmla="*/ 2147483647 h 168"/>
                <a:gd name="T18" fmla="*/ 2147483647 w 132"/>
                <a:gd name="T19" fmla="*/ 2147483647 h 168"/>
                <a:gd name="T20" fmla="*/ 2147483647 w 132"/>
                <a:gd name="T21" fmla="*/ 2147483647 h 168"/>
                <a:gd name="T22" fmla="*/ 2147483647 w 132"/>
                <a:gd name="T23" fmla="*/ 2147483647 h 168"/>
                <a:gd name="T24" fmla="*/ 2147483647 w 132"/>
                <a:gd name="T25" fmla="*/ 2147483647 h 168"/>
                <a:gd name="T26" fmla="*/ 2147483647 w 132"/>
                <a:gd name="T27" fmla="*/ 2147483647 h 168"/>
                <a:gd name="T28" fmla="*/ 2147483647 w 132"/>
                <a:gd name="T29" fmla="*/ 2147483647 h 168"/>
                <a:gd name="T30" fmla="*/ 2147483647 w 132"/>
                <a:gd name="T31" fmla="*/ 2147483647 h 168"/>
                <a:gd name="T32" fmla="*/ 2147483647 w 132"/>
                <a:gd name="T33" fmla="*/ 2147483647 h 168"/>
                <a:gd name="T34" fmla="*/ 2147483647 w 132"/>
                <a:gd name="T35" fmla="*/ 2147483647 h 168"/>
                <a:gd name="T36" fmla="*/ 2147483647 w 132"/>
                <a:gd name="T37" fmla="*/ 2147483647 h 168"/>
                <a:gd name="T38" fmla="*/ 2147483647 w 132"/>
                <a:gd name="T39" fmla="*/ 2147483647 h 168"/>
                <a:gd name="T40" fmla="*/ 2147483647 w 132"/>
                <a:gd name="T41" fmla="*/ 2147483647 h 168"/>
                <a:gd name="T42" fmla="*/ 2147483647 w 132"/>
                <a:gd name="T43" fmla="*/ 2147483647 h 168"/>
                <a:gd name="T44" fmla="*/ 2147483647 w 132"/>
                <a:gd name="T45" fmla="*/ 2147483647 h 168"/>
                <a:gd name="T46" fmla="*/ 2147483647 w 132"/>
                <a:gd name="T47" fmla="*/ 0 h 168"/>
                <a:gd name="T48" fmla="*/ 2147483647 w 132"/>
                <a:gd name="T49" fmla="*/ 0 h 168"/>
                <a:gd name="T50" fmla="*/ 2147483647 w 132"/>
                <a:gd name="T51" fmla="*/ 0 h 168"/>
                <a:gd name="T52" fmla="*/ 2147483647 w 132"/>
                <a:gd name="T53" fmla="*/ 2147483647 h 168"/>
                <a:gd name="T54" fmla="*/ 2147483647 w 132"/>
                <a:gd name="T55" fmla="*/ 2147483647 h 168"/>
                <a:gd name="T56" fmla="*/ 2147483647 w 132"/>
                <a:gd name="T57" fmla="*/ 2147483647 h 168"/>
                <a:gd name="T58" fmla="*/ 2147483647 w 132"/>
                <a:gd name="T59" fmla="*/ 2147483647 h 168"/>
                <a:gd name="T60" fmla="*/ 2147483647 w 132"/>
                <a:gd name="T61" fmla="*/ 2147483647 h 168"/>
                <a:gd name="T62" fmla="*/ 2147483647 w 132"/>
                <a:gd name="T63" fmla="*/ 2147483647 h 168"/>
                <a:gd name="T64" fmla="*/ 0 w 132"/>
                <a:gd name="T65" fmla="*/ 2147483647 h 168"/>
                <a:gd name="T66" fmla="*/ 2147483647 w 132"/>
                <a:gd name="T67" fmla="*/ 2147483647 h 168"/>
                <a:gd name="T68" fmla="*/ 2147483647 w 132"/>
                <a:gd name="T69" fmla="*/ 2147483647 h 168"/>
                <a:gd name="T70" fmla="*/ 2147483647 w 132"/>
                <a:gd name="T71" fmla="*/ 2147483647 h 168"/>
                <a:gd name="T72" fmla="*/ 2147483647 w 132"/>
                <a:gd name="T73" fmla="*/ 2147483647 h 168"/>
                <a:gd name="T74" fmla="*/ 2147483647 w 132"/>
                <a:gd name="T75" fmla="*/ 2147483647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"/>
                <a:gd name="T115" fmla="*/ 0 h 168"/>
                <a:gd name="T116" fmla="*/ 132 w 132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" h="168">
                  <a:moveTo>
                    <a:pt x="36" y="72"/>
                  </a:moveTo>
                  <a:lnTo>
                    <a:pt x="36" y="96"/>
                  </a:lnTo>
                  <a:lnTo>
                    <a:pt x="30" y="102"/>
                  </a:lnTo>
                  <a:lnTo>
                    <a:pt x="30" y="138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54" y="168"/>
                  </a:lnTo>
                  <a:lnTo>
                    <a:pt x="60" y="162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0" y="132"/>
                  </a:lnTo>
                  <a:lnTo>
                    <a:pt x="90" y="114"/>
                  </a:lnTo>
                  <a:lnTo>
                    <a:pt x="96" y="102"/>
                  </a:lnTo>
                  <a:lnTo>
                    <a:pt x="114" y="84"/>
                  </a:lnTo>
                  <a:lnTo>
                    <a:pt x="126" y="84"/>
                  </a:lnTo>
                  <a:lnTo>
                    <a:pt x="120" y="72"/>
                  </a:lnTo>
                  <a:lnTo>
                    <a:pt x="132" y="66"/>
                  </a:lnTo>
                  <a:lnTo>
                    <a:pt x="132" y="48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33" name="Burkina Faso"/>
            <p:cNvSpPr>
              <a:spLocks/>
            </p:cNvSpPr>
            <p:nvPr/>
          </p:nvSpPr>
          <p:spPr bwMode="gray">
            <a:xfrm>
              <a:off x="4131916" y="3450553"/>
              <a:ext cx="186052" cy="150892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34" name="Bulgaria"/>
            <p:cNvSpPr>
              <a:spLocks/>
            </p:cNvSpPr>
            <p:nvPr/>
          </p:nvSpPr>
          <p:spPr bwMode="gray">
            <a:xfrm>
              <a:off x="4754477" y="2652994"/>
              <a:ext cx="128805" cy="71852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35" name="Botswana"/>
            <p:cNvSpPr>
              <a:spLocks/>
            </p:cNvSpPr>
            <p:nvPr/>
          </p:nvSpPr>
          <p:spPr bwMode="gray">
            <a:xfrm>
              <a:off x="4718696" y="4348711"/>
              <a:ext cx="214676" cy="251481"/>
            </a:xfrm>
            <a:custGeom>
              <a:avLst/>
              <a:gdLst>
                <a:gd name="T0" fmla="*/ 2147483647 w 648"/>
                <a:gd name="T1" fmla="*/ 2147483647 h 732"/>
                <a:gd name="T2" fmla="*/ 2147483647 w 648"/>
                <a:gd name="T3" fmla="*/ 2147483647 h 732"/>
                <a:gd name="T4" fmla="*/ 2147483647 w 648"/>
                <a:gd name="T5" fmla="*/ 2147483647 h 732"/>
                <a:gd name="T6" fmla="*/ 2147483647 w 648"/>
                <a:gd name="T7" fmla="*/ 2147483647 h 732"/>
                <a:gd name="T8" fmla="*/ 2147483647 w 648"/>
                <a:gd name="T9" fmla="*/ 2147483647 h 732"/>
                <a:gd name="T10" fmla="*/ 2147483647 w 648"/>
                <a:gd name="T11" fmla="*/ 2147483647 h 732"/>
                <a:gd name="T12" fmla="*/ 2147483647 w 648"/>
                <a:gd name="T13" fmla="*/ 2147483647 h 732"/>
                <a:gd name="T14" fmla="*/ 2147483647 w 648"/>
                <a:gd name="T15" fmla="*/ 2147483647 h 732"/>
                <a:gd name="T16" fmla="*/ 2147483647 w 648"/>
                <a:gd name="T17" fmla="*/ 2147483647 h 732"/>
                <a:gd name="T18" fmla="*/ 2147483647 w 648"/>
                <a:gd name="T19" fmla="*/ 2147483647 h 732"/>
                <a:gd name="T20" fmla="*/ 2147483647 w 648"/>
                <a:gd name="T21" fmla="*/ 2147483647 h 732"/>
                <a:gd name="T22" fmla="*/ 2147483647 w 648"/>
                <a:gd name="T23" fmla="*/ 2147483647 h 732"/>
                <a:gd name="T24" fmla="*/ 2147483647 w 648"/>
                <a:gd name="T25" fmla="*/ 2147483647 h 732"/>
                <a:gd name="T26" fmla="*/ 2147483647 w 648"/>
                <a:gd name="T27" fmla="*/ 2147483647 h 732"/>
                <a:gd name="T28" fmla="*/ 2147483647 w 648"/>
                <a:gd name="T29" fmla="*/ 2147483647 h 732"/>
                <a:gd name="T30" fmla="*/ 2147483647 w 648"/>
                <a:gd name="T31" fmla="*/ 2147483647 h 732"/>
                <a:gd name="T32" fmla="*/ 2147483647 w 648"/>
                <a:gd name="T33" fmla="*/ 2147483647 h 732"/>
                <a:gd name="T34" fmla="*/ 2147483647 w 648"/>
                <a:gd name="T35" fmla="*/ 2147483647 h 732"/>
                <a:gd name="T36" fmla="*/ 2147483647 w 648"/>
                <a:gd name="T37" fmla="*/ 2147483647 h 732"/>
                <a:gd name="T38" fmla="*/ 2147483647 w 648"/>
                <a:gd name="T39" fmla="*/ 2147483647 h 732"/>
                <a:gd name="T40" fmla="*/ 2147483647 w 648"/>
                <a:gd name="T41" fmla="*/ 2147483647 h 732"/>
                <a:gd name="T42" fmla="*/ 2147483647 w 648"/>
                <a:gd name="T43" fmla="*/ 2147483647 h 732"/>
                <a:gd name="T44" fmla="*/ 2147483647 w 648"/>
                <a:gd name="T45" fmla="*/ 2147483647 h 732"/>
                <a:gd name="T46" fmla="*/ 2147483647 w 648"/>
                <a:gd name="T47" fmla="*/ 2147483647 h 732"/>
                <a:gd name="T48" fmla="*/ 2147483647 w 648"/>
                <a:gd name="T49" fmla="*/ 2147483647 h 732"/>
                <a:gd name="T50" fmla="*/ 2147483647 w 648"/>
                <a:gd name="T51" fmla="*/ 2147483647 h 732"/>
                <a:gd name="T52" fmla="*/ 2147483647 w 648"/>
                <a:gd name="T53" fmla="*/ 2147483647 h 732"/>
                <a:gd name="T54" fmla="*/ 2147483647 w 648"/>
                <a:gd name="T55" fmla="*/ 2147483647 h 732"/>
                <a:gd name="T56" fmla="*/ 2147483647 w 648"/>
                <a:gd name="T57" fmla="*/ 2147483647 h 732"/>
                <a:gd name="T58" fmla="*/ 2147483647 w 648"/>
                <a:gd name="T59" fmla="*/ 2147483647 h 732"/>
                <a:gd name="T60" fmla="*/ 2147483647 w 648"/>
                <a:gd name="T61" fmla="*/ 2147483647 h 732"/>
                <a:gd name="T62" fmla="*/ 2147483647 w 648"/>
                <a:gd name="T63" fmla="*/ 2147483647 h 732"/>
                <a:gd name="T64" fmla="*/ 2147483647 w 648"/>
                <a:gd name="T65" fmla="*/ 2147483647 h 732"/>
                <a:gd name="T66" fmla="*/ 2147483647 w 648"/>
                <a:gd name="T67" fmla="*/ 2147483647 h 732"/>
                <a:gd name="T68" fmla="*/ 2147483647 w 648"/>
                <a:gd name="T69" fmla="*/ 2147483647 h 732"/>
                <a:gd name="T70" fmla="*/ 2147483647 w 648"/>
                <a:gd name="T71" fmla="*/ 2147483647 h 732"/>
                <a:gd name="T72" fmla="*/ 2147483647 w 648"/>
                <a:gd name="T73" fmla="*/ 2147483647 h 732"/>
                <a:gd name="T74" fmla="*/ 2147483647 w 648"/>
                <a:gd name="T75" fmla="*/ 2147483647 h 732"/>
                <a:gd name="T76" fmla="*/ 2147483647 w 648"/>
                <a:gd name="T77" fmla="*/ 2147483647 h 732"/>
                <a:gd name="T78" fmla="*/ 2147483647 w 648"/>
                <a:gd name="T79" fmla="*/ 2147483647 h 732"/>
                <a:gd name="T80" fmla="*/ 2147483647 w 648"/>
                <a:gd name="T81" fmla="*/ 2147483647 h 732"/>
                <a:gd name="T82" fmla="*/ 2147483647 w 648"/>
                <a:gd name="T83" fmla="*/ 2147483647 h 732"/>
                <a:gd name="T84" fmla="*/ 2147483647 w 648"/>
                <a:gd name="T85" fmla="*/ 2147483647 h 732"/>
                <a:gd name="T86" fmla="*/ 2147483647 w 648"/>
                <a:gd name="T87" fmla="*/ 2147483647 h 732"/>
                <a:gd name="T88" fmla="*/ 2147483647 w 648"/>
                <a:gd name="T89" fmla="*/ 2147483647 h 732"/>
                <a:gd name="T90" fmla="*/ 2147483647 w 648"/>
                <a:gd name="T91" fmla="*/ 2147483647 h 732"/>
                <a:gd name="T92" fmla="*/ 2147483647 w 648"/>
                <a:gd name="T93" fmla="*/ 2147483647 h 732"/>
                <a:gd name="T94" fmla="*/ 2147483647 w 648"/>
                <a:gd name="T95" fmla="*/ 0 h 732"/>
                <a:gd name="T96" fmla="*/ 2147483647 w 648"/>
                <a:gd name="T97" fmla="*/ 2147483647 h 732"/>
                <a:gd name="T98" fmla="*/ 2147483647 w 648"/>
                <a:gd name="T99" fmla="*/ 2147483647 h 732"/>
                <a:gd name="T100" fmla="*/ 2147483647 w 648"/>
                <a:gd name="T101" fmla="*/ 2147483647 h 732"/>
                <a:gd name="T102" fmla="*/ 2147483647 w 648"/>
                <a:gd name="T103" fmla="*/ 2147483647 h 732"/>
                <a:gd name="T104" fmla="*/ 2147483647 w 648"/>
                <a:gd name="T105" fmla="*/ 2147483647 h 732"/>
                <a:gd name="T106" fmla="*/ 2147483647 w 648"/>
                <a:gd name="T107" fmla="*/ 2147483647 h 732"/>
                <a:gd name="T108" fmla="*/ 2147483647 w 648"/>
                <a:gd name="T109" fmla="*/ 2147483647 h 732"/>
                <a:gd name="T110" fmla="*/ 2147483647 w 648"/>
                <a:gd name="T111" fmla="*/ 2147483647 h 732"/>
                <a:gd name="T112" fmla="*/ 2147483647 w 648"/>
                <a:gd name="T113" fmla="*/ 2147483647 h 732"/>
                <a:gd name="T114" fmla="*/ 0 w 648"/>
                <a:gd name="T115" fmla="*/ 2147483647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732"/>
                <a:gd name="T176" fmla="*/ 648 w 648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732">
                  <a:moveTo>
                    <a:pt x="0" y="570"/>
                  </a:moveTo>
                  <a:lnTo>
                    <a:pt x="12" y="576"/>
                  </a:lnTo>
                  <a:lnTo>
                    <a:pt x="18" y="582"/>
                  </a:lnTo>
                  <a:lnTo>
                    <a:pt x="30" y="588"/>
                  </a:lnTo>
                  <a:lnTo>
                    <a:pt x="36" y="594"/>
                  </a:lnTo>
                  <a:lnTo>
                    <a:pt x="42" y="612"/>
                  </a:lnTo>
                  <a:lnTo>
                    <a:pt x="48" y="624"/>
                  </a:lnTo>
                  <a:lnTo>
                    <a:pt x="48" y="642"/>
                  </a:lnTo>
                  <a:lnTo>
                    <a:pt x="54" y="648"/>
                  </a:lnTo>
                  <a:lnTo>
                    <a:pt x="54" y="672"/>
                  </a:lnTo>
                  <a:lnTo>
                    <a:pt x="48" y="684"/>
                  </a:lnTo>
                  <a:lnTo>
                    <a:pt x="48" y="690"/>
                  </a:lnTo>
                  <a:lnTo>
                    <a:pt x="42" y="702"/>
                  </a:lnTo>
                  <a:lnTo>
                    <a:pt x="42" y="732"/>
                  </a:lnTo>
                  <a:lnTo>
                    <a:pt x="120" y="732"/>
                  </a:lnTo>
                  <a:lnTo>
                    <a:pt x="120" y="714"/>
                  </a:lnTo>
                  <a:lnTo>
                    <a:pt x="144" y="714"/>
                  </a:lnTo>
                  <a:lnTo>
                    <a:pt x="144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84"/>
                  </a:lnTo>
                  <a:lnTo>
                    <a:pt x="168" y="684"/>
                  </a:lnTo>
                  <a:lnTo>
                    <a:pt x="174" y="678"/>
                  </a:lnTo>
                  <a:lnTo>
                    <a:pt x="186" y="678"/>
                  </a:lnTo>
                  <a:lnTo>
                    <a:pt x="186" y="654"/>
                  </a:lnTo>
                  <a:lnTo>
                    <a:pt x="192" y="642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6" y="606"/>
                  </a:lnTo>
                  <a:lnTo>
                    <a:pt x="228" y="606"/>
                  </a:lnTo>
                  <a:lnTo>
                    <a:pt x="240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300" y="636"/>
                  </a:lnTo>
                  <a:lnTo>
                    <a:pt x="306" y="642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6" y="654"/>
                  </a:lnTo>
                  <a:lnTo>
                    <a:pt x="348" y="648"/>
                  </a:lnTo>
                  <a:lnTo>
                    <a:pt x="354" y="642"/>
                  </a:lnTo>
                  <a:lnTo>
                    <a:pt x="360" y="648"/>
                  </a:lnTo>
                  <a:lnTo>
                    <a:pt x="372" y="648"/>
                  </a:lnTo>
                  <a:lnTo>
                    <a:pt x="384" y="642"/>
                  </a:lnTo>
                  <a:lnTo>
                    <a:pt x="390" y="636"/>
                  </a:lnTo>
                  <a:lnTo>
                    <a:pt x="396" y="624"/>
                  </a:lnTo>
                  <a:lnTo>
                    <a:pt x="402" y="606"/>
                  </a:lnTo>
                  <a:lnTo>
                    <a:pt x="408" y="594"/>
                  </a:lnTo>
                  <a:lnTo>
                    <a:pt x="408" y="582"/>
                  </a:lnTo>
                  <a:lnTo>
                    <a:pt x="426" y="564"/>
                  </a:lnTo>
                  <a:lnTo>
                    <a:pt x="444" y="558"/>
                  </a:lnTo>
                  <a:lnTo>
                    <a:pt x="456" y="552"/>
                  </a:lnTo>
                  <a:lnTo>
                    <a:pt x="462" y="546"/>
                  </a:lnTo>
                  <a:lnTo>
                    <a:pt x="468" y="534"/>
                  </a:lnTo>
                  <a:lnTo>
                    <a:pt x="480" y="528"/>
                  </a:lnTo>
                  <a:lnTo>
                    <a:pt x="480" y="492"/>
                  </a:lnTo>
                  <a:lnTo>
                    <a:pt x="492" y="468"/>
                  </a:lnTo>
                  <a:lnTo>
                    <a:pt x="504" y="462"/>
                  </a:lnTo>
                  <a:lnTo>
                    <a:pt x="510" y="462"/>
                  </a:lnTo>
                  <a:lnTo>
                    <a:pt x="522" y="456"/>
                  </a:lnTo>
                  <a:lnTo>
                    <a:pt x="564" y="414"/>
                  </a:lnTo>
                  <a:lnTo>
                    <a:pt x="576" y="390"/>
                  </a:lnTo>
                  <a:lnTo>
                    <a:pt x="582" y="384"/>
                  </a:lnTo>
                  <a:lnTo>
                    <a:pt x="594" y="384"/>
                  </a:lnTo>
                  <a:lnTo>
                    <a:pt x="606" y="378"/>
                  </a:lnTo>
                  <a:lnTo>
                    <a:pt x="618" y="378"/>
                  </a:lnTo>
                  <a:lnTo>
                    <a:pt x="630" y="354"/>
                  </a:lnTo>
                  <a:lnTo>
                    <a:pt x="648" y="354"/>
                  </a:lnTo>
                  <a:lnTo>
                    <a:pt x="648" y="348"/>
                  </a:lnTo>
                  <a:lnTo>
                    <a:pt x="642" y="336"/>
                  </a:lnTo>
                  <a:lnTo>
                    <a:pt x="624" y="318"/>
                  </a:lnTo>
                  <a:lnTo>
                    <a:pt x="606" y="312"/>
                  </a:lnTo>
                  <a:lnTo>
                    <a:pt x="594" y="312"/>
                  </a:lnTo>
                  <a:lnTo>
                    <a:pt x="576" y="306"/>
                  </a:lnTo>
                  <a:lnTo>
                    <a:pt x="564" y="306"/>
                  </a:lnTo>
                  <a:lnTo>
                    <a:pt x="564" y="276"/>
                  </a:lnTo>
                  <a:lnTo>
                    <a:pt x="546" y="276"/>
                  </a:lnTo>
                  <a:lnTo>
                    <a:pt x="546" y="246"/>
                  </a:lnTo>
                  <a:lnTo>
                    <a:pt x="552" y="240"/>
                  </a:lnTo>
                  <a:lnTo>
                    <a:pt x="546" y="216"/>
                  </a:lnTo>
                  <a:lnTo>
                    <a:pt x="516" y="216"/>
                  </a:lnTo>
                  <a:lnTo>
                    <a:pt x="516" y="186"/>
                  </a:lnTo>
                  <a:lnTo>
                    <a:pt x="510" y="180"/>
                  </a:lnTo>
                  <a:lnTo>
                    <a:pt x="480" y="180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2" y="120"/>
                  </a:lnTo>
                  <a:lnTo>
                    <a:pt x="432" y="96"/>
                  </a:lnTo>
                  <a:lnTo>
                    <a:pt x="426" y="90"/>
                  </a:lnTo>
                  <a:lnTo>
                    <a:pt x="414" y="66"/>
                  </a:lnTo>
                  <a:lnTo>
                    <a:pt x="408" y="60"/>
                  </a:lnTo>
                  <a:lnTo>
                    <a:pt x="396" y="60"/>
                  </a:lnTo>
                  <a:lnTo>
                    <a:pt x="396" y="30"/>
                  </a:lnTo>
                  <a:lnTo>
                    <a:pt x="384" y="18"/>
                  </a:lnTo>
                  <a:lnTo>
                    <a:pt x="378" y="0"/>
                  </a:lnTo>
                  <a:lnTo>
                    <a:pt x="342" y="6"/>
                  </a:lnTo>
                  <a:lnTo>
                    <a:pt x="330" y="18"/>
                  </a:lnTo>
                  <a:lnTo>
                    <a:pt x="306" y="18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58" y="42"/>
                  </a:lnTo>
                  <a:lnTo>
                    <a:pt x="252" y="42"/>
                  </a:lnTo>
                  <a:lnTo>
                    <a:pt x="252" y="24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168" y="36"/>
                  </a:lnTo>
                  <a:lnTo>
                    <a:pt x="132" y="36"/>
                  </a:lnTo>
                  <a:lnTo>
                    <a:pt x="114" y="42"/>
                  </a:lnTo>
                  <a:lnTo>
                    <a:pt x="78" y="42"/>
                  </a:lnTo>
                  <a:lnTo>
                    <a:pt x="78" y="216"/>
                  </a:lnTo>
                  <a:lnTo>
                    <a:pt x="72" y="222"/>
                  </a:lnTo>
                  <a:lnTo>
                    <a:pt x="78" y="348"/>
                  </a:lnTo>
                  <a:lnTo>
                    <a:pt x="6" y="348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36" name="Bosnia and Herzegovina"/>
            <p:cNvSpPr>
              <a:spLocks/>
            </p:cNvSpPr>
            <p:nvPr/>
          </p:nvSpPr>
          <p:spPr bwMode="gray">
            <a:xfrm>
              <a:off x="4611360" y="2617065"/>
              <a:ext cx="85870" cy="79040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37" name="Bhutan"/>
            <p:cNvSpPr>
              <a:spLocks/>
            </p:cNvSpPr>
            <p:nvPr/>
          </p:nvSpPr>
          <p:spPr bwMode="gray">
            <a:xfrm>
              <a:off x="6271519" y="3084108"/>
              <a:ext cx="71559" cy="43111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38" name="Benin"/>
            <p:cNvSpPr>
              <a:spLocks/>
            </p:cNvSpPr>
            <p:nvPr/>
          </p:nvSpPr>
          <p:spPr bwMode="gray">
            <a:xfrm>
              <a:off x="4282191" y="3522406"/>
              <a:ext cx="71559" cy="172446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39" name="Belgium"/>
            <p:cNvSpPr>
              <a:spLocks/>
            </p:cNvSpPr>
            <p:nvPr/>
          </p:nvSpPr>
          <p:spPr bwMode="gray">
            <a:xfrm>
              <a:off x="4346591" y="2451807"/>
              <a:ext cx="71559" cy="57482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40" name="Bangladesh"/>
            <p:cNvSpPr>
              <a:spLocks/>
            </p:cNvSpPr>
            <p:nvPr/>
          </p:nvSpPr>
          <p:spPr bwMode="gray">
            <a:xfrm>
              <a:off x="6257208" y="3134403"/>
              <a:ext cx="121647" cy="143705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41" name="Belarus"/>
            <p:cNvSpPr>
              <a:spLocks/>
            </p:cNvSpPr>
            <p:nvPr/>
          </p:nvSpPr>
          <p:spPr bwMode="gray">
            <a:xfrm>
              <a:off x="4754477" y="2329655"/>
              <a:ext cx="186052" cy="129334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42" name="Bahrain"/>
            <p:cNvSpPr>
              <a:spLocks/>
            </p:cNvSpPr>
            <p:nvPr/>
          </p:nvSpPr>
          <p:spPr bwMode="gray">
            <a:xfrm>
              <a:off x="5412816" y="3134403"/>
              <a:ext cx="7154" cy="21558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3064304 w 15"/>
                <a:gd name="T7" fmla="*/ 2147483647 h 28"/>
                <a:gd name="T8" fmla="*/ 813445092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ysClr val="windowText" lastClr="000000"/>
                </a:solidFill>
                <a:latin typeface="DIN-Medium"/>
              </a:endParaRPr>
            </a:p>
          </p:txBody>
        </p:sp>
        <p:sp>
          <p:nvSpPr>
            <p:cNvPr id="343" name="Azerbaijan"/>
            <p:cNvSpPr>
              <a:spLocks noEditPoints="1"/>
            </p:cNvSpPr>
            <p:nvPr/>
          </p:nvSpPr>
          <p:spPr bwMode="gray">
            <a:xfrm>
              <a:off x="5241076" y="2710476"/>
              <a:ext cx="114494" cy="100593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44" name="Austria"/>
            <p:cNvSpPr>
              <a:spLocks/>
            </p:cNvSpPr>
            <p:nvPr/>
          </p:nvSpPr>
          <p:spPr bwMode="gray">
            <a:xfrm>
              <a:off x="4482555" y="2523659"/>
              <a:ext cx="150271" cy="64665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45" name="Australia"/>
            <p:cNvSpPr>
              <a:spLocks noEditPoints="1"/>
            </p:cNvSpPr>
            <p:nvPr/>
          </p:nvSpPr>
          <p:spPr bwMode="gray">
            <a:xfrm>
              <a:off x="6793895" y="4154707"/>
              <a:ext cx="923108" cy="905341"/>
            </a:xfrm>
            <a:custGeom>
              <a:avLst/>
              <a:gdLst>
                <a:gd name="T0" fmla="*/ 2147483647 w 2838"/>
                <a:gd name="T1" fmla="*/ 2147483647 h 2664"/>
                <a:gd name="T2" fmla="*/ 2147483647 w 2838"/>
                <a:gd name="T3" fmla="*/ 2147483647 h 2664"/>
                <a:gd name="T4" fmla="*/ 2147483647 w 2838"/>
                <a:gd name="T5" fmla="*/ 2147483647 h 2664"/>
                <a:gd name="T6" fmla="*/ 2147483647 w 2838"/>
                <a:gd name="T7" fmla="*/ 2147483647 h 2664"/>
                <a:gd name="T8" fmla="*/ 2147483647 w 2838"/>
                <a:gd name="T9" fmla="*/ 2147483647 h 2664"/>
                <a:gd name="T10" fmla="*/ 2147483647 w 2838"/>
                <a:gd name="T11" fmla="*/ 2147483647 h 2664"/>
                <a:gd name="T12" fmla="*/ 2147483647 w 2838"/>
                <a:gd name="T13" fmla="*/ 2147483647 h 2664"/>
                <a:gd name="T14" fmla="*/ 2147483647 w 2838"/>
                <a:gd name="T15" fmla="*/ 2147483647 h 2664"/>
                <a:gd name="T16" fmla="*/ 2147483647 w 2838"/>
                <a:gd name="T17" fmla="*/ 2147483647 h 2664"/>
                <a:gd name="T18" fmla="*/ 2147483647 w 2838"/>
                <a:gd name="T19" fmla="*/ 2147483647 h 2664"/>
                <a:gd name="T20" fmla="*/ 2147483647 w 2838"/>
                <a:gd name="T21" fmla="*/ 2147483647 h 2664"/>
                <a:gd name="T22" fmla="*/ 2147483647 w 2838"/>
                <a:gd name="T23" fmla="*/ 2147483647 h 2664"/>
                <a:gd name="T24" fmla="*/ 2147483647 w 2838"/>
                <a:gd name="T25" fmla="*/ 2147483647 h 2664"/>
                <a:gd name="T26" fmla="*/ 2147483647 w 2838"/>
                <a:gd name="T27" fmla="*/ 2147483647 h 2664"/>
                <a:gd name="T28" fmla="*/ 2147483647 w 2838"/>
                <a:gd name="T29" fmla="*/ 2147483647 h 2664"/>
                <a:gd name="T30" fmla="*/ 2147483647 w 2838"/>
                <a:gd name="T31" fmla="*/ 2147483647 h 2664"/>
                <a:gd name="T32" fmla="*/ 2147483647 w 2838"/>
                <a:gd name="T33" fmla="*/ 2147483647 h 2664"/>
                <a:gd name="T34" fmla="*/ 2147483647 w 2838"/>
                <a:gd name="T35" fmla="*/ 2147483647 h 2664"/>
                <a:gd name="T36" fmla="*/ 2147483647 w 2838"/>
                <a:gd name="T37" fmla="*/ 2147483647 h 2664"/>
                <a:gd name="T38" fmla="*/ 2147483647 w 2838"/>
                <a:gd name="T39" fmla="*/ 2147483647 h 2664"/>
                <a:gd name="T40" fmla="*/ 2147483647 w 2838"/>
                <a:gd name="T41" fmla="*/ 2147483647 h 2664"/>
                <a:gd name="T42" fmla="*/ 2147483647 w 2838"/>
                <a:gd name="T43" fmla="*/ 2147483647 h 2664"/>
                <a:gd name="T44" fmla="*/ 2147483647 w 2838"/>
                <a:gd name="T45" fmla="*/ 2147483647 h 2664"/>
                <a:gd name="T46" fmla="*/ 2147483647 w 2838"/>
                <a:gd name="T47" fmla="*/ 2147483647 h 2664"/>
                <a:gd name="T48" fmla="*/ 2147483647 w 2838"/>
                <a:gd name="T49" fmla="*/ 2147483647 h 2664"/>
                <a:gd name="T50" fmla="*/ 2147483647 w 2838"/>
                <a:gd name="T51" fmla="*/ 2147483647 h 2664"/>
                <a:gd name="T52" fmla="*/ 2147483647 w 2838"/>
                <a:gd name="T53" fmla="*/ 2147483647 h 2664"/>
                <a:gd name="T54" fmla="*/ 2147483647 w 2838"/>
                <a:gd name="T55" fmla="*/ 2147483647 h 2664"/>
                <a:gd name="T56" fmla="*/ 2147483647 w 2838"/>
                <a:gd name="T57" fmla="*/ 2147483647 h 2664"/>
                <a:gd name="T58" fmla="*/ 2147483647 w 2838"/>
                <a:gd name="T59" fmla="*/ 2147483647 h 2664"/>
                <a:gd name="T60" fmla="*/ 2147483647 w 2838"/>
                <a:gd name="T61" fmla="*/ 2147483647 h 2664"/>
                <a:gd name="T62" fmla="*/ 2147483647 w 2838"/>
                <a:gd name="T63" fmla="*/ 2147483647 h 2664"/>
                <a:gd name="T64" fmla="*/ 2147483647 w 2838"/>
                <a:gd name="T65" fmla="*/ 2147483647 h 2664"/>
                <a:gd name="T66" fmla="*/ 2147483647 w 2838"/>
                <a:gd name="T67" fmla="*/ 2147483647 h 2664"/>
                <a:gd name="T68" fmla="*/ 2147483647 w 2838"/>
                <a:gd name="T69" fmla="*/ 2147483647 h 2664"/>
                <a:gd name="T70" fmla="*/ 2147483647 w 2838"/>
                <a:gd name="T71" fmla="*/ 2147483647 h 2664"/>
                <a:gd name="T72" fmla="*/ 2147483647 w 2838"/>
                <a:gd name="T73" fmla="*/ 2147483647 h 2664"/>
                <a:gd name="T74" fmla="*/ 2147483647 w 2838"/>
                <a:gd name="T75" fmla="*/ 2147483647 h 2664"/>
                <a:gd name="T76" fmla="*/ 2147483647 w 2838"/>
                <a:gd name="T77" fmla="*/ 2147483647 h 2664"/>
                <a:gd name="T78" fmla="*/ 2147483647 w 2838"/>
                <a:gd name="T79" fmla="*/ 2147483647 h 2664"/>
                <a:gd name="T80" fmla="*/ 2147483647 w 2838"/>
                <a:gd name="T81" fmla="*/ 2147483647 h 2664"/>
                <a:gd name="T82" fmla="*/ 2147483647 w 2838"/>
                <a:gd name="T83" fmla="*/ 2147483647 h 2664"/>
                <a:gd name="T84" fmla="*/ 2147483647 w 2838"/>
                <a:gd name="T85" fmla="*/ 2147483647 h 2664"/>
                <a:gd name="T86" fmla="*/ 2147483647 w 2838"/>
                <a:gd name="T87" fmla="*/ 2147483647 h 2664"/>
                <a:gd name="T88" fmla="*/ 2147483647 w 2838"/>
                <a:gd name="T89" fmla="*/ 2147483647 h 2664"/>
                <a:gd name="T90" fmla="*/ 2147483647 w 2838"/>
                <a:gd name="T91" fmla="*/ 2147483647 h 2664"/>
                <a:gd name="T92" fmla="*/ 2147483647 w 2838"/>
                <a:gd name="T93" fmla="*/ 2147483647 h 2664"/>
                <a:gd name="T94" fmla="*/ 2147483647 w 2838"/>
                <a:gd name="T95" fmla="*/ 2147483647 h 2664"/>
                <a:gd name="T96" fmla="*/ 2147483647 w 2838"/>
                <a:gd name="T97" fmla="*/ 2147483647 h 2664"/>
                <a:gd name="T98" fmla="*/ 2147483647 w 2838"/>
                <a:gd name="T99" fmla="*/ 2147483647 h 2664"/>
                <a:gd name="T100" fmla="*/ 2147483647 w 2838"/>
                <a:gd name="T101" fmla="*/ 2147483647 h 2664"/>
                <a:gd name="T102" fmla="*/ 2147483647 w 2838"/>
                <a:gd name="T103" fmla="*/ 2147483647 h 2664"/>
                <a:gd name="T104" fmla="*/ 2147483647 w 2838"/>
                <a:gd name="T105" fmla="*/ 2147483647 h 2664"/>
                <a:gd name="T106" fmla="*/ 2147483647 w 2838"/>
                <a:gd name="T107" fmla="*/ 2147483647 h 2664"/>
                <a:gd name="T108" fmla="*/ 2147483647 w 2838"/>
                <a:gd name="T109" fmla="*/ 2147483647 h 2664"/>
                <a:gd name="T110" fmla="*/ 2147483647 w 2838"/>
                <a:gd name="T111" fmla="*/ 2147483647 h 2664"/>
                <a:gd name="T112" fmla="*/ 2147483647 w 2838"/>
                <a:gd name="T113" fmla="*/ 2147483647 h 2664"/>
                <a:gd name="T114" fmla="*/ 2147483647 w 2838"/>
                <a:gd name="T115" fmla="*/ 2147483647 h 2664"/>
                <a:gd name="T116" fmla="*/ 2147483647 w 2838"/>
                <a:gd name="T117" fmla="*/ 2147483647 h 26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8"/>
                <a:gd name="T178" fmla="*/ 0 h 2664"/>
                <a:gd name="T179" fmla="*/ 2838 w 2838"/>
                <a:gd name="T180" fmla="*/ 2664 h 26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8" h="2664">
                  <a:moveTo>
                    <a:pt x="1530" y="66"/>
                  </a:moveTo>
                  <a:lnTo>
                    <a:pt x="1524" y="60"/>
                  </a:lnTo>
                  <a:lnTo>
                    <a:pt x="1518" y="60"/>
                  </a:lnTo>
                  <a:lnTo>
                    <a:pt x="1506" y="66"/>
                  </a:lnTo>
                  <a:lnTo>
                    <a:pt x="1500" y="72"/>
                  </a:lnTo>
                  <a:lnTo>
                    <a:pt x="1494" y="84"/>
                  </a:lnTo>
                  <a:lnTo>
                    <a:pt x="1494" y="102"/>
                  </a:lnTo>
                  <a:lnTo>
                    <a:pt x="1506" y="102"/>
                  </a:lnTo>
                  <a:lnTo>
                    <a:pt x="1512" y="90"/>
                  </a:lnTo>
                  <a:lnTo>
                    <a:pt x="1524" y="78"/>
                  </a:lnTo>
                  <a:lnTo>
                    <a:pt x="1530" y="66"/>
                  </a:lnTo>
                  <a:close/>
                  <a:moveTo>
                    <a:pt x="1476" y="2016"/>
                  </a:moveTo>
                  <a:lnTo>
                    <a:pt x="1464" y="2016"/>
                  </a:lnTo>
                  <a:lnTo>
                    <a:pt x="1440" y="2028"/>
                  </a:lnTo>
                  <a:lnTo>
                    <a:pt x="1440" y="2034"/>
                  </a:lnTo>
                  <a:lnTo>
                    <a:pt x="1452" y="2046"/>
                  </a:lnTo>
                  <a:lnTo>
                    <a:pt x="1452" y="2052"/>
                  </a:lnTo>
                  <a:lnTo>
                    <a:pt x="1470" y="2052"/>
                  </a:lnTo>
                  <a:lnTo>
                    <a:pt x="1482" y="2046"/>
                  </a:lnTo>
                  <a:lnTo>
                    <a:pt x="1488" y="2040"/>
                  </a:lnTo>
                  <a:lnTo>
                    <a:pt x="1506" y="2040"/>
                  </a:lnTo>
                  <a:lnTo>
                    <a:pt x="1512" y="2034"/>
                  </a:lnTo>
                  <a:lnTo>
                    <a:pt x="1530" y="2034"/>
                  </a:lnTo>
                  <a:lnTo>
                    <a:pt x="1536" y="2028"/>
                  </a:lnTo>
                  <a:lnTo>
                    <a:pt x="1512" y="2028"/>
                  </a:lnTo>
                  <a:lnTo>
                    <a:pt x="1500" y="2016"/>
                  </a:lnTo>
                  <a:lnTo>
                    <a:pt x="1476" y="2016"/>
                  </a:lnTo>
                  <a:close/>
                  <a:moveTo>
                    <a:pt x="2802" y="1164"/>
                  </a:moveTo>
                  <a:lnTo>
                    <a:pt x="2802" y="1134"/>
                  </a:lnTo>
                  <a:lnTo>
                    <a:pt x="2796" y="1116"/>
                  </a:lnTo>
                  <a:lnTo>
                    <a:pt x="2796" y="1092"/>
                  </a:lnTo>
                  <a:lnTo>
                    <a:pt x="2790" y="1086"/>
                  </a:lnTo>
                  <a:lnTo>
                    <a:pt x="2778" y="1086"/>
                  </a:lnTo>
                  <a:lnTo>
                    <a:pt x="2772" y="1080"/>
                  </a:lnTo>
                  <a:lnTo>
                    <a:pt x="2760" y="1080"/>
                  </a:lnTo>
                  <a:lnTo>
                    <a:pt x="2760" y="1062"/>
                  </a:lnTo>
                  <a:lnTo>
                    <a:pt x="2742" y="1050"/>
                  </a:lnTo>
                  <a:lnTo>
                    <a:pt x="2742" y="1014"/>
                  </a:lnTo>
                  <a:lnTo>
                    <a:pt x="2736" y="1008"/>
                  </a:lnTo>
                  <a:lnTo>
                    <a:pt x="2724" y="1002"/>
                  </a:lnTo>
                  <a:lnTo>
                    <a:pt x="2718" y="996"/>
                  </a:lnTo>
                  <a:lnTo>
                    <a:pt x="2706" y="996"/>
                  </a:lnTo>
                  <a:lnTo>
                    <a:pt x="2712" y="996"/>
                  </a:lnTo>
                  <a:lnTo>
                    <a:pt x="2718" y="990"/>
                  </a:lnTo>
                  <a:lnTo>
                    <a:pt x="2730" y="990"/>
                  </a:lnTo>
                  <a:lnTo>
                    <a:pt x="2742" y="984"/>
                  </a:lnTo>
                  <a:lnTo>
                    <a:pt x="2760" y="966"/>
                  </a:lnTo>
                  <a:lnTo>
                    <a:pt x="2754" y="954"/>
                  </a:lnTo>
                  <a:lnTo>
                    <a:pt x="2736" y="936"/>
                  </a:lnTo>
                  <a:lnTo>
                    <a:pt x="2730" y="936"/>
                  </a:lnTo>
                  <a:lnTo>
                    <a:pt x="2730" y="930"/>
                  </a:lnTo>
                  <a:lnTo>
                    <a:pt x="2712" y="912"/>
                  </a:lnTo>
                  <a:lnTo>
                    <a:pt x="2700" y="906"/>
                  </a:lnTo>
                  <a:lnTo>
                    <a:pt x="2694" y="912"/>
                  </a:lnTo>
                  <a:lnTo>
                    <a:pt x="2694" y="936"/>
                  </a:lnTo>
                  <a:lnTo>
                    <a:pt x="2670" y="930"/>
                  </a:lnTo>
                  <a:lnTo>
                    <a:pt x="2670" y="924"/>
                  </a:lnTo>
                  <a:lnTo>
                    <a:pt x="2676" y="918"/>
                  </a:lnTo>
                  <a:lnTo>
                    <a:pt x="2676" y="906"/>
                  </a:lnTo>
                  <a:lnTo>
                    <a:pt x="2682" y="894"/>
                  </a:lnTo>
                  <a:lnTo>
                    <a:pt x="2688" y="876"/>
                  </a:lnTo>
                  <a:lnTo>
                    <a:pt x="2688" y="858"/>
                  </a:lnTo>
                  <a:lnTo>
                    <a:pt x="2682" y="852"/>
                  </a:lnTo>
                  <a:lnTo>
                    <a:pt x="2676" y="840"/>
                  </a:lnTo>
                  <a:lnTo>
                    <a:pt x="2670" y="840"/>
                  </a:lnTo>
                  <a:lnTo>
                    <a:pt x="2652" y="822"/>
                  </a:lnTo>
                  <a:lnTo>
                    <a:pt x="2652" y="816"/>
                  </a:lnTo>
                  <a:lnTo>
                    <a:pt x="2658" y="804"/>
                  </a:lnTo>
                  <a:lnTo>
                    <a:pt x="2658" y="792"/>
                  </a:lnTo>
                  <a:lnTo>
                    <a:pt x="2664" y="774"/>
                  </a:lnTo>
                  <a:lnTo>
                    <a:pt x="2664" y="762"/>
                  </a:lnTo>
                  <a:lnTo>
                    <a:pt x="2652" y="750"/>
                  </a:lnTo>
                  <a:lnTo>
                    <a:pt x="2628" y="732"/>
                  </a:lnTo>
                  <a:lnTo>
                    <a:pt x="2598" y="720"/>
                  </a:lnTo>
                  <a:lnTo>
                    <a:pt x="2580" y="708"/>
                  </a:lnTo>
                  <a:lnTo>
                    <a:pt x="2568" y="702"/>
                  </a:lnTo>
                  <a:lnTo>
                    <a:pt x="2556" y="708"/>
                  </a:lnTo>
                  <a:lnTo>
                    <a:pt x="2550" y="696"/>
                  </a:lnTo>
                  <a:lnTo>
                    <a:pt x="2538" y="684"/>
                  </a:lnTo>
                  <a:lnTo>
                    <a:pt x="2532" y="672"/>
                  </a:lnTo>
                  <a:lnTo>
                    <a:pt x="2520" y="660"/>
                  </a:lnTo>
                  <a:lnTo>
                    <a:pt x="2514" y="642"/>
                  </a:lnTo>
                  <a:lnTo>
                    <a:pt x="2514" y="594"/>
                  </a:lnTo>
                  <a:lnTo>
                    <a:pt x="2520" y="576"/>
                  </a:lnTo>
                  <a:lnTo>
                    <a:pt x="2526" y="564"/>
                  </a:lnTo>
                  <a:lnTo>
                    <a:pt x="2526" y="546"/>
                  </a:lnTo>
                  <a:lnTo>
                    <a:pt x="2520" y="504"/>
                  </a:lnTo>
                  <a:lnTo>
                    <a:pt x="2502" y="462"/>
                  </a:lnTo>
                  <a:lnTo>
                    <a:pt x="2490" y="426"/>
                  </a:lnTo>
                  <a:lnTo>
                    <a:pt x="2490" y="402"/>
                  </a:lnTo>
                  <a:lnTo>
                    <a:pt x="2496" y="390"/>
                  </a:lnTo>
                  <a:lnTo>
                    <a:pt x="2502" y="384"/>
                  </a:lnTo>
                  <a:lnTo>
                    <a:pt x="2502" y="324"/>
                  </a:lnTo>
                  <a:lnTo>
                    <a:pt x="2496" y="312"/>
                  </a:lnTo>
                  <a:lnTo>
                    <a:pt x="2496" y="300"/>
                  </a:lnTo>
                  <a:lnTo>
                    <a:pt x="2472" y="294"/>
                  </a:lnTo>
                  <a:lnTo>
                    <a:pt x="2460" y="288"/>
                  </a:lnTo>
                  <a:lnTo>
                    <a:pt x="2454" y="276"/>
                  </a:lnTo>
                  <a:lnTo>
                    <a:pt x="2442" y="270"/>
                  </a:lnTo>
                  <a:lnTo>
                    <a:pt x="2424" y="270"/>
                  </a:lnTo>
                  <a:lnTo>
                    <a:pt x="2418" y="282"/>
                  </a:lnTo>
                  <a:lnTo>
                    <a:pt x="2412" y="288"/>
                  </a:lnTo>
                  <a:lnTo>
                    <a:pt x="2412" y="282"/>
                  </a:lnTo>
                  <a:lnTo>
                    <a:pt x="2406" y="276"/>
                  </a:lnTo>
                  <a:lnTo>
                    <a:pt x="2400" y="264"/>
                  </a:lnTo>
                  <a:lnTo>
                    <a:pt x="2400" y="228"/>
                  </a:lnTo>
                  <a:lnTo>
                    <a:pt x="2406" y="216"/>
                  </a:lnTo>
                  <a:lnTo>
                    <a:pt x="2406" y="204"/>
                  </a:lnTo>
                  <a:lnTo>
                    <a:pt x="2388" y="180"/>
                  </a:lnTo>
                  <a:lnTo>
                    <a:pt x="2394" y="96"/>
                  </a:lnTo>
                  <a:lnTo>
                    <a:pt x="2382" y="90"/>
                  </a:lnTo>
                  <a:lnTo>
                    <a:pt x="2364" y="72"/>
                  </a:lnTo>
                  <a:lnTo>
                    <a:pt x="2364" y="66"/>
                  </a:lnTo>
                  <a:lnTo>
                    <a:pt x="2370" y="48"/>
                  </a:lnTo>
                  <a:lnTo>
                    <a:pt x="2370" y="24"/>
                  </a:lnTo>
                  <a:lnTo>
                    <a:pt x="2364" y="18"/>
                  </a:lnTo>
                  <a:lnTo>
                    <a:pt x="2346" y="18"/>
                  </a:lnTo>
                  <a:lnTo>
                    <a:pt x="2346" y="0"/>
                  </a:lnTo>
                  <a:lnTo>
                    <a:pt x="2316" y="12"/>
                  </a:lnTo>
                  <a:lnTo>
                    <a:pt x="2310" y="30"/>
                  </a:lnTo>
                  <a:lnTo>
                    <a:pt x="2298" y="36"/>
                  </a:lnTo>
                  <a:lnTo>
                    <a:pt x="2292" y="42"/>
                  </a:lnTo>
                  <a:lnTo>
                    <a:pt x="2280" y="48"/>
                  </a:lnTo>
                  <a:lnTo>
                    <a:pt x="2280" y="66"/>
                  </a:lnTo>
                  <a:lnTo>
                    <a:pt x="2286" y="78"/>
                  </a:lnTo>
                  <a:lnTo>
                    <a:pt x="2286" y="90"/>
                  </a:lnTo>
                  <a:lnTo>
                    <a:pt x="2292" y="102"/>
                  </a:lnTo>
                  <a:lnTo>
                    <a:pt x="2292" y="114"/>
                  </a:lnTo>
                  <a:lnTo>
                    <a:pt x="2286" y="126"/>
                  </a:lnTo>
                  <a:lnTo>
                    <a:pt x="2274" y="138"/>
                  </a:lnTo>
                  <a:lnTo>
                    <a:pt x="2268" y="150"/>
                  </a:lnTo>
                  <a:lnTo>
                    <a:pt x="2238" y="180"/>
                  </a:lnTo>
                  <a:lnTo>
                    <a:pt x="2256" y="192"/>
                  </a:lnTo>
                  <a:lnTo>
                    <a:pt x="2256" y="198"/>
                  </a:lnTo>
                  <a:lnTo>
                    <a:pt x="2250" y="204"/>
                  </a:lnTo>
                  <a:lnTo>
                    <a:pt x="2238" y="228"/>
                  </a:lnTo>
                  <a:lnTo>
                    <a:pt x="2232" y="234"/>
                  </a:lnTo>
                  <a:lnTo>
                    <a:pt x="2232" y="264"/>
                  </a:lnTo>
                  <a:lnTo>
                    <a:pt x="2238" y="276"/>
                  </a:lnTo>
                  <a:lnTo>
                    <a:pt x="2238" y="288"/>
                  </a:lnTo>
                  <a:lnTo>
                    <a:pt x="2232" y="300"/>
                  </a:lnTo>
                  <a:lnTo>
                    <a:pt x="2214" y="408"/>
                  </a:lnTo>
                  <a:lnTo>
                    <a:pt x="2208" y="432"/>
                  </a:lnTo>
                  <a:lnTo>
                    <a:pt x="2202" y="438"/>
                  </a:lnTo>
                  <a:lnTo>
                    <a:pt x="2190" y="462"/>
                  </a:lnTo>
                  <a:lnTo>
                    <a:pt x="2178" y="474"/>
                  </a:lnTo>
                  <a:lnTo>
                    <a:pt x="2172" y="486"/>
                  </a:lnTo>
                  <a:lnTo>
                    <a:pt x="2166" y="492"/>
                  </a:lnTo>
                  <a:lnTo>
                    <a:pt x="2166" y="516"/>
                  </a:lnTo>
                  <a:lnTo>
                    <a:pt x="2160" y="534"/>
                  </a:lnTo>
                  <a:lnTo>
                    <a:pt x="2154" y="546"/>
                  </a:lnTo>
                  <a:lnTo>
                    <a:pt x="2142" y="552"/>
                  </a:lnTo>
                  <a:lnTo>
                    <a:pt x="2088" y="570"/>
                  </a:lnTo>
                  <a:lnTo>
                    <a:pt x="2076" y="570"/>
                  </a:lnTo>
                  <a:lnTo>
                    <a:pt x="2064" y="576"/>
                  </a:lnTo>
                  <a:lnTo>
                    <a:pt x="2058" y="576"/>
                  </a:lnTo>
                  <a:lnTo>
                    <a:pt x="2058" y="570"/>
                  </a:lnTo>
                  <a:lnTo>
                    <a:pt x="2052" y="564"/>
                  </a:lnTo>
                  <a:lnTo>
                    <a:pt x="2028" y="516"/>
                  </a:lnTo>
                  <a:lnTo>
                    <a:pt x="2022" y="510"/>
                  </a:lnTo>
                  <a:lnTo>
                    <a:pt x="1998" y="492"/>
                  </a:lnTo>
                  <a:lnTo>
                    <a:pt x="1956" y="474"/>
                  </a:lnTo>
                  <a:lnTo>
                    <a:pt x="1920" y="462"/>
                  </a:lnTo>
                  <a:lnTo>
                    <a:pt x="1908" y="456"/>
                  </a:lnTo>
                  <a:lnTo>
                    <a:pt x="1896" y="438"/>
                  </a:lnTo>
                  <a:lnTo>
                    <a:pt x="1884" y="426"/>
                  </a:lnTo>
                  <a:lnTo>
                    <a:pt x="1872" y="402"/>
                  </a:lnTo>
                  <a:lnTo>
                    <a:pt x="1866" y="396"/>
                  </a:lnTo>
                  <a:lnTo>
                    <a:pt x="1830" y="396"/>
                  </a:lnTo>
                  <a:lnTo>
                    <a:pt x="1806" y="348"/>
                  </a:lnTo>
                  <a:lnTo>
                    <a:pt x="1824" y="330"/>
                  </a:lnTo>
                  <a:lnTo>
                    <a:pt x="1824" y="306"/>
                  </a:lnTo>
                  <a:lnTo>
                    <a:pt x="1830" y="294"/>
                  </a:lnTo>
                  <a:lnTo>
                    <a:pt x="1836" y="288"/>
                  </a:lnTo>
                  <a:lnTo>
                    <a:pt x="1848" y="282"/>
                  </a:lnTo>
                  <a:lnTo>
                    <a:pt x="1854" y="276"/>
                  </a:lnTo>
                  <a:lnTo>
                    <a:pt x="1848" y="228"/>
                  </a:lnTo>
                  <a:lnTo>
                    <a:pt x="1866" y="210"/>
                  </a:lnTo>
                  <a:lnTo>
                    <a:pt x="1872" y="216"/>
                  </a:lnTo>
                  <a:lnTo>
                    <a:pt x="1884" y="216"/>
                  </a:lnTo>
                  <a:lnTo>
                    <a:pt x="1890" y="222"/>
                  </a:lnTo>
                  <a:lnTo>
                    <a:pt x="1896" y="222"/>
                  </a:lnTo>
                  <a:lnTo>
                    <a:pt x="1902" y="216"/>
                  </a:lnTo>
                  <a:lnTo>
                    <a:pt x="1908" y="204"/>
                  </a:lnTo>
                  <a:lnTo>
                    <a:pt x="1908" y="180"/>
                  </a:lnTo>
                  <a:lnTo>
                    <a:pt x="1944" y="144"/>
                  </a:lnTo>
                  <a:lnTo>
                    <a:pt x="1938" y="132"/>
                  </a:lnTo>
                  <a:lnTo>
                    <a:pt x="1914" y="108"/>
                  </a:lnTo>
                  <a:lnTo>
                    <a:pt x="1890" y="108"/>
                  </a:lnTo>
                  <a:lnTo>
                    <a:pt x="1872" y="114"/>
                  </a:lnTo>
                  <a:lnTo>
                    <a:pt x="1848" y="126"/>
                  </a:lnTo>
                  <a:lnTo>
                    <a:pt x="1842" y="138"/>
                  </a:lnTo>
                  <a:lnTo>
                    <a:pt x="1842" y="120"/>
                  </a:lnTo>
                  <a:lnTo>
                    <a:pt x="1812" y="126"/>
                  </a:lnTo>
                  <a:lnTo>
                    <a:pt x="1794" y="138"/>
                  </a:lnTo>
                  <a:lnTo>
                    <a:pt x="1788" y="120"/>
                  </a:lnTo>
                  <a:lnTo>
                    <a:pt x="1752" y="114"/>
                  </a:lnTo>
                  <a:lnTo>
                    <a:pt x="1746" y="108"/>
                  </a:lnTo>
                  <a:lnTo>
                    <a:pt x="1734" y="102"/>
                  </a:lnTo>
                  <a:lnTo>
                    <a:pt x="1728" y="96"/>
                  </a:lnTo>
                  <a:lnTo>
                    <a:pt x="1716" y="90"/>
                  </a:lnTo>
                  <a:lnTo>
                    <a:pt x="1674" y="90"/>
                  </a:lnTo>
                  <a:lnTo>
                    <a:pt x="1662" y="84"/>
                  </a:lnTo>
                  <a:lnTo>
                    <a:pt x="1650" y="84"/>
                  </a:lnTo>
                  <a:lnTo>
                    <a:pt x="1650" y="78"/>
                  </a:lnTo>
                  <a:lnTo>
                    <a:pt x="1644" y="72"/>
                  </a:lnTo>
                  <a:lnTo>
                    <a:pt x="1632" y="48"/>
                  </a:lnTo>
                  <a:lnTo>
                    <a:pt x="1626" y="42"/>
                  </a:lnTo>
                  <a:lnTo>
                    <a:pt x="1620" y="42"/>
                  </a:lnTo>
                  <a:lnTo>
                    <a:pt x="1620" y="54"/>
                  </a:lnTo>
                  <a:lnTo>
                    <a:pt x="1614" y="60"/>
                  </a:lnTo>
                  <a:lnTo>
                    <a:pt x="1602" y="54"/>
                  </a:lnTo>
                  <a:lnTo>
                    <a:pt x="1596" y="54"/>
                  </a:lnTo>
                  <a:lnTo>
                    <a:pt x="1584" y="48"/>
                  </a:lnTo>
                  <a:lnTo>
                    <a:pt x="1566" y="48"/>
                  </a:lnTo>
                  <a:lnTo>
                    <a:pt x="1566" y="60"/>
                  </a:lnTo>
                  <a:lnTo>
                    <a:pt x="1572" y="66"/>
                  </a:lnTo>
                  <a:lnTo>
                    <a:pt x="1554" y="66"/>
                  </a:lnTo>
                  <a:lnTo>
                    <a:pt x="1548" y="72"/>
                  </a:lnTo>
                  <a:lnTo>
                    <a:pt x="1548" y="78"/>
                  </a:lnTo>
                  <a:lnTo>
                    <a:pt x="1554" y="84"/>
                  </a:lnTo>
                  <a:lnTo>
                    <a:pt x="1566" y="84"/>
                  </a:lnTo>
                  <a:lnTo>
                    <a:pt x="1590" y="96"/>
                  </a:lnTo>
                  <a:lnTo>
                    <a:pt x="1596" y="96"/>
                  </a:lnTo>
                  <a:lnTo>
                    <a:pt x="1608" y="90"/>
                  </a:lnTo>
                  <a:lnTo>
                    <a:pt x="1614" y="84"/>
                  </a:lnTo>
                  <a:lnTo>
                    <a:pt x="1644" y="102"/>
                  </a:lnTo>
                  <a:lnTo>
                    <a:pt x="1638" y="102"/>
                  </a:lnTo>
                  <a:lnTo>
                    <a:pt x="1632" y="108"/>
                  </a:lnTo>
                  <a:lnTo>
                    <a:pt x="1596" y="126"/>
                  </a:lnTo>
                  <a:lnTo>
                    <a:pt x="1572" y="126"/>
                  </a:lnTo>
                  <a:lnTo>
                    <a:pt x="1554" y="132"/>
                  </a:lnTo>
                  <a:lnTo>
                    <a:pt x="1512" y="132"/>
                  </a:lnTo>
                  <a:lnTo>
                    <a:pt x="1500" y="138"/>
                  </a:lnTo>
                  <a:lnTo>
                    <a:pt x="1482" y="144"/>
                  </a:lnTo>
                  <a:lnTo>
                    <a:pt x="1470" y="156"/>
                  </a:lnTo>
                  <a:lnTo>
                    <a:pt x="1452" y="162"/>
                  </a:lnTo>
                  <a:lnTo>
                    <a:pt x="1440" y="168"/>
                  </a:lnTo>
                  <a:lnTo>
                    <a:pt x="1434" y="174"/>
                  </a:lnTo>
                  <a:lnTo>
                    <a:pt x="1428" y="174"/>
                  </a:lnTo>
                  <a:lnTo>
                    <a:pt x="1428" y="186"/>
                  </a:lnTo>
                  <a:lnTo>
                    <a:pt x="1422" y="204"/>
                  </a:lnTo>
                  <a:lnTo>
                    <a:pt x="1422" y="228"/>
                  </a:lnTo>
                  <a:lnTo>
                    <a:pt x="1428" y="234"/>
                  </a:lnTo>
                  <a:lnTo>
                    <a:pt x="1440" y="240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398" y="246"/>
                  </a:lnTo>
                  <a:lnTo>
                    <a:pt x="1368" y="282"/>
                  </a:lnTo>
                  <a:lnTo>
                    <a:pt x="1368" y="312"/>
                  </a:lnTo>
                  <a:lnTo>
                    <a:pt x="1362" y="324"/>
                  </a:lnTo>
                  <a:lnTo>
                    <a:pt x="1362" y="330"/>
                  </a:lnTo>
                  <a:lnTo>
                    <a:pt x="1368" y="336"/>
                  </a:lnTo>
                  <a:lnTo>
                    <a:pt x="1380" y="336"/>
                  </a:lnTo>
                  <a:lnTo>
                    <a:pt x="1404" y="348"/>
                  </a:lnTo>
                  <a:lnTo>
                    <a:pt x="1410" y="354"/>
                  </a:lnTo>
                  <a:lnTo>
                    <a:pt x="1410" y="390"/>
                  </a:lnTo>
                  <a:lnTo>
                    <a:pt x="1386" y="366"/>
                  </a:lnTo>
                  <a:lnTo>
                    <a:pt x="1356" y="366"/>
                  </a:lnTo>
                  <a:lnTo>
                    <a:pt x="1344" y="390"/>
                  </a:lnTo>
                  <a:lnTo>
                    <a:pt x="1308" y="354"/>
                  </a:lnTo>
                  <a:lnTo>
                    <a:pt x="1302" y="384"/>
                  </a:lnTo>
                  <a:lnTo>
                    <a:pt x="1278" y="396"/>
                  </a:lnTo>
                  <a:lnTo>
                    <a:pt x="1284" y="420"/>
                  </a:lnTo>
                  <a:lnTo>
                    <a:pt x="1254" y="414"/>
                  </a:lnTo>
                  <a:lnTo>
                    <a:pt x="1284" y="354"/>
                  </a:lnTo>
                  <a:lnTo>
                    <a:pt x="1278" y="348"/>
                  </a:lnTo>
                  <a:lnTo>
                    <a:pt x="1272" y="336"/>
                  </a:lnTo>
                  <a:lnTo>
                    <a:pt x="1272" y="324"/>
                  </a:lnTo>
                  <a:lnTo>
                    <a:pt x="1266" y="318"/>
                  </a:lnTo>
                  <a:lnTo>
                    <a:pt x="1254" y="312"/>
                  </a:lnTo>
                  <a:lnTo>
                    <a:pt x="1236" y="312"/>
                  </a:lnTo>
                  <a:lnTo>
                    <a:pt x="1224" y="282"/>
                  </a:lnTo>
                  <a:lnTo>
                    <a:pt x="1224" y="276"/>
                  </a:lnTo>
                  <a:lnTo>
                    <a:pt x="1230" y="270"/>
                  </a:lnTo>
                  <a:lnTo>
                    <a:pt x="1230" y="258"/>
                  </a:lnTo>
                  <a:lnTo>
                    <a:pt x="1224" y="246"/>
                  </a:lnTo>
                  <a:lnTo>
                    <a:pt x="1218" y="240"/>
                  </a:lnTo>
                  <a:lnTo>
                    <a:pt x="1206" y="234"/>
                  </a:lnTo>
                  <a:lnTo>
                    <a:pt x="1194" y="240"/>
                  </a:lnTo>
                  <a:lnTo>
                    <a:pt x="1188" y="246"/>
                  </a:lnTo>
                  <a:lnTo>
                    <a:pt x="1176" y="252"/>
                  </a:lnTo>
                  <a:lnTo>
                    <a:pt x="1176" y="264"/>
                  </a:lnTo>
                  <a:lnTo>
                    <a:pt x="1182" y="270"/>
                  </a:lnTo>
                  <a:lnTo>
                    <a:pt x="1182" y="282"/>
                  </a:lnTo>
                  <a:lnTo>
                    <a:pt x="1146" y="276"/>
                  </a:lnTo>
                  <a:lnTo>
                    <a:pt x="1152" y="306"/>
                  </a:lnTo>
                  <a:lnTo>
                    <a:pt x="1134" y="300"/>
                  </a:lnTo>
                  <a:lnTo>
                    <a:pt x="1116" y="306"/>
                  </a:lnTo>
                  <a:lnTo>
                    <a:pt x="1122" y="312"/>
                  </a:lnTo>
                  <a:lnTo>
                    <a:pt x="1122" y="330"/>
                  </a:lnTo>
                  <a:lnTo>
                    <a:pt x="1116" y="342"/>
                  </a:lnTo>
                  <a:lnTo>
                    <a:pt x="1110" y="348"/>
                  </a:lnTo>
                  <a:lnTo>
                    <a:pt x="1098" y="354"/>
                  </a:lnTo>
                  <a:lnTo>
                    <a:pt x="1092" y="360"/>
                  </a:lnTo>
                  <a:lnTo>
                    <a:pt x="1104" y="324"/>
                  </a:lnTo>
                  <a:lnTo>
                    <a:pt x="1080" y="348"/>
                  </a:lnTo>
                  <a:lnTo>
                    <a:pt x="1062" y="348"/>
                  </a:lnTo>
                  <a:lnTo>
                    <a:pt x="1056" y="360"/>
                  </a:lnTo>
                  <a:lnTo>
                    <a:pt x="1050" y="366"/>
                  </a:lnTo>
                  <a:lnTo>
                    <a:pt x="1050" y="378"/>
                  </a:lnTo>
                  <a:lnTo>
                    <a:pt x="1056" y="390"/>
                  </a:lnTo>
                  <a:lnTo>
                    <a:pt x="1056" y="396"/>
                  </a:lnTo>
                  <a:lnTo>
                    <a:pt x="1062" y="408"/>
                  </a:lnTo>
                  <a:lnTo>
                    <a:pt x="1014" y="384"/>
                  </a:lnTo>
                  <a:lnTo>
                    <a:pt x="1008" y="420"/>
                  </a:lnTo>
                  <a:lnTo>
                    <a:pt x="996" y="426"/>
                  </a:lnTo>
                  <a:lnTo>
                    <a:pt x="1008" y="450"/>
                  </a:lnTo>
                  <a:lnTo>
                    <a:pt x="1032" y="450"/>
                  </a:lnTo>
                  <a:lnTo>
                    <a:pt x="1026" y="468"/>
                  </a:lnTo>
                  <a:lnTo>
                    <a:pt x="954" y="474"/>
                  </a:lnTo>
                  <a:lnTo>
                    <a:pt x="948" y="468"/>
                  </a:lnTo>
                  <a:lnTo>
                    <a:pt x="936" y="462"/>
                  </a:lnTo>
                  <a:lnTo>
                    <a:pt x="930" y="462"/>
                  </a:lnTo>
                  <a:lnTo>
                    <a:pt x="918" y="468"/>
                  </a:lnTo>
                  <a:lnTo>
                    <a:pt x="912" y="474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24" y="504"/>
                  </a:lnTo>
                  <a:lnTo>
                    <a:pt x="930" y="510"/>
                  </a:lnTo>
                  <a:lnTo>
                    <a:pt x="930" y="540"/>
                  </a:lnTo>
                  <a:lnTo>
                    <a:pt x="924" y="564"/>
                  </a:lnTo>
                  <a:lnTo>
                    <a:pt x="930" y="600"/>
                  </a:lnTo>
                  <a:lnTo>
                    <a:pt x="912" y="600"/>
                  </a:lnTo>
                  <a:lnTo>
                    <a:pt x="906" y="522"/>
                  </a:lnTo>
                  <a:lnTo>
                    <a:pt x="888" y="510"/>
                  </a:lnTo>
                  <a:lnTo>
                    <a:pt x="888" y="480"/>
                  </a:lnTo>
                  <a:lnTo>
                    <a:pt x="870" y="480"/>
                  </a:lnTo>
                  <a:lnTo>
                    <a:pt x="852" y="504"/>
                  </a:lnTo>
                  <a:lnTo>
                    <a:pt x="822" y="534"/>
                  </a:lnTo>
                  <a:lnTo>
                    <a:pt x="804" y="546"/>
                  </a:lnTo>
                  <a:lnTo>
                    <a:pt x="792" y="558"/>
                  </a:lnTo>
                  <a:lnTo>
                    <a:pt x="786" y="570"/>
                  </a:lnTo>
                  <a:lnTo>
                    <a:pt x="786" y="600"/>
                  </a:lnTo>
                  <a:lnTo>
                    <a:pt x="792" y="606"/>
                  </a:lnTo>
                  <a:lnTo>
                    <a:pt x="792" y="618"/>
                  </a:lnTo>
                  <a:lnTo>
                    <a:pt x="798" y="618"/>
                  </a:lnTo>
                  <a:lnTo>
                    <a:pt x="816" y="636"/>
                  </a:lnTo>
                  <a:lnTo>
                    <a:pt x="810" y="648"/>
                  </a:lnTo>
                  <a:lnTo>
                    <a:pt x="792" y="654"/>
                  </a:lnTo>
                  <a:lnTo>
                    <a:pt x="774" y="666"/>
                  </a:lnTo>
                  <a:lnTo>
                    <a:pt x="750" y="678"/>
                  </a:lnTo>
                  <a:lnTo>
                    <a:pt x="750" y="696"/>
                  </a:lnTo>
                  <a:lnTo>
                    <a:pt x="720" y="726"/>
                  </a:lnTo>
                  <a:lnTo>
                    <a:pt x="702" y="732"/>
                  </a:lnTo>
                  <a:lnTo>
                    <a:pt x="690" y="744"/>
                  </a:lnTo>
                  <a:lnTo>
                    <a:pt x="666" y="756"/>
                  </a:lnTo>
                  <a:lnTo>
                    <a:pt x="630" y="762"/>
                  </a:lnTo>
                  <a:lnTo>
                    <a:pt x="600" y="768"/>
                  </a:lnTo>
                  <a:lnTo>
                    <a:pt x="588" y="768"/>
                  </a:lnTo>
                  <a:lnTo>
                    <a:pt x="534" y="762"/>
                  </a:lnTo>
                  <a:lnTo>
                    <a:pt x="492" y="780"/>
                  </a:lnTo>
                  <a:lnTo>
                    <a:pt x="438" y="786"/>
                  </a:lnTo>
                  <a:lnTo>
                    <a:pt x="432" y="798"/>
                  </a:lnTo>
                  <a:lnTo>
                    <a:pt x="414" y="798"/>
                  </a:lnTo>
                  <a:lnTo>
                    <a:pt x="402" y="804"/>
                  </a:lnTo>
                  <a:lnTo>
                    <a:pt x="396" y="810"/>
                  </a:lnTo>
                  <a:lnTo>
                    <a:pt x="384" y="816"/>
                  </a:lnTo>
                  <a:lnTo>
                    <a:pt x="372" y="828"/>
                  </a:lnTo>
                  <a:lnTo>
                    <a:pt x="342" y="828"/>
                  </a:lnTo>
                  <a:lnTo>
                    <a:pt x="324" y="834"/>
                  </a:lnTo>
                  <a:lnTo>
                    <a:pt x="312" y="840"/>
                  </a:lnTo>
                  <a:lnTo>
                    <a:pt x="306" y="852"/>
                  </a:lnTo>
                  <a:lnTo>
                    <a:pt x="294" y="858"/>
                  </a:lnTo>
                  <a:lnTo>
                    <a:pt x="288" y="870"/>
                  </a:lnTo>
                  <a:lnTo>
                    <a:pt x="282" y="876"/>
                  </a:lnTo>
                  <a:lnTo>
                    <a:pt x="282" y="882"/>
                  </a:lnTo>
                  <a:lnTo>
                    <a:pt x="276" y="882"/>
                  </a:lnTo>
                  <a:lnTo>
                    <a:pt x="270" y="888"/>
                  </a:lnTo>
                  <a:lnTo>
                    <a:pt x="252" y="888"/>
                  </a:lnTo>
                  <a:lnTo>
                    <a:pt x="240" y="894"/>
                  </a:lnTo>
                  <a:lnTo>
                    <a:pt x="228" y="894"/>
                  </a:lnTo>
                  <a:lnTo>
                    <a:pt x="216" y="900"/>
                  </a:lnTo>
                  <a:lnTo>
                    <a:pt x="210" y="906"/>
                  </a:lnTo>
                  <a:lnTo>
                    <a:pt x="198" y="912"/>
                  </a:lnTo>
                  <a:lnTo>
                    <a:pt x="192" y="930"/>
                  </a:lnTo>
                  <a:lnTo>
                    <a:pt x="150" y="972"/>
                  </a:lnTo>
                  <a:lnTo>
                    <a:pt x="150" y="978"/>
                  </a:lnTo>
                  <a:lnTo>
                    <a:pt x="162" y="912"/>
                  </a:lnTo>
                  <a:lnTo>
                    <a:pt x="144" y="918"/>
                  </a:lnTo>
                  <a:lnTo>
                    <a:pt x="120" y="978"/>
                  </a:lnTo>
                  <a:lnTo>
                    <a:pt x="90" y="1038"/>
                  </a:lnTo>
                  <a:lnTo>
                    <a:pt x="90" y="1056"/>
                  </a:lnTo>
                  <a:lnTo>
                    <a:pt x="96" y="1062"/>
                  </a:lnTo>
                  <a:lnTo>
                    <a:pt x="108" y="1068"/>
                  </a:lnTo>
                  <a:lnTo>
                    <a:pt x="114" y="1068"/>
                  </a:lnTo>
                  <a:lnTo>
                    <a:pt x="108" y="1080"/>
                  </a:lnTo>
                  <a:lnTo>
                    <a:pt x="96" y="1086"/>
                  </a:lnTo>
                  <a:lnTo>
                    <a:pt x="90" y="1098"/>
                  </a:lnTo>
                  <a:lnTo>
                    <a:pt x="66" y="1122"/>
                  </a:lnTo>
                  <a:lnTo>
                    <a:pt x="66" y="1134"/>
                  </a:lnTo>
                  <a:lnTo>
                    <a:pt x="72" y="1152"/>
                  </a:lnTo>
                  <a:lnTo>
                    <a:pt x="72" y="1164"/>
                  </a:lnTo>
                  <a:lnTo>
                    <a:pt x="84" y="1188"/>
                  </a:lnTo>
                  <a:lnTo>
                    <a:pt x="84" y="1200"/>
                  </a:lnTo>
                  <a:lnTo>
                    <a:pt x="102" y="1236"/>
                  </a:lnTo>
                  <a:lnTo>
                    <a:pt x="108" y="1254"/>
                  </a:lnTo>
                  <a:lnTo>
                    <a:pt x="114" y="1266"/>
                  </a:lnTo>
                  <a:lnTo>
                    <a:pt x="114" y="1278"/>
                  </a:lnTo>
                  <a:lnTo>
                    <a:pt x="108" y="1278"/>
                  </a:lnTo>
                  <a:lnTo>
                    <a:pt x="96" y="1266"/>
                  </a:lnTo>
                  <a:lnTo>
                    <a:pt x="90" y="1254"/>
                  </a:lnTo>
                  <a:lnTo>
                    <a:pt x="72" y="1236"/>
                  </a:lnTo>
                  <a:lnTo>
                    <a:pt x="66" y="1224"/>
                  </a:lnTo>
                  <a:lnTo>
                    <a:pt x="48" y="1218"/>
                  </a:lnTo>
                  <a:lnTo>
                    <a:pt x="66" y="1266"/>
                  </a:lnTo>
                  <a:lnTo>
                    <a:pt x="30" y="1236"/>
                  </a:lnTo>
                  <a:lnTo>
                    <a:pt x="30" y="1290"/>
                  </a:lnTo>
                  <a:lnTo>
                    <a:pt x="60" y="1350"/>
                  </a:lnTo>
                  <a:lnTo>
                    <a:pt x="66" y="1356"/>
                  </a:lnTo>
                  <a:lnTo>
                    <a:pt x="66" y="1368"/>
                  </a:lnTo>
                  <a:lnTo>
                    <a:pt x="60" y="1374"/>
                  </a:lnTo>
                  <a:lnTo>
                    <a:pt x="54" y="1386"/>
                  </a:lnTo>
                  <a:lnTo>
                    <a:pt x="54" y="1398"/>
                  </a:lnTo>
                  <a:lnTo>
                    <a:pt x="48" y="1410"/>
                  </a:lnTo>
                  <a:lnTo>
                    <a:pt x="54" y="1416"/>
                  </a:lnTo>
                  <a:lnTo>
                    <a:pt x="60" y="1428"/>
                  </a:lnTo>
                  <a:lnTo>
                    <a:pt x="78" y="1446"/>
                  </a:lnTo>
                  <a:lnTo>
                    <a:pt x="84" y="1458"/>
                  </a:lnTo>
                  <a:lnTo>
                    <a:pt x="90" y="1464"/>
                  </a:lnTo>
                  <a:lnTo>
                    <a:pt x="96" y="1476"/>
                  </a:lnTo>
                  <a:lnTo>
                    <a:pt x="96" y="1506"/>
                  </a:lnTo>
                  <a:lnTo>
                    <a:pt x="90" y="1518"/>
                  </a:lnTo>
                  <a:lnTo>
                    <a:pt x="84" y="1524"/>
                  </a:lnTo>
                  <a:lnTo>
                    <a:pt x="90" y="1542"/>
                  </a:lnTo>
                  <a:lnTo>
                    <a:pt x="90" y="1554"/>
                  </a:lnTo>
                  <a:lnTo>
                    <a:pt x="96" y="1572"/>
                  </a:lnTo>
                  <a:lnTo>
                    <a:pt x="96" y="1590"/>
                  </a:lnTo>
                  <a:lnTo>
                    <a:pt x="102" y="1596"/>
                  </a:lnTo>
                  <a:lnTo>
                    <a:pt x="102" y="1602"/>
                  </a:lnTo>
                  <a:lnTo>
                    <a:pt x="96" y="1602"/>
                  </a:lnTo>
                  <a:lnTo>
                    <a:pt x="78" y="1620"/>
                  </a:lnTo>
                  <a:lnTo>
                    <a:pt x="84" y="1626"/>
                  </a:lnTo>
                  <a:lnTo>
                    <a:pt x="84" y="1638"/>
                  </a:lnTo>
                  <a:lnTo>
                    <a:pt x="90" y="1650"/>
                  </a:lnTo>
                  <a:lnTo>
                    <a:pt x="90" y="1662"/>
                  </a:lnTo>
                  <a:lnTo>
                    <a:pt x="96" y="1668"/>
                  </a:lnTo>
                  <a:lnTo>
                    <a:pt x="96" y="1674"/>
                  </a:lnTo>
                  <a:lnTo>
                    <a:pt x="102" y="1674"/>
                  </a:lnTo>
                  <a:lnTo>
                    <a:pt x="108" y="1680"/>
                  </a:lnTo>
                  <a:lnTo>
                    <a:pt x="126" y="1716"/>
                  </a:lnTo>
                  <a:lnTo>
                    <a:pt x="126" y="1728"/>
                  </a:lnTo>
                  <a:lnTo>
                    <a:pt x="108" y="1764"/>
                  </a:lnTo>
                  <a:lnTo>
                    <a:pt x="90" y="1782"/>
                  </a:lnTo>
                  <a:lnTo>
                    <a:pt x="90" y="1824"/>
                  </a:lnTo>
                  <a:lnTo>
                    <a:pt x="84" y="1842"/>
                  </a:lnTo>
                  <a:lnTo>
                    <a:pt x="60" y="1866"/>
                  </a:lnTo>
                  <a:lnTo>
                    <a:pt x="42" y="1866"/>
                  </a:lnTo>
                  <a:lnTo>
                    <a:pt x="30" y="1872"/>
                  </a:lnTo>
                  <a:lnTo>
                    <a:pt x="18" y="1866"/>
                  </a:lnTo>
                  <a:lnTo>
                    <a:pt x="6" y="1866"/>
                  </a:lnTo>
                  <a:lnTo>
                    <a:pt x="0" y="1920"/>
                  </a:lnTo>
                  <a:lnTo>
                    <a:pt x="12" y="1920"/>
                  </a:lnTo>
                  <a:lnTo>
                    <a:pt x="24" y="1926"/>
                  </a:lnTo>
                  <a:lnTo>
                    <a:pt x="42" y="1926"/>
                  </a:lnTo>
                  <a:lnTo>
                    <a:pt x="54" y="1932"/>
                  </a:lnTo>
                  <a:lnTo>
                    <a:pt x="72" y="1950"/>
                  </a:lnTo>
                  <a:lnTo>
                    <a:pt x="78" y="1962"/>
                  </a:lnTo>
                  <a:lnTo>
                    <a:pt x="108" y="1956"/>
                  </a:lnTo>
                  <a:lnTo>
                    <a:pt x="114" y="1968"/>
                  </a:lnTo>
                  <a:lnTo>
                    <a:pt x="138" y="1980"/>
                  </a:lnTo>
                  <a:lnTo>
                    <a:pt x="174" y="1980"/>
                  </a:lnTo>
                  <a:lnTo>
                    <a:pt x="210" y="1968"/>
                  </a:lnTo>
                  <a:lnTo>
                    <a:pt x="234" y="1968"/>
                  </a:lnTo>
                  <a:lnTo>
                    <a:pt x="234" y="1950"/>
                  </a:lnTo>
                  <a:lnTo>
                    <a:pt x="228" y="1944"/>
                  </a:lnTo>
                  <a:lnTo>
                    <a:pt x="264" y="1950"/>
                  </a:lnTo>
                  <a:lnTo>
                    <a:pt x="276" y="1932"/>
                  </a:lnTo>
                  <a:lnTo>
                    <a:pt x="318" y="1926"/>
                  </a:lnTo>
                  <a:lnTo>
                    <a:pt x="354" y="1890"/>
                  </a:lnTo>
                  <a:lnTo>
                    <a:pt x="366" y="1884"/>
                  </a:lnTo>
                  <a:lnTo>
                    <a:pt x="372" y="1884"/>
                  </a:lnTo>
                  <a:lnTo>
                    <a:pt x="420" y="1908"/>
                  </a:lnTo>
                  <a:lnTo>
                    <a:pt x="426" y="1902"/>
                  </a:lnTo>
                  <a:lnTo>
                    <a:pt x="474" y="1878"/>
                  </a:lnTo>
                  <a:lnTo>
                    <a:pt x="480" y="1872"/>
                  </a:lnTo>
                  <a:lnTo>
                    <a:pt x="486" y="1872"/>
                  </a:lnTo>
                  <a:lnTo>
                    <a:pt x="498" y="1878"/>
                  </a:lnTo>
                  <a:lnTo>
                    <a:pt x="504" y="1884"/>
                  </a:lnTo>
                  <a:lnTo>
                    <a:pt x="516" y="1884"/>
                  </a:lnTo>
                  <a:lnTo>
                    <a:pt x="528" y="1890"/>
                  </a:lnTo>
                  <a:lnTo>
                    <a:pt x="534" y="1890"/>
                  </a:lnTo>
                  <a:lnTo>
                    <a:pt x="552" y="1884"/>
                  </a:lnTo>
                  <a:lnTo>
                    <a:pt x="576" y="1872"/>
                  </a:lnTo>
                  <a:lnTo>
                    <a:pt x="582" y="187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24" y="1884"/>
                  </a:lnTo>
                  <a:lnTo>
                    <a:pt x="636" y="1884"/>
                  </a:lnTo>
                  <a:lnTo>
                    <a:pt x="648" y="1878"/>
                  </a:lnTo>
                  <a:lnTo>
                    <a:pt x="654" y="1872"/>
                  </a:lnTo>
                  <a:lnTo>
                    <a:pt x="654" y="1848"/>
                  </a:lnTo>
                  <a:lnTo>
                    <a:pt x="666" y="1848"/>
                  </a:lnTo>
                  <a:lnTo>
                    <a:pt x="672" y="1842"/>
                  </a:lnTo>
                  <a:lnTo>
                    <a:pt x="678" y="1842"/>
                  </a:lnTo>
                  <a:lnTo>
                    <a:pt x="684" y="1836"/>
                  </a:lnTo>
                  <a:lnTo>
                    <a:pt x="690" y="1824"/>
                  </a:lnTo>
                  <a:lnTo>
                    <a:pt x="702" y="1788"/>
                  </a:lnTo>
                  <a:lnTo>
                    <a:pt x="714" y="1776"/>
                  </a:lnTo>
                  <a:lnTo>
                    <a:pt x="726" y="1770"/>
                  </a:lnTo>
                  <a:lnTo>
                    <a:pt x="744" y="1764"/>
                  </a:lnTo>
                  <a:lnTo>
                    <a:pt x="756" y="1764"/>
                  </a:lnTo>
                  <a:lnTo>
                    <a:pt x="774" y="1770"/>
                  </a:lnTo>
                  <a:lnTo>
                    <a:pt x="798" y="1770"/>
                  </a:lnTo>
                  <a:lnTo>
                    <a:pt x="822" y="1758"/>
                  </a:lnTo>
                  <a:lnTo>
                    <a:pt x="840" y="1752"/>
                  </a:lnTo>
                  <a:lnTo>
                    <a:pt x="858" y="1740"/>
                  </a:lnTo>
                  <a:lnTo>
                    <a:pt x="876" y="1734"/>
                  </a:lnTo>
                  <a:lnTo>
                    <a:pt x="912" y="1734"/>
                  </a:lnTo>
                  <a:lnTo>
                    <a:pt x="918" y="1740"/>
                  </a:lnTo>
                  <a:lnTo>
                    <a:pt x="930" y="1740"/>
                  </a:lnTo>
                  <a:lnTo>
                    <a:pt x="942" y="1746"/>
                  </a:lnTo>
                  <a:lnTo>
                    <a:pt x="972" y="1740"/>
                  </a:lnTo>
                  <a:lnTo>
                    <a:pt x="1044" y="1704"/>
                  </a:lnTo>
                  <a:lnTo>
                    <a:pt x="1074" y="1692"/>
                  </a:lnTo>
                  <a:lnTo>
                    <a:pt x="1098" y="1686"/>
                  </a:lnTo>
                  <a:lnTo>
                    <a:pt x="1140" y="1680"/>
                  </a:lnTo>
                  <a:lnTo>
                    <a:pt x="1176" y="1674"/>
                  </a:lnTo>
                  <a:lnTo>
                    <a:pt x="1224" y="1674"/>
                  </a:lnTo>
                  <a:lnTo>
                    <a:pt x="1236" y="1662"/>
                  </a:lnTo>
                  <a:lnTo>
                    <a:pt x="1254" y="1680"/>
                  </a:lnTo>
                  <a:lnTo>
                    <a:pt x="1266" y="1686"/>
                  </a:lnTo>
                  <a:lnTo>
                    <a:pt x="1278" y="1698"/>
                  </a:lnTo>
                  <a:lnTo>
                    <a:pt x="1302" y="1710"/>
                  </a:lnTo>
                  <a:lnTo>
                    <a:pt x="1320" y="1716"/>
                  </a:lnTo>
                  <a:lnTo>
                    <a:pt x="1332" y="1716"/>
                  </a:lnTo>
                  <a:lnTo>
                    <a:pt x="1338" y="1710"/>
                  </a:lnTo>
                  <a:lnTo>
                    <a:pt x="1338" y="1716"/>
                  </a:lnTo>
                  <a:lnTo>
                    <a:pt x="1344" y="1722"/>
                  </a:lnTo>
                  <a:lnTo>
                    <a:pt x="1350" y="1734"/>
                  </a:lnTo>
                  <a:lnTo>
                    <a:pt x="1356" y="1740"/>
                  </a:lnTo>
                  <a:lnTo>
                    <a:pt x="1374" y="1740"/>
                  </a:lnTo>
                  <a:lnTo>
                    <a:pt x="1380" y="1734"/>
                  </a:lnTo>
                  <a:lnTo>
                    <a:pt x="1380" y="1752"/>
                  </a:lnTo>
                  <a:lnTo>
                    <a:pt x="1392" y="1752"/>
                  </a:lnTo>
                  <a:lnTo>
                    <a:pt x="1398" y="1758"/>
                  </a:lnTo>
                  <a:lnTo>
                    <a:pt x="1398" y="1770"/>
                  </a:lnTo>
                  <a:lnTo>
                    <a:pt x="1386" y="1794"/>
                  </a:lnTo>
                  <a:lnTo>
                    <a:pt x="1380" y="1800"/>
                  </a:lnTo>
                  <a:lnTo>
                    <a:pt x="1374" y="1812"/>
                  </a:lnTo>
                  <a:lnTo>
                    <a:pt x="1392" y="1842"/>
                  </a:lnTo>
                  <a:lnTo>
                    <a:pt x="1410" y="1830"/>
                  </a:lnTo>
                  <a:lnTo>
                    <a:pt x="1428" y="1866"/>
                  </a:lnTo>
                  <a:lnTo>
                    <a:pt x="1428" y="1872"/>
                  </a:lnTo>
                  <a:lnTo>
                    <a:pt x="1434" y="1878"/>
                  </a:lnTo>
                  <a:lnTo>
                    <a:pt x="1434" y="1902"/>
                  </a:lnTo>
                  <a:lnTo>
                    <a:pt x="1440" y="1914"/>
                  </a:lnTo>
                  <a:lnTo>
                    <a:pt x="1440" y="1926"/>
                  </a:lnTo>
                  <a:lnTo>
                    <a:pt x="1422" y="1926"/>
                  </a:lnTo>
                  <a:lnTo>
                    <a:pt x="1410" y="1920"/>
                  </a:lnTo>
                  <a:lnTo>
                    <a:pt x="1404" y="1920"/>
                  </a:lnTo>
                  <a:lnTo>
                    <a:pt x="1410" y="1956"/>
                  </a:lnTo>
                  <a:lnTo>
                    <a:pt x="1446" y="1956"/>
                  </a:lnTo>
                  <a:lnTo>
                    <a:pt x="1452" y="1962"/>
                  </a:lnTo>
                  <a:lnTo>
                    <a:pt x="1452" y="1968"/>
                  </a:lnTo>
                  <a:lnTo>
                    <a:pt x="1470" y="1968"/>
                  </a:lnTo>
                  <a:lnTo>
                    <a:pt x="1470" y="1956"/>
                  </a:lnTo>
                  <a:lnTo>
                    <a:pt x="1464" y="1938"/>
                  </a:lnTo>
                  <a:lnTo>
                    <a:pt x="1464" y="1926"/>
                  </a:lnTo>
                  <a:lnTo>
                    <a:pt x="1470" y="1914"/>
                  </a:lnTo>
                  <a:lnTo>
                    <a:pt x="1476" y="1908"/>
                  </a:lnTo>
                  <a:lnTo>
                    <a:pt x="1500" y="1896"/>
                  </a:lnTo>
                  <a:lnTo>
                    <a:pt x="1512" y="1896"/>
                  </a:lnTo>
                  <a:lnTo>
                    <a:pt x="1518" y="1890"/>
                  </a:lnTo>
                  <a:lnTo>
                    <a:pt x="1530" y="1884"/>
                  </a:lnTo>
                  <a:lnTo>
                    <a:pt x="1542" y="1872"/>
                  </a:lnTo>
                  <a:lnTo>
                    <a:pt x="1548" y="1860"/>
                  </a:lnTo>
                  <a:lnTo>
                    <a:pt x="1566" y="1842"/>
                  </a:lnTo>
                  <a:lnTo>
                    <a:pt x="1566" y="1836"/>
                  </a:lnTo>
                  <a:lnTo>
                    <a:pt x="1590" y="1842"/>
                  </a:lnTo>
                  <a:lnTo>
                    <a:pt x="1608" y="1788"/>
                  </a:lnTo>
                  <a:lnTo>
                    <a:pt x="1638" y="1788"/>
                  </a:lnTo>
                  <a:lnTo>
                    <a:pt x="1650" y="1782"/>
                  </a:lnTo>
                  <a:lnTo>
                    <a:pt x="1662" y="1770"/>
                  </a:lnTo>
                  <a:lnTo>
                    <a:pt x="1668" y="1752"/>
                  </a:lnTo>
                  <a:lnTo>
                    <a:pt x="1668" y="1740"/>
                  </a:lnTo>
                  <a:lnTo>
                    <a:pt x="1668" y="1746"/>
                  </a:lnTo>
                  <a:lnTo>
                    <a:pt x="1674" y="1752"/>
                  </a:lnTo>
                  <a:lnTo>
                    <a:pt x="1674" y="1764"/>
                  </a:lnTo>
                  <a:lnTo>
                    <a:pt x="1680" y="1776"/>
                  </a:lnTo>
                  <a:lnTo>
                    <a:pt x="1680" y="1782"/>
                  </a:lnTo>
                  <a:lnTo>
                    <a:pt x="1668" y="1794"/>
                  </a:lnTo>
                  <a:lnTo>
                    <a:pt x="1662" y="1806"/>
                  </a:lnTo>
                  <a:lnTo>
                    <a:pt x="1650" y="1812"/>
                  </a:lnTo>
                  <a:lnTo>
                    <a:pt x="1644" y="1818"/>
                  </a:lnTo>
                  <a:lnTo>
                    <a:pt x="1620" y="1818"/>
                  </a:lnTo>
                  <a:lnTo>
                    <a:pt x="1614" y="1830"/>
                  </a:lnTo>
                  <a:lnTo>
                    <a:pt x="1632" y="1866"/>
                  </a:lnTo>
                  <a:lnTo>
                    <a:pt x="1620" y="1866"/>
                  </a:lnTo>
                  <a:lnTo>
                    <a:pt x="1614" y="1872"/>
                  </a:lnTo>
                  <a:lnTo>
                    <a:pt x="1602" y="1878"/>
                  </a:lnTo>
                  <a:lnTo>
                    <a:pt x="1566" y="1914"/>
                  </a:lnTo>
                  <a:lnTo>
                    <a:pt x="1566" y="1926"/>
                  </a:lnTo>
                  <a:lnTo>
                    <a:pt x="1560" y="1932"/>
                  </a:lnTo>
                  <a:lnTo>
                    <a:pt x="1554" y="1944"/>
                  </a:lnTo>
                  <a:lnTo>
                    <a:pt x="1542" y="1956"/>
                  </a:lnTo>
                  <a:lnTo>
                    <a:pt x="1518" y="1968"/>
                  </a:lnTo>
                  <a:lnTo>
                    <a:pt x="1512" y="1974"/>
                  </a:lnTo>
                  <a:lnTo>
                    <a:pt x="1512" y="1980"/>
                  </a:lnTo>
                  <a:lnTo>
                    <a:pt x="1518" y="1986"/>
                  </a:lnTo>
                  <a:lnTo>
                    <a:pt x="1548" y="1986"/>
                  </a:lnTo>
                  <a:lnTo>
                    <a:pt x="1560" y="1980"/>
                  </a:lnTo>
                  <a:lnTo>
                    <a:pt x="1572" y="1980"/>
                  </a:lnTo>
                  <a:lnTo>
                    <a:pt x="1584" y="1968"/>
                  </a:lnTo>
                  <a:lnTo>
                    <a:pt x="1602" y="1932"/>
                  </a:lnTo>
                  <a:lnTo>
                    <a:pt x="1608" y="1926"/>
                  </a:lnTo>
                  <a:lnTo>
                    <a:pt x="1614" y="1914"/>
                  </a:lnTo>
                  <a:lnTo>
                    <a:pt x="1626" y="1908"/>
                  </a:lnTo>
                  <a:lnTo>
                    <a:pt x="1632" y="1902"/>
                  </a:lnTo>
                  <a:lnTo>
                    <a:pt x="1632" y="1920"/>
                  </a:lnTo>
                  <a:lnTo>
                    <a:pt x="1638" y="1932"/>
                  </a:lnTo>
                  <a:lnTo>
                    <a:pt x="1638" y="1956"/>
                  </a:lnTo>
                  <a:lnTo>
                    <a:pt x="1626" y="1968"/>
                  </a:lnTo>
                  <a:lnTo>
                    <a:pt x="1614" y="1974"/>
                  </a:lnTo>
                  <a:lnTo>
                    <a:pt x="1602" y="1986"/>
                  </a:lnTo>
                  <a:lnTo>
                    <a:pt x="1602" y="2004"/>
                  </a:lnTo>
                  <a:lnTo>
                    <a:pt x="1608" y="2010"/>
                  </a:lnTo>
                  <a:lnTo>
                    <a:pt x="1614" y="2010"/>
                  </a:lnTo>
                  <a:lnTo>
                    <a:pt x="1632" y="2016"/>
                  </a:lnTo>
                  <a:lnTo>
                    <a:pt x="1662" y="2016"/>
                  </a:lnTo>
                  <a:lnTo>
                    <a:pt x="1668" y="2028"/>
                  </a:lnTo>
                  <a:lnTo>
                    <a:pt x="1644" y="2052"/>
                  </a:lnTo>
                  <a:lnTo>
                    <a:pt x="1644" y="2058"/>
                  </a:lnTo>
                  <a:lnTo>
                    <a:pt x="1650" y="2064"/>
                  </a:lnTo>
                  <a:lnTo>
                    <a:pt x="1668" y="2100"/>
                  </a:lnTo>
                  <a:lnTo>
                    <a:pt x="1674" y="2106"/>
                  </a:lnTo>
                  <a:lnTo>
                    <a:pt x="1674" y="2118"/>
                  </a:lnTo>
                  <a:lnTo>
                    <a:pt x="1626" y="2166"/>
                  </a:lnTo>
                  <a:lnTo>
                    <a:pt x="1626" y="2178"/>
                  </a:lnTo>
                  <a:lnTo>
                    <a:pt x="1638" y="2190"/>
                  </a:lnTo>
                  <a:lnTo>
                    <a:pt x="1644" y="2202"/>
                  </a:lnTo>
                  <a:lnTo>
                    <a:pt x="1668" y="2214"/>
                  </a:lnTo>
                  <a:lnTo>
                    <a:pt x="1680" y="2226"/>
                  </a:lnTo>
                  <a:lnTo>
                    <a:pt x="1692" y="2232"/>
                  </a:lnTo>
                  <a:lnTo>
                    <a:pt x="1716" y="2256"/>
                  </a:lnTo>
                  <a:lnTo>
                    <a:pt x="1728" y="2262"/>
                  </a:lnTo>
                  <a:lnTo>
                    <a:pt x="1800" y="2262"/>
                  </a:lnTo>
                  <a:lnTo>
                    <a:pt x="1824" y="2286"/>
                  </a:lnTo>
                  <a:lnTo>
                    <a:pt x="1842" y="2292"/>
                  </a:lnTo>
                  <a:lnTo>
                    <a:pt x="1872" y="2286"/>
                  </a:lnTo>
                  <a:lnTo>
                    <a:pt x="1902" y="2274"/>
                  </a:lnTo>
                  <a:lnTo>
                    <a:pt x="1932" y="2256"/>
                  </a:lnTo>
                  <a:lnTo>
                    <a:pt x="1944" y="2250"/>
                  </a:lnTo>
                  <a:lnTo>
                    <a:pt x="1944" y="2226"/>
                  </a:lnTo>
                  <a:lnTo>
                    <a:pt x="1956" y="2214"/>
                  </a:lnTo>
                  <a:lnTo>
                    <a:pt x="1962" y="2214"/>
                  </a:lnTo>
                  <a:lnTo>
                    <a:pt x="1974" y="2226"/>
                  </a:lnTo>
                  <a:lnTo>
                    <a:pt x="1974" y="2256"/>
                  </a:lnTo>
                  <a:lnTo>
                    <a:pt x="1992" y="2256"/>
                  </a:lnTo>
                  <a:lnTo>
                    <a:pt x="1980" y="2280"/>
                  </a:lnTo>
                  <a:lnTo>
                    <a:pt x="1998" y="2280"/>
                  </a:lnTo>
                  <a:lnTo>
                    <a:pt x="1998" y="2292"/>
                  </a:lnTo>
                  <a:lnTo>
                    <a:pt x="2004" y="2298"/>
                  </a:lnTo>
                  <a:lnTo>
                    <a:pt x="2010" y="2310"/>
                  </a:lnTo>
                  <a:lnTo>
                    <a:pt x="2016" y="2316"/>
                  </a:lnTo>
                  <a:lnTo>
                    <a:pt x="2028" y="2316"/>
                  </a:lnTo>
                  <a:lnTo>
                    <a:pt x="2040" y="2304"/>
                  </a:lnTo>
                  <a:lnTo>
                    <a:pt x="2046" y="2304"/>
                  </a:lnTo>
                  <a:lnTo>
                    <a:pt x="2052" y="2298"/>
                  </a:lnTo>
                  <a:lnTo>
                    <a:pt x="2070" y="2292"/>
                  </a:lnTo>
                  <a:lnTo>
                    <a:pt x="2082" y="2286"/>
                  </a:lnTo>
                  <a:lnTo>
                    <a:pt x="2088" y="2280"/>
                  </a:lnTo>
                  <a:lnTo>
                    <a:pt x="2100" y="2274"/>
                  </a:lnTo>
                  <a:lnTo>
                    <a:pt x="2124" y="2250"/>
                  </a:lnTo>
                  <a:lnTo>
                    <a:pt x="2136" y="2244"/>
                  </a:lnTo>
                  <a:lnTo>
                    <a:pt x="2148" y="2232"/>
                  </a:lnTo>
                  <a:lnTo>
                    <a:pt x="2160" y="2226"/>
                  </a:lnTo>
                  <a:lnTo>
                    <a:pt x="2154" y="2214"/>
                  </a:lnTo>
                  <a:lnTo>
                    <a:pt x="2190" y="2202"/>
                  </a:lnTo>
                  <a:lnTo>
                    <a:pt x="2202" y="2214"/>
                  </a:lnTo>
                  <a:lnTo>
                    <a:pt x="2220" y="2214"/>
                  </a:lnTo>
                  <a:lnTo>
                    <a:pt x="2256" y="2208"/>
                  </a:lnTo>
                  <a:lnTo>
                    <a:pt x="2298" y="2196"/>
                  </a:lnTo>
                  <a:lnTo>
                    <a:pt x="2316" y="2178"/>
                  </a:lnTo>
                  <a:lnTo>
                    <a:pt x="2328" y="2148"/>
                  </a:lnTo>
                  <a:lnTo>
                    <a:pt x="2334" y="2118"/>
                  </a:lnTo>
                  <a:lnTo>
                    <a:pt x="2340" y="2100"/>
                  </a:lnTo>
                  <a:lnTo>
                    <a:pt x="2346" y="2088"/>
                  </a:lnTo>
                  <a:lnTo>
                    <a:pt x="2376" y="2058"/>
                  </a:lnTo>
                  <a:lnTo>
                    <a:pt x="2382" y="2058"/>
                  </a:lnTo>
                  <a:lnTo>
                    <a:pt x="2382" y="2034"/>
                  </a:lnTo>
                  <a:lnTo>
                    <a:pt x="2388" y="2034"/>
                  </a:lnTo>
                  <a:lnTo>
                    <a:pt x="2394" y="2028"/>
                  </a:lnTo>
                  <a:lnTo>
                    <a:pt x="2406" y="2022"/>
                  </a:lnTo>
                  <a:lnTo>
                    <a:pt x="2418" y="2010"/>
                  </a:lnTo>
                  <a:lnTo>
                    <a:pt x="2424" y="1998"/>
                  </a:lnTo>
                  <a:lnTo>
                    <a:pt x="2442" y="1980"/>
                  </a:lnTo>
                  <a:lnTo>
                    <a:pt x="2442" y="1956"/>
                  </a:lnTo>
                  <a:lnTo>
                    <a:pt x="2448" y="1944"/>
                  </a:lnTo>
                  <a:lnTo>
                    <a:pt x="2454" y="1926"/>
                  </a:lnTo>
                  <a:lnTo>
                    <a:pt x="2460" y="1914"/>
                  </a:lnTo>
                  <a:lnTo>
                    <a:pt x="2490" y="1884"/>
                  </a:lnTo>
                  <a:lnTo>
                    <a:pt x="2502" y="1866"/>
                  </a:lnTo>
                  <a:lnTo>
                    <a:pt x="2526" y="1842"/>
                  </a:lnTo>
                  <a:lnTo>
                    <a:pt x="2538" y="1836"/>
                  </a:lnTo>
                  <a:lnTo>
                    <a:pt x="2550" y="1824"/>
                  </a:lnTo>
                  <a:lnTo>
                    <a:pt x="2556" y="1812"/>
                  </a:lnTo>
                  <a:lnTo>
                    <a:pt x="2556" y="1800"/>
                  </a:lnTo>
                  <a:lnTo>
                    <a:pt x="2562" y="1788"/>
                  </a:lnTo>
                  <a:lnTo>
                    <a:pt x="2562" y="1782"/>
                  </a:lnTo>
                  <a:lnTo>
                    <a:pt x="2586" y="1782"/>
                  </a:lnTo>
                  <a:lnTo>
                    <a:pt x="2610" y="1770"/>
                  </a:lnTo>
                  <a:lnTo>
                    <a:pt x="2622" y="1752"/>
                  </a:lnTo>
                  <a:lnTo>
                    <a:pt x="2646" y="1728"/>
                  </a:lnTo>
                  <a:lnTo>
                    <a:pt x="2670" y="1698"/>
                  </a:lnTo>
                  <a:lnTo>
                    <a:pt x="2688" y="1674"/>
                  </a:lnTo>
                  <a:lnTo>
                    <a:pt x="2700" y="1662"/>
                  </a:lnTo>
                  <a:lnTo>
                    <a:pt x="2700" y="1656"/>
                  </a:lnTo>
                  <a:lnTo>
                    <a:pt x="2706" y="1638"/>
                  </a:lnTo>
                  <a:lnTo>
                    <a:pt x="2706" y="1614"/>
                  </a:lnTo>
                  <a:lnTo>
                    <a:pt x="2712" y="1596"/>
                  </a:lnTo>
                  <a:lnTo>
                    <a:pt x="2718" y="1590"/>
                  </a:lnTo>
                  <a:lnTo>
                    <a:pt x="2730" y="1572"/>
                  </a:lnTo>
                  <a:lnTo>
                    <a:pt x="2754" y="1542"/>
                  </a:lnTo>
                  <a:lnTo>
                    <a:pt x="2772" y="1494"/>
                  </a:lnTo>
                  <a:lnTo>
                    <a:pt x="2796" y="1458"/>
                  </a:lnTo>
                  <a:lnTo>
                    <a:pt x="2808" y="1428"/>
                  </a:lnTo>
                  <a:lnTo>
                    <a:pt x="2814" y="1416"/>
                  </a:lnTo>
                  <a:lnTo>
                    <a:pt x="2814" y="1386"/>
                  </a:lnTo>
                  <a:lnTo>
                    <a:pt x="2802" y="1362"/>
                  </a:lnTo>
                  <a:lnTo>
                    <a:pt x="2820" y="1308"/>
                  </a:lnTo>
                  <a:lnTo>
                    <a:pt x="2832" y="1290"/>
                  </a:lnTo>
                  <a:lnTo>
                    <a:pt x="2838" y="1266"/>
                  </a:lnTo>
                  <a:lnTo>
                    <a:pt x="2838" y="1224"/>
                  </a:lnTo>
                  <a:lnTo>
                    <a:pt x="2832" y="1194"/>
                  </a:lnTo>
                  <a:lnTo>
                    <a:pt x="2832" y="1176"/>
                  </a:lnTo>
                  <a:lnTo>
                    <a:pt x="2802" y="1164"/>
                  </a:lnTo>
                  <a:close/>
                  <a:moveTo>
                    <a:pt x="2016" y="2436"/>
                  </a:moveTo>
                  <a:lnTo>
                    <a:pt x="2022" y="2442"/>
                  </a:lnTo>
                  <a:lnTo>
                    <a:pt x="2028" y="2442"/>
                  </a:lnTo>
                  <a:lnTo>
                    <a:pt x="2040" y="2436"/>
                  </a:lnTo>
                  <a:lnTo>
                    <a:pt x="2046" y="2430"/>
                  </a:lnTo>
                  <a:lnTo>
                    <a:pt x="2034" y="2418"/>
                  </a:lnTo>
                  <a:lnTo>
                    <a:pt x="2016" y="2436"/>
                  </a:lnTo>
                  <a:close/>
                  <a:moveTo>
                    <a:pt x="1992" y="2454"/>
                  </a:moveTo>
                  <a:lnTo>
                    <a:pt x="1974" y="2454"/>
                  </a:lnTo>
                  <a:lnTo>
                    <a:pt x="1962" y="2466"/>
                  </a:lnTo>
                  <a:lnTo>
                    <a:pt x="1962" y="2472"/>
                  </a:lnTo>
                  <a:lnTo>
                    <a:pt x="1962" y="2460"/>
                  </a:lnTo>
                  <a:lnTo>
                    <a:pt x="1938" y="2460"/>
                  </a:lnTo>
                  <a:lnTo>
                    <a:pt x="1926" y="2466"/>
                  </a:lnTo>
                  <a:lnTo>
                    <a:pt x="1914" y="2466"/>
                  </a:lnTo>
                  <a:lnTo>
                    <a:pt x="1908" y="2478"/>
                  </a:lnTo>
                  <a:lnTo>
                    <a:pt x="1890" y="2460"/>
                  </a:lnTo>
                  <a:lnTo>
                    <a:pt x="1854" y="2460"/>
                  </a:lnTo>
                  <a:lnTo>
                    <a:pt x="1830" y="2430"/>
                  </a:lnTo>
                  <a:lnTo>
                    <a:pt x="1824" y="2436"/>
                  </a:lnTo>
                  <a:lnTo>
                    <a:pt x="1818" y="2436"/>
                  </a:lnTo>
                  <a:lnTo>
                    <a:pt x="1812" y="2442"/>
                  </a:lnTo>
                  <a:lnTo>
                    <a:pt x="1806" y="2442"/>
                  </a:lnTo>
                  <a:lnTo>
                    <a:pt x="1776" y="2412"/>
                  </a:lnTo>
                  <a:lnTo>
                    <a:pt x="1776" y="2424"/>
                  </a:lnTo>
                  <a:lnTo>
                    <a:pt x="1782" y="2448"/>
                  </a:lnTo>
                  <a:lnTo>
                    <a:pt x="1782" y="2472"/>
                  </a:lnTo>
                  <a:lnTo>
                    <a:pt x="1776" y="2478"/>
                  </a:lnTo>
                  <a:lnTo>
                    <a:pt x="1776" y="2484"/>
                  </a:lnTo>
                  <a:lnTo>
                    <a:pt x="1770" y="2490"/>
                  </a:lnTo>
                  <a:lnTo>
                    <a:pt x="1770" y="2502"/>
                  </a:lnTo>
                  <a:lnTo>
                    <a:pt x="1776" y="2514"/>
                  </a:lnTo>
                  <a:lnTo>
                    <a:pt x="1776" y="2532"/>
                  </a:lnTo>
                  <a:lnTo>
                    <a:pt x="1764" y="2538"/>
                  </a:lnTo>
                  <a:lnTo>
                    <a:pt x="1758" y="2544"/>
                  </a:lnTo>
                  <a:lnTo>
                    <a:pt x="1752" y="2544"/>
                  </a:lnTo>
                  <a:lnTo>
                    <a:pt x="1740" y="2532"/>
                  </a:lnTo>
                  <a:lnTo>
                    <a:pt x="1740" y="2538"/>
                  </a:lnTo>
                  <a:lnTo>
                    <a:pt x="1734" y="2544"/>
                  </a:lnTo>
                  <a:lnTo>
                    <a:pt x="1734" y="2556"/>
                  </a:lnTo>
                  <a:lnTo>
                    <a:pt x="1728" y="2574"/>
                  </a:lnTo>
                  <a:lnTo>
                    <a:pt x="1728" y="2586"/>
                  </a:lnTo>
                  <a:lnTo>
                    <a:pt x="1740" y="2610"/>
                  </a:lnTo>
                  <a:lnTo>
                    <a:pt x="1740" y="2616"/>
                  </a:lnTo>
                  <a:lnTo>
                    <a:pt x="1746" y="2628"/>
                  </a:lnTo>
                  <a:lnTo>
                    <a:pt x="1770" y="2628"/>
                  </a:lnTo>
                  <a:lnTo>
                    <a:pt x="1752" y="2640"/>
                  </a:lnTo>
                  <a:lnTo>
                    <a:pt x="1758" y="2664"/>
                  </a:lnTo>
                  <a:lnTo>
                    <a:pt x="1770" y="2658"/>
                  </a:lnTo>
                  <a:lnTo>
                    <a:pt x="1776" y="2658"/>
                  </a:lnTo>
                  <a:lnTo>
                    <a:pt x="1782" y="2652"/>
                  </a:lnTo>
                  <a:lnTo>
                    <a:pt x="1794" y="2652"/>
                  </a:lnTo>
                  <a:lnTo>
                    <a:pt x="1800" y="2658"/>
                  </a:lnTo>
                  <a:lnTo>
                    <a:pt x="1818" y="2658"/>
                  </a:lnTo>
                  <a:lnTo>
                    <a:pt x="1830" y="2652"/>
                  </a:lnTo>
                  <a:lnTo>
                    <a:pt x="1836" y="2646"/>
                  </a:lnTo>
                  <a:lnTo>
                    <a:pt x="1842" y="2634"/>
                  </a:lnTo>
                  <a:lnTo>
                    <a:pt x="1854" y="2634"/>
                  </a:lnTo>
                  <a:lnTo>
                    <a:pt x="1860" y="2640"/>
                  </a:lnTo>
                  <a:lnTo>
                    <a:pt x="1860" y="2646"/>
                  </a:lnTo>
                  <a:lnTo>
                    <a:pt x="1848" y="2658"/>
                  </a:lnTo>
                  <a:lnTo>
                    <a:pt x="1866" y="2664"/>
                  </a:lnTo>
                  <a:lnTo>
                    <a:pt x="1884" y="2646"/>
                  </a:lnTo>
                  <a:lnTo>
                    <a:pt x="1890" y="2634"/>
                  </a:lnTo>
                  <a:lnTo>
                    <a:pt x="1902" y="2628"/>
                  </a:lnTo>
                  <a:lnTo>
                    <a:pt x="1908" y="2616"/>
                  </a:lnTo>
                  <a:lnTo>
                    <a:pt x="1920" y="2604"/>
                  </a:lnTo>
                  <a:lnTo>
                    <a:pt x="1914" y="2604"/>
                  </a:lnTo>
                  <a:lnTo>
                    <a:pt x="1902" y="2592"/>
                  </a:lnTo>
                  <a:lnTo>
                    <a:pt x="1920" y="2562"/>
                  </a:lnTo>
                  <a:lnTo>
                    <a:pt x="1950" y="2562"/>
                  </a:lnTo>
                  <a:lnTo>
                    <a:pt x="1962" y="2538"/>
                  </a:lnTo>
                  <a:lnTo>
                    <a:pt x="1962" y="2514"/>
                  </a:lnTo>
                  <a:lnTo>
                    <a:pt x="1968" y="2502"/>
                  </a:lnTo>
                  <a:lnTo>
                    <a:pt x="1980" y="2496"/>
                  </a:lnTo>
                  <a:lnTo>
                    <a:pt x="1986" y="2484"/>
                  </a:lnTo>
                  <a:lnTo>
                    <a:pt x="1992" y="2478"/>
                  </a:lnTo>
                  <a:lnTo>
                    <a:pt x="1998" y="2466"/>
                  </a:lnTo>
                  <a:lnTo>
                    <a:pt x="1998" y="2460"/>
                  </a:lnTo>
                  <a:lnTo>
                    <a:pt x="1992" y="2454"/>
                  </a:lnTo>
                  <a:close/>
                  <a:moveTo>
                    <a:pt x="1902" y="246"/>
                  </a:moveTo>
                  <a:lnTo>
                    <a:pt x="1890" y="258"/>
                  </a:lnTo>
                  <a:lnTo>
                    <a:pt x="1890" y="270"/>
                  </a:lnTo>
                  <a:lnTo>
                    <a:pt x="1884" y="282"/>
                  </a:lnTo>
                  <a:lnTo>
                    <a:pt x="1884" y="294"/>
                  </a:lnTo>
                  <a:lnTo>
                    <a:pt x="1896" y="300"/>
                  </a:lnTo>
                  <a:lnTo>
                    <a:pt x="1920" y="300"/>
                  </a:lnTo>
                  <a:lnTo>
                    <a:pt x="1926" y="294"/>
                  </a:lnTo>
                  <a:lnTo>
                    <a:pt x="1932" y="294"/>
                  </a:lnTo>
                  <a:lnTo>
                    <a:pt x="1926" y="282"/>
                  </a:lnTo>
                  <a:lnTo>
                    <a:pt x="1932" y="252"/>
                  </a:lnTo>
                  <a:lnTo>
                    <a:pt x="1920" y="252"/>
                  </a:lnTo>
                  <a:lnTo>
                    <a:pt x="1908" y="246"/>
                  </a:lnTo>
                  <a:lnTo>
                    <a:pt x="1902" y="246"/>
                  </a:lnTo>
                  <a:close/>
                  <a:moveTo>
                    <a:pt x="1770" y="2334"/>
                  </a:moveTo>
                  <a:lnTo>
                    <a:pt x="1758" y="2376"/>
                  </a:lnTo>
                  <a:lnTo>
                    <a:pt x="1812" y="2328"/>
                  </a:lnTo>
                  <a:lnTo>
                    <a:pt x="1770" y="2334"/>
                  </a:lnTo>
                  <a:close/>
                  <a:moveTo>
                    <a:pt x="2034" y="2400"/>
                  </a:moveTo>
                  <a:lnTo>
                    <a:pt x="2016" y="2358"/>
                  </a:lnTo>
                  <a:lnTo>
                    <a:pt x="1998" y="2376"/>
                  </a:lnTo>
                  <a:lnTo>
                    <a:pt x="1998" y="2394"/>
                  </a:lnTo>
                  <a:lnTo>
                    <a:pt x="2010" y="2406"/>
                  </a:lnTo>
                  <a:lnTo>
                    <a:pt x="2028" y="2406"/>
                  </a:lnTo>
                  <a:lnTo>
                    <a:pt x="2034" y="24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46" name="Armenia"/>
            <p:cNvSpPr>
              <a:spLocks/>
            </p:cNvSpPr>
            <p:nvPr/>
          </p:nvSpPr>
          <p:spPr bwMode="gray">
            <a:xfrm>
              <a:off x="5205294" y="2724846"/>
              <a:ext cx="71559" cy="71852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47" name="Angola"/>
            <p:cNvSpPr>
              <a:spLocks noEditPoints="1"/>
            </p:cNvSpPr>
            <p:nvPr/>
          </p:nvSpPr>
          <p:spPr bwMode="gray">
            <a:xfrm>
              <a:off x="4532644" y="3982262"/>
              <a:ext cx="286234" cy="373633"/>
            </a:xfrm>
            <a:custGeom>
              <a:avLst/>
              <a:gdLst>
                <a:gd name="T0" fmla="*/ 2147483647 w 888"/>
                <a:gd name="T1" fmla="*/ 2147483647 h 1104"/>
                <a:gd name="T2" fmla="*/ 2147483647 w 888"/>
                <a:gd name="T3" fmla="*/ 2147483647 h 1104"/>
                <a:gd name="T4" fmla="*/ 2147483647 w 888"/>
                <a:gd name="T5" fmla="*/ 2147483647 h 1104"/>
                <a:gd name="T6" fmla="*/ 2147483647 w 888"/>
                <a:gd name="T7" fmla="*/ 0 h 1104"/>
                <a:gd name="T8" fmla="*/ 2147483647 w 888"/>
                <a:gd name="T9" fmla="*/ 2147483647 h 1104"/>
                <a:gd name="T10" fmla="*/ 2147483647 w 888"/>
                <a:gd name="T11" fmla="*/ 2147483647 h 1104"/>
                <a:gd name="T12" fmla="*/ 2147483647 w 888"/>
                <a:gd name="T13" fmla="*/ 2147483647 h 1104"/>
                <a:gd name="T14" fmla="*/ 2147483647 w 888"/>
                <a:gd name="T15" fmla="*/ 2147483647 h 1104"/>
                <a:gd name="T16" fmla="*/ 2147483647 w 888"/>
                <a:gd name="T17" fmla="*/ 2147483647 h 1104"/>
                <a:gd name="T18" fmla="*/ 2147483647 w 888"/>
                <a:gd name="T19" fmla="*/ 2147483647 h 1104"/>
                <a:gd name="T20" fmla="*/ 2147483647 w 888"/>
                <a:gd name="T21" fmla="*/ 2147483647 h 1104"/>
                <a:gd name="T22" fmla="*/ 2147483647 w 888"/>
                <a:gd name="T23" fmla="*/ 2147483647 h 1104"/>
                <a:gd name="T24" fmla="*/ 2147483647 w 888"/>
                <a:gd name="T25" fmla="*/ 2147483647 h 1104"/>
                <a:gd name="T26" fmla="*/ 2147483647 w 888"/>
                <a:gd name="T27" fmla="*/ 2147483647 h 1104"/>
                <a:gd name="T28" fmla="*/ 2147483647 w 888"/>
                <a:gd name="T29" fmla="*/ 2147483647 h 1104"/>
                <a:gd name="T30" fmla="*/ 2147483647 w 888"/>
                <a:gd name="T31" fmla="*/ 2147483647 h 1104"/>
                <a:gd name="T32" fmla="*/ 2147483647 w 888"/>
                <a:gd name="T33" fmla="*/ 2147483647 h 1104"/>
                <a:gd name="T34" fmla="*/ 2147483647 w 888"/>
                <a:gd name="T35" fmla="*/ 2147483647 h 1104"/>
                <a:gd name="T36" fmla="*/ 2147483647 w 888"/>
                <a:gd name="T37" fmla="*/ 2147483647 h 1104"/>
                <a:gd name="T38" fmla="*/ 2147483647 w 888"/>
                <a:gd name="T39" fmla="*/ 2147483647 h 1104"/>
                <a:gd name="T40" fmla="*/ 2147483647 w 888"/>
                <a:gd name="T41" fmla="*/ 2147483647 h 1104"/>
                <a:gd name="T42" fmla="*/ 2147483647 w 888"/>
                <a:gd name="T43" fmla="*/ 2147483647 h 1104"/>
                <a:gd name="T44" fmla="*/ 2147483647 w 888"/>
                <a:gd name="T45" fmla="*/ 2147483647 h 1104"/>
                <a:gd name="T46" fmla="*/ 2147483647 w 888"/>
                <a:gd name="T47" fmla="*/ 2147483647 h 1104"/>
                <a:gd name="T48" fmla="*/ 2147483647 w 888"/>
                <a:gd name="T49" fmla="*/ 2147483647 h 1104"/>
                <a:gd name="T50" fmla="*/ 2147483647 w 888"/>
                <a:gd name="T51" fmla="*/ 2147483647 h 1104"/>
                <a:gd name="T52" fmla="*/ 2147483647 w 888"/>
                <a:gd name="T53" fmla="*/ 2147483647 h 1104"/>
                <a:gd name="T54" fmla="*/ 2147483647 w 888"/>
                <a:gd name="T55" fmla="*/ 2147483647 h 1104"/>
                <a:gd name="T56" fmla="*/ 2147483647 w 888"/>
                <a:gd name="T57" fmla="*/ 2147483647 h 1104"/>
                <a:gd name="T58" fmla="*/ 2147483647 w 888"/>
                <a:gd name="T59" fmla="*/ 2147483647 h 1104"/>
                <a:gd name="T60" fmla="*/ 2147483647 w 888"/>
                <a:gd name="T61" fmla="*/ 2147483647 h 1104"/>
                <a:gd name="T62" fmla="*/ 2147483647 w 888"/>
                <a:gd name="T63" fmla="*/ 2147483647 h 1104"/>
                <a:gd name="T64" fmla="*/ 2147483647 w 888"/>
                <a:gd name="T65" fmla="*/ 2147483647 h 1104"/>
                <a:gd name="T66" fmla="*/ 2147483647 w 888"/>
                <a:gd name="T67" fmla="*/ 2147483647 h 1104"/>
                <a:gd name="T68" fmla="*/ 2147483647 w 888"/>
                <a:gd name="T69" fmla="*/ 2147483647 h 1104"/>
                <a:gd name="T70" fmla="*/ 2147483647 w 888"/>
                <a:gd name="T71" fmla="*/ 2147483647 h 1104"/>
                <a:gd name="T72" fmla="*/ 2147483647 w 888"/>
                <a:gd name="T73" fmla="*/ 2147483647 h 1104"/>
                <a:gd name="T74" fmla="*/ 0 w 888"/>
                <a:gd name="T75" fmla="*/ 2147483647 h 1104"/>
                <a:gd name="T76" fmla="*/ 2147483647 w 888"/>
                <a:gd name="T77" fmla="*/ 2147483647 h 1104"/>
                <a:gd name="T78" fmla="*/ 2147483647 w 888"/>
                <a:gd name="T79" fmla="*/ 2147483647 h 1104"/>
                <a:gd name="T80" fmla="*/ 2147483647 w 888"/>
                <a:gd name="T81" fmla="*/ 2147483647 h 1104"/>
                <a:gd name="T82" fmla="*/ 2147483647 w 888"/>
                <a:gd name="T83" fmla="*/ 2147483647 h 1104"/>
                <a:gd name="T84" fmla="*/ 2147483647 w 888"/>
                <a:gd name="T85" fmla="*/ 2147483647 h 1104"/>
                <a:gd name="T86" fmla="*/ 2147483647 w 888"/>
                <a:gd name="T87" fmla="*/ 2147483647 h 1104"/>
                <a:gd name="T88" fmla="*/ 2147483647 w 888"/>
                <a:gd name="T89" fmla="*/ 2147483647 h 1104"/>
                <a:gd name="T90" fmla="*/ 2147483647 w 888"/>
                <a:gd name="T91" fmla="*/ 2147483647 h 1104"/>
                <a:gd name="T92" fmla="*/ 2147483647 w 888"/>
                <a:gd name="T93" fmla="*/ 2147483647 h 1104"/>
                <a:gd name="T94" fmla="*/ 2147483647 w 888"/>
                <a:gd name="T95" fmla="*/ 2147483647 h 1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1104"/>
                <a:gd name="T146" fmla="*/ 888 w 888"/>
                <a:gd name="T147" fmla="*/ 1104 h 1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1104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48" name="Andorra"/>
            <p:cNvSpPr>
              <a:spLocks/>
            </p:cNvSpPr>
            <p:nvPr/>
          </p:nvSpPr>
          <p:spPr bwMode="gray">
            <a:xfrm>
              <a:off x="4310814" y="2688918"/>
              <a:ext cx="7154" cy="7188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49" name="Algeria"/>
            <p:cNvSpPr>
              <a:spLocks/>
            </p:cNvSpPr>
            <p:nvPr/>
          </p:nvSpPr>
          <p:spPr bwMode="gray">
            <a:xfrm>
              <a:off x="4053203" y="2839810"/>
              <a:ext cx="486598" cy="502967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50" name="Albania"/>
            <p:cNvSpPr>
              <a:spLocks/>
            </p:cNvSpPr>
            <p:nvPr/>
          </p:nvSpPr>
          <p:spPr bwMode="gray">
            <a:xfrm>
              <a:off x="4682919" y="2688918"/>
              <a:ext cx="50089" cy="86223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51" name="South Africa"/>
            <p:cNvSpPr>
              <a:spLocks noEditPoints="1"/>
            </p:cNvSpPr>
            <p:nvPr/>
          </p:nvSpPr>
          <p:spPr bwMode="gray">
            <a:xfrm>
              <a:off x="4639984" y="4470858"/>
              <a:ext cx="372105" cy="344892"/>
            </a:xfrm>
            <a:custGeom>
              <a:avLst/>
              <a:gdLst>
                <a:gd name="T0" fmla="*/ 2147483647 w 1134"/>
                <a:gd name="T1" fmla="*/ 2147483647 h 1020"/>
                <a:gd name="T2" fmla="*/ 2147483647 w 1134"/>
                <a:gd name="T3" fmla="*/ 2147483647 h 1020"/>
                <a:gd name="T4" fmla="*/ 2147483647 w 1134"/>
                <a:gd name="T5" fmla="*/ 2147483647 h 1020"/>
                <a:gd name="T6" fmla="*/ 2147483647 w 1134"/>
                <a:gd name="T7" fmla="*/ 2147483647 h 1020"/>
                <a:gd name="T8" fmla="*/ 2147483647 w 1134"/>
                <a:gd name="T9" fmla="*/ 2147483647 h 1020"/>
                <a:gd name="T10" fmla="*/ 2147483647 w 1134"/>
                <a:gd name="T11" fmla="*/ 2147483647 h 1020"/>
                <a:gd name="T12" fmla="*/ 2147483647 w 1134"/>
                <a:gd name="T13" fmla="*/ 2147483647 h 1020"/>
                <a:gd name="T14" fmla="*/ 2147483647 w 1134"/>
                <a:gd name="T15" fmla="*/ 2147483647 h 1020"/>
                <a:gd name="T16" fmla="*/ 2147483647 w 1134"/>
                <a:gd name="T17" fmla="*/ 2147483647 h 1020"/>
                <a:gd name="T18" fmla="*/ 2147483647 w 1134"/>
                <a:gd name="T19" fmla="*/ 2147483647 h 1020"/>
                <a:gd name="T20" fmla="*/ 2147483647 w 1134"/>
                <a:gd name="T21" fmla="*/ 2147483647 h 1020"/>
                <a:gd name="T22" fmla="*/ 2147483647 w 1134"/>
                <a:gd name="T23" fmla="*/ 2147483647 h 1020"/>
                <a:gd name="T24" fmla="*/ 2147483647 w 1134"/>
                <a:gd name="T25" fmla="*/ 2147483647 h 1020"/>
                <a:gd name="T26" fmla="*/ 2147483647 w 1134"/>
                <a:gd name="T27" fmla="*/ 2147483647 h 1020"/>
                <a:gd name="T28" fmla="*/ 2147483647 w 1134"/>
                <a:gd name="T29" fmla="*/ 2147483647 h 1020"/>
                <a:gd name="T30" fmla="*/ 2147483647 w 1134"/>
                <a:gd name="T31" fmla="*/ 2147483647 h 1020"/>
                <a:gd name="T32" fmla="*/ 2147483647 w 1134"/>
                <a:gd name="T33" fmla="*/ 2147483647 h 1020"/>
                <a:gd name="T34" fmla="*/ 2147483647 w 1134"/>
                <a:gd name="T35" fmla="*/ 2147483647 h 1020"/>
                <a:gd name="T36" fmla="*/ 2147483647 w 1134"/>
                <a:gd name="T37" fmla="*/ 2147483647 h 1020"/>
                <a:gd name="T38" fmla="*/ 2147483647 w 1134"/>
                <a:gd name="T39" fmla="*/ 2147483647 h 1020"/>
                <a:gd name="T40" fmla="*/ 2147483647 w 1134"/>
                <a:gd name="T41" fmla="*/ 2147483647 h 1020"/>
                <a:gd name="T42" fmla="*/ 2147483647 w 1134"/>
                <a:gd name="T43" fmla="*/ 2147483647 h 1020"/>
                <a:gd name="T44" fmla="*/ 2147483647 w 1134"/>
                <a:gd name="T45" fmla="*/ 2147483647 h 1020"/>
                <a:gd name="T46" fmla="*/ 2147483647 w 1134"/>
                <a:gd name="T47" fmla="*/ 2147483647 h 1020"/>
                <a:gd name="T48" fmla="*/ 2147483647 w 1134"/>
                <a:gd name="T49" fmla="*/ 2147483647 h 1020"/>
                <a:gd name="T50" fmla="*/ 2147483647 w 1134"/>
                <a:gd name="T51" fmla="*/ 2147483647 h 1020"/>
                <a:gd name="T52" fmla="*/ 2147483647 w 1134"/>
                <a:gd name="T53" fmla="*/ 2147483647 h 1020"/>
                <a:gd name="T54" fmla="*/ 2147483647 w 1134"/>
                <a:gd name="T55" fmla="*/ 2147483647 h 1020"/>
                <a:gd name="T56" fmla="*/ 2147483647 w 1134"/>
                <a:gd name="T57" fmla="*/ 2147483647 h 1020"/>
                <a:gd name="T58" fmla="*/ 2147483647 w 1134"/>
                <a:gd name="T59" fmla="*/ 2147483647 h 1020"/>
                <a:gd name="T60" fmla="*/ 2147483647 w 1134"/>
                <a:gd name="T61" fmla="*/ 2147483647 h 1020"/>
                <a:gd name="T62" fmla="*/ 0 w 1134"/>
                <a:gd name="T63" fmla="*/ 2147483647 h 1020"/>
                <a:gd name="T64" fmla="*/ 2147483647 w 1134"/>
                <a:gd name="T65" fmla="*/ 2147483647 h 1020"/>
                <a:gd name="T66" fmla="*/ 2147483647 w 1134"/>
                <a:gd name="T67" fmla="*/ 2147483647 h 1020"/>
                <a:gd name="T68" fmla="*/ 2147483647 w 1134"/>
                <a:gd name="T69" fmla="*/ 2147483647 h 1020"/>
                <a:gd name="T70" fmla="*/ 2147483647 w 1134"/>
                <a:gd name="T71" fmla="*/ 2147483647 h 1020"/>
                <a:gd name="T72" fmla="*/ 2147483647 w 1134"/>
                <a:gd name="T73" fmla="*/ 2147483647 h 1020"/>
                <a:gd name="T74" fmla="*/ 2147483647 w 1134"/>
                <a:gd name="T75" fmla="*/ 2147483647 h 1020"/>
                <a:gd name="T76" fmla="*/ 2147483647 w 1134"/>
                <a:gd name="T77" fmla="*/ 2147483647 h 1020"/>
                <a:gd name="T78" fmla="*/ 2147483647 w 1134"/>
                <a:gd name="T79" fmla="*/ 2147483647 h 1020"/>
                <a:gd name="T80" fmla="*/ 2147483647 w 1134"/>
                <a:gd name="T81" fmla="*/ 2147483647 h 1020"/>
                <a:gd name="T82" fmla="*/ 2147483647 w 1134"/>
                <a:gd name="T83" fmla="*/ 2147483647 h 1020"/>
                <a:gd name="T84" fmla="*/ 2147483647 w 1134"/>
                <a:gd name="T85" fmla="*/ 2147483647 h 1020"/>
                <a:gd name="T86" fmla="*/ 2147483647 w 1134"/>
                <a:gd name="T87" fmla="*/ 2147483647 h 1020"/>
                <a:gd name="T88" fmla="*/ 2147483647 w 1134"/>
                <a:gd name="T89" fmla="*/ 2147483647 h 1020"/>
                <a:gd name="T90" fmla="*/ 2147483647 w 1134"/>
                <a:gd name="T91" fmla="*/ 2147483647 h 1020"/>
                <a:gd name="T92" fmla="*/ 2147483647 w 1134"/>
                <a:gd name="T93" fmla="*/ 2147483647 h 1020"/>
                <a:gd name="T94" fmla="*/ 2147483647 w 1134"/>
                <a:gd name="T95" fmla="*/ 2147483647 h 1020"/>
                <a:gd name="T96" fmla="*/ 2147483647 w 1134"/>
                <a:gd name="T97" fmla="*/ 2147483647 h 1020"/>
                <a:gd name="T98" fmla="*/ 2147483647 w 1134"/>
                <a:gd name="T99" fmla="*/ 2147483647 h 1020"/>
                <a:gd name="T100" fmla="*/ 2147483647 w 1134"/>
                <a:gd name="T101" fmla="*/ 2147483647 h 1020"/>
                <a:gd name="T102" fmla="*/ 2147483647 w 1134"/>
                <a:gd name="T103" fmla="*/ 2147483647 h 1020"/>
                <a:gd name="T104" fmla="*/ 2147483647 w 1134"/>
                <a:gd name="T105" fmla="*/ 2147483647 h 1020"/>
                <a:gd name="T106" fmla="*/ 2147483647 w 1134"/>
                <a:gd name="T107" fmla="*/ 2147483647 h 1020"/>
                <a:gd name="T108" fmla="*/ 2147483647 w 1134"/>
                <a:gd name="T109" fmla="*/ 2147483647 h 1020"/>
                <a:gd name="T110" fmla="*/ 2147483647 w 1134"/>
                <a:gd name="T111" fmla="*/ 2147483647 h 1020"/>
                <a:gd name="T112" fmla="*/ 2147483647 w 1134"/>
                <a:gd name="T113" fmla="*/ 2147483647 h 1020"/>
                <a:gd name="T114" fmla="*/ 2147483647 w 1134"/>
                <a:gd name="T115" fmla="*/ 2147483647 h 1020"/>
                <a:gd name="T116" fmla="*/ 2147483647 w 1134"/>
                <a:gd name="T117" fmla="*/ 2147483647 h 1020"/>
                <a:gd name="T118" fmla="*/ 2147483647 w 1134"/>
                <a:gd name="T119" fmla="*/ 2147483647 h 1020"/>
                <a:gd name="T120" fmla="*/ 2147483647 w 1134"/>
                <a:gd name="T121" fmla="*/ 2147483647 h 1020"/>
                <a:gd name="T122" fmla="*/ 2147483647 w 1134"/>
                <a:gd name="T123" fmla="*/ 2147483647 h 1020"/>
                <a:gd name="T124" fmla="*/ 2147483647 w 1134"/>
                <a:gd name="T125" fmla="*/ 2147483647 h 10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4"/>
                <a:gd name="T190" fmla="*/ 0 h 1020"/>
                <a:gd name="T191" fmla="*/ 1134 w 1134"/>
                <a:gd name="T192" fmla="*/ 1020 h 10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4" h="1020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52" name="Afghanistan"/>
            <p:cNvSpPr>
              <a:spLocks/>
            </p:cNvSpPr>
            <p:nvPr/>
          </p:nvSpPr>
          <p:spPr bwMode="gray">
            <a:xfrm>
              <a:off x="5606022" y="2803882"/>
              <a:ext cx="293392" cy="251486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grpSp>
          <p:nvGrpSpPr>
            <p:cNvPr id="353" name="Group 398"/>
            <p:cNvGrpSpPr>
              <a:grpSpLocks/>
            </p:cNvGrpSpPr>
            <p:nvPr/>
          </p:nvGrpSpPr>
          <p:grpSpPr bwMode="auto">
            <a:xfrm>
              <a:off x="4675019" y="2596199"/>
              <a:ext cx="90234" cy="115634"/>
              <a:chOff x="2184" y="1242"/>
              <a:chExt cx="257" cy="316"/>
            </a:xfrm>
            <a:solidFill>
              <a:schemeClr val="bg1">
                <a:lumMod val="65000"/>
              </a:schemeClr>
            </a:solidFill>
          </p:grpSpPr>
          <p:sp>
            <p:nvSpPr>
              <p:cNvPr id="359" name="Freeform 399"/>
              <p:cNvSpPr>
                <a:spLocks/>
              </p:cNvSpPr>
              <p:nvPr/>
            </p:nvSpPr>
            <p:spPr bwMode="gray">
              <a:xfrm>
                <a:off x="2184" y="1242"/>
                <a:ext cx="257" cy="282"/>
              </a:xfrm>
              <a:custGeom>
                <a:avLst/>
                <a:gdLst/>
                <a:ahLst/>
                <a:cxnLst>
                  <a:cxn ang="0">
                    <a:pos x="464" y="374"/>
                  </a:cxn>
                  <a:cxn ang="0">
                    <a:pos x="453" y="310"/>
                  </a:cxn>
                  <a:cxn ang="0">
                    <a:pos x="453" y="235"/>
                  </a:cxn>
                  <a:cxn ang="0">
                    <a:pos x="378" y="224"/>
                  </a:cxn>
                  <a:cxn ang="0">
                    <a:pos x="302" y="171"/>
                  </a:cxn>
                  <a:cxn ang="0">
                    <a:pos x="291" y="118"/>
                  </a:cxn>
                  <a:cxn ang="0">
                    <a:pos x="259" y="128"/>
                  </a:cxn>
                  <a:cxn ang="0">
                    <a:pos x="216" y="53"/>
                  </a:cxn>
                  <a:cxn ang="0">
                    <a:pos x="87" y="0"/>
                  </a:cxn>
                  <a:cxn ang="0">
                    <a:pos x="0" y="43"/>
                  </a:cxn>
                  <a:cxn ang="0">
                    <a:pos x="32" y="96"/>
                  </a:cxn>
                  <a:cxn ang="0">
                    <a:pos x="65" y="139"/>
                  </a:cxn>
                  <a:cxn ang="0">
                    <a:pos x="54" y="150"/>
                  </a:cxn>
                  <a:cxn ang="0">
                    <a:pos x="32" y="181"/>
                  </a:cxn>
                  <a:cxn ang="0">
                    <a:pos x="32" y="192"/>
                  </a:cxn>
                  <a:cxn ang="0">
                    <a:pos x="76" y="203"/>
                  </a:cxn>
                  <a:cxn ang="0">
                    <a:pos x="87" y="267"/>
                  </a:cxn>
                  <a:cxn ang="0">
                    <a:pos x="65" y="310"/>
                  </a:cxn>
                  <a:cxn ang="0">
                    <a:pos x="98" y="363"/>
                  </a:cxn>
                  <a:cxn ang="0">
                    <a:pos x="119" y="395"/>
                  </a:cxn>
                  <a:cxn ang="0">
                    <a:pos x="157" y="442"/>
                  </a:cxn>
                  <a:cxn ang="0">
                    <a:pos x="173" y="438"/>
                  </a:cxn>
                  <a:cxn ang="0">
                    <a:pos x="180" y="444"/>
                  </a:cxn>
                  <a:cxn ang="0">
                    <a:pos x="230" y="446"/>
                  </a:cxn>
                  <a:cxn ang="0">
                    <a:pos x="237" y="431"/>
                  </a:cxn>
                  <a:cxn ang="0">
                    <a:pos x="258" y="416"/>
                  </a:cxn>
                  <a:cxn ang="0">
                    <a:pos x="266" y="418"/>
                  </a:cxn>
                  <a:cxn ang="0">
                    <a:pos x="268" y="407"/>
                  </a:cxn>
                  <a:cxn ang="0">
                    <a:pos x="267" y="399"/>
                  </a:cxn>
                  <a:cxn ang="0">
                    <a:pos x="254" y="388"/>
                  </a:cxn>
                  <a:cxn ang="0">
                    <a:pos x="262" y="387"/>
                  </a:cxn>
                  <a:cxn ang="0">
                    <a:pos x="279" y="380"/>
                  </a:cxn>
                  <a:cxn ang="0">
                    <a:pos x="288" y="372"/>
                  </a:cxn>
                  <a:cxn ang="0">
                    <a:pos x="298" y="389"/>
                  </a:cxn>
                  <a:cxn ang="0">
                    <a:pos x="292" y="399"/>
                  </a:cxn>
                  <a:cxn ang="0">
                    <a:pos x="309" y="402"/>
                  </a:cxn>
                  <a:cxn ang="0">
                    <a:pos x="321" y="404"/>
                  </a:cxn>
                  <a:cxn ang="0">
                    <a:pos x="326" y="408"/>
                  </a:cxn>
                  <a:cxn ang="0">
                    <a:pos x="328" y="433"/>
                  </a:cxn>
                  <a:cxn ang="0">
                    <a:pos x="334" y="429"/>
                  </a:cxn>
                  <a:cxn ang="0">
                    <a:pos x="335" y="448"/>
                  </a:cxn>
                  <a:cxn ang="0">
                    <a:pos x="348" y="452"/>
                  </a:cxn>
                  <a:cxn ang="0">
                    <a:pos x="356" y="467"/>
                  </a:cxn>
                  <a:cxn ang="0">
                    <a:pos x="354" y="478"/>
                  </a:cxn>
                  <a:cxn ang="0">
                    <a:pos x="356" y="482"/>
                  </a:cxn>
                  <a:cxn ang="0">
                    <a:pos x="369" y="485"/>
                  </a:cxn>
                  <a:cxn ang="0">
                    <a:pos x="381" y="492"/>
                  </a:cxn>
                  <a:cxn ang="0">
                    <a:pos x="390" y="496"/>
                  </a:cxn>
                  <a:cxn ang="0">
                    <a:pos x="399" y="501"/>
                  </a:cxn>
                  <a:cxn ang="0">
                    <a:pos x="392" y="513"/>
                  </a:cxn>
                  <a:cxn ang="0">
                    <a:pos x="384" y="528"/>
                  </a:cxn>
                  <a:cxn ang="0">
                    <a:pos x="376" y="542"/>
                  </a:cxn>
                  <a:cxn ang="0">
                    <a:pos x="453" y="492"/>
                  </a:cxn>
                  <a:cxn ang="0">
                    <a:pos x="486" y="470"/>
                  </a:cxn>
                  <a:cxn ang="0">
                    <a:pos x="486" y="406"/>
                  </a:cxn>
                </a:cxnLst>
                <a:rect l="0" t="0" r="r" b="b"/>
                <a:pathLst>
                  <a:path w="496" h="542">
                    <a:moveTo>
                      <a:pt x="486" y="406"/>
                    </a:moveTo>
                    <a:cubicBezTo>
                      <a:pt x="453" y="395"/>
                      <a:pt x="453" y="395"/>
                      <a:pt x="453" y="395"/>
                    </a:cubicBezTo>
                    <a:cubicBezTo>
                      <a:pt x="464" y="374"/>
                      <a:pt x="464" y="374"/>
                      <a:pt x="464" y="374"/>
                    </a:cubicBezTo>
                    <a:cubicBezTo>
                      <a:pt x="432" y="363"/>
                      <a:pt x="432" y="363"/>
                      <a:pt x="432" y="363"/>
                    </a:cubicBezTo>
                    <a:cubicBezTo>
                      <a:pt x="432" y="331"/>
                      <a:pt x="432" y="331"/>
                      <a:pt x="432" y="331"/>
                    </a:cubicBezTo>
                    <a:cubicBezTo>
                      <a:pt x="453" y="310"/>
                      <a:pt x="453" y="310"/>
                      <a:pt x="453" y="310"/>
                    </a:cubicBezTo>
                    <a:cubicBezTo>
                      <a:pt x="453" y="267"/>
                      <a:pt x="453" y="267"/>
                      <a:pt x="453" y="267"/>
                    </a:cubicBezTo>
                    <a:cubicBezTo>
                      <a:pt x="442" y="256"/>
                      <a:pt x="442" y="256"/>
                      <a:pt x="442" y="256"/>
                    </a:cubicBezTo>
                    <a:cubicBezTo>
                      <a:pt x="453" y="235"/>
                      <a:pt x="453" y="235"/>
                      <a:pt x="453" y="235"/>
                    </a:cubicBezTo>
                    <a:cubicBezTo>
                      <a:pt x="464" y="224"/>
                      <a:pt x="464" y="224"/>
                      <a:pt x="464" y="224"/>
                    </a:cubicBezTo>
                    <a:cubicBezTo>
                      <a:pt x="421" y="213"/>
                      <a:pt x="421" y="213"/>
                      <a:pt x="421" y="213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67" y="213"/>
                      <a:pt x="367" y="213"/>
                      <a:pt x="367" y="213"/>
                    </a:cubicBezTo>
                    <a:cubicBezTo>
                      <a:pt x="324" y="203"/>
                      <a:pt x="324" y="203"/>
                      <a:pt x="324" y="203"/>
                    </a:cubicBezTo>
                    <a:cubicBezTo>
                      <a:pt x="302" y="171"/>
                      <a:pt x="302" y="171"/>
                      <a:pt x="302" y="171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28"/>
                      <a:pt x="313" y="128"/>
                      <a:pt x="313" y="128"/>
                    </a:cubicBezTo>
                    <a:cubicBezTo>
                      <a:pt x="291" y="118"/>
                      <a:pt x="291" y="118"/>
                      <a:pt x="291" y="118"/>
                    </a:cubicBezTo>
                    <a:cubicBezTo>
                      <a:pt x="280" y="118"/>
                      <a:pt x="280" y="118"/>
                      <a:pt x="280" y="118"/>
                    </a:cubicBezTo>
                    <a:cubicBezTo>
                      <a:pt x="270" y="128"/>
                      <a:pt x="270" y="128"/>
                      <a:pt x="270" y="128"/>
                    </a:cubicBezTo>
                    <a:cubicBezTo>
                      <a:pt x="259" y="128"/>
                      <a:pt x="259" y="128"/>
                      <a:pt x="259" y="128"/>
                    </a:cubicBezTo>
                    <a:cubicBezTo>
                      <a:pt x="249" y="118"/>
                      <a:pt x="249" y="118"/>
                      <a:pt x="249" y="118"/>
                    </a:cubicBezTo>
                    <a:cubicBezTo>
                      <a:pt x="227" y="53"/>
                      <a:pt x="227" y="53"/>
                      <a:pt x="227" y="53"/>
                    </a:cubicBezTo>
                    <a:cubicBezTo>
                      <a:pt x="216" y="53"/>
                      <a:pt x="216" y="53"/>
                      <a:pt x="216" y="53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2" y="181"/>
                      <a:pt x="32" y="181"/>
                      <a:pt x="32" y="181"/>
                    </a:cubicBezTo>
                    <a:cubicBezTo>
                      <a:pt x="22" y="181"/>
                      <a:pt x="22" y="181"/>
                      <a:pt x="22" y="181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203"/>
                      <a:pt x="76" y="203"/>
                      <a:pt x="76" y="203"/>
                    </a:cubicBezTo>
                    <a:cubicBezTo>
                      <a:pt x="43" y="235"/>
                      <a:pt x="43" y="235"/>
                      <a:pt x="43" y="235"/>
                    </a:cubicBezTo>
                    <a:cubicBezTo>
                      <a:pt x="43" y="267"/>
                      <a:pt x="43" y="267"/>
                      <a:pt x="43" y="267"/>
                    </a:cubicBezTo>
                    <a:cubicBezTo>
                      <a:pt x="87" y="267"/>
                      <a:pt x="87" y="267"/>
                      <a:pt x="87" y="267"/>
                    </a:cubicBezTo>
                    <a:cubicBezTo>
                      <a:pt x="98" y="278"/>
                      <a:pt x="98" y="278"/>
                      <a:pt x="98" y="278"/>
                    </a:cubicBezTo>
                    <a:cubicBezTo>
                      <a:pt x="108" y="299"/>
                      <a:pt x="108" y="299"/>
                      <a:pt x="108" y="299"/>
                    </a:cubicBezTo>
                    <a:cubicBezTo>
                      <a:pt x="65" y="310"/>
                      <a:pt x="65" y="310"/>
                      <a:pt x="65" y="310"/>
                    </a:cubicBezTo>
                    <a:cubicBezTo>
                      <a:pt x="87" y="331"/>
                      <a:pt x="87" y="331"/>
                      <a:pt x="87" y="331"/>
                    </a:cubicBezTo>
                    <a:cubicBezTo>
                      <a:pt x="98" y="353"/>
                      <a:pt x="98" y="353"/>
                      <a:pt x="98" y="353"/>
                    </a:cubicBezTo>
                    <a:cubicBezTo>
                      <a:pt x="98" y="363"/>
                      <a:pt x="98" y="363"/>
                      <a:pt x="98" y="363"/>
                    </a:cubicBezTo>
                    <a:cubicBezTo>
                      <a:pt x="87" y="363"/>
                      <a:pt x="87" y="363"/>
                      <a:pt x="87" y="363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119" y="395"/>
                      <a:pt x="119" y="395"/>
                      <a:pt x="119" y="395"/>
                    </a:cubicBezTo>
                    <a:cubicBezTo>
                      <a:pt x="140" y="417"/>
                      <a:pt x="140" y="417"/>
                      <a:pt x="140" y="417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9" y="442"/>
                      <a:pt x="161" y="443"/>
                      <a:pt x="166" y="444"/>
                    </a:cubicBezTo>
                    <a:cubicBezTo>
                      <a:pt x="166" y="444"/>
                      <a:pt x="166" y="444"/>
                      <a:pt x="167" y="444"/>
                    </a:cubicBezTo>
                    <a:cubicBezTo>
                      <a:pt x="173" y="438"/>
                      <a:pt x="173" y="438"/>
                      <a:pt x="173" y="438"/>
                    </a:cubicBezTo>
                    <a:cubicBezTo>
                      <a:pt x="173" y="447"/>
                      <a:pt x="173" y="447"/>
                      <a:pt x="173" y="447"/>
                    </a:cubicBezTo>
                    <a:cubicBezTo>
                      <a:pt x="174" y="448"/>
                      <a:pt x="175" y="448"/>
                      <a:pt x="176" y="449"/>
                    </a:cubicBezTo>
                    <a:cubicBezTo>
                      <a:pt x="176" y="449"/>
                      <a:pt x="176" y="449"/>
                      <a:pt x="180" y="444"/>
                    </a:cubicBezTo>
                    <a:cubicBezTo>
                      <a:pt x="180" y="444"/>
                      <a:pt x="180" y="444"/>
                      <a:pt x="199" y="447"/>
                    </a:cubicBezTo>
                    <a:cubicBezTo>
                      <a:pt x="199" y="447"/>
                      <a:pt x="199" y="447"/>
                      <a:pt x="212" y="446"/>
                    </a:cubicBezTo>
                    <a:cubicBezTo>
                      <a:pt x="212" y="446"/>
                      <a:pt x="212" y="446"/>
                      <a:pt x="230" y="446"/>
                    </a:cubicBezTo>
                    <a:cubicBezTo>
                      <a:pt x="230" y="446"/>
                      <a:pt x="230" y="446"/>
                      <a:pt x="240" y="443"/>
                    </a:cubicBezTo>
                    <a:cubicBezTo>
                      <a:pt x="240" y="443"/>
                      <a:pt x="240" y="443"/>
                      <a:pt x="239" y="437"/>
                    </a:cubicBezTo>
                    <a:cubicBezTo>
                      <a:pt x="239" y="437"/>
                      <a:pt x="239" y="437"/>
                      <a:pt x="237" y="431"/>
                    </a:cubicBezTo>
                    <a:cubicBezTo>
                      <a:pt x="237" y="431"/>
                      <a:pt x="237" y="431"/>
                      <a:pt x="245" y="425"/>
                    </a:cubicBezTo>
                    <a:cubicBezTo>
                      <a:pt x="245" y="425"/>
                      <a:pt x="245" y="425"/>
                      <a:pt x="255" y="417"/>
                    </a:cubicBezTo>
                    <a:cubicBezTo>
                      <a:pt x="255" y="417"/>
                      <a:pt x="255" y="417"/>
                      <a:pt x="258" y="416"/>
                    </a:cubicBezTo>
                    <a:cubicBezTo>
                      <a:pt x="258" y="416"/>
                      <a:pt x="258" y="416"/>
                      <a:pt x="258" y="421"/>
                    </a:cubicBezTo>
                    <a:cubicBezTo>
                      <a:pt x="258" y="421"/>
                      <a:pt x="258" y="421"/>
                      <a:pt x="262" y="419"/>
                    </a:cubicBezTo>
                    <a:cubicBezTo>
                      <a:pt x="262" y="419"/>
                      <a:pt x="262" y="419"/>
                      <a:pt x="266" y="418"/>
                    </a:cubicBezTo>
                    <a:cubicBezTo>
                      <a:pt x="266" y="418"/>
                      <a:pt x="266" y="418"/>
                      <a:pt x="263" y="414"/>
                    </a:cubicBezTo>
                    <a:cubicBezTo>
                      <a:pt x="263" y="414"/>
                      <a:pt x="263" y="414"/>
                      <a:pt x="267" y="412"/>
                    </a:cubicBezTo>
                    <a:cubicBezTo>
                      <a:pt x="267" y="412"/>
                      <a:pt x="267" y="412"/>
                      <a:pt x="268" y="407"/>
                    </a:cubicBezTo>
                    <a:cubicBezTo>
                      <a:pt x="268" y="407"/>
                      <a:pt x="268" y="407"/>
                      <a:pt x="264" y="405"/>
                    </a:cubicBezTo>
                    <a:cubicBezTo>
                      <a:pt x="264" y="405"/>
                      <a:pt x="264" y="405"/>
                      <a:pt x="264" y="402"/>
                    </a:cubicBezTo>
                    <a:cubicBezTo>
                      <a:pt x="264" y="402"/>
                      <a:pt x="264" y="402"/>
                      <a:pt x="267" y="399"/>
                    </a:cubicBezTo>
                    <a:cubicBezTo>
                      <a:pt x="267" y="399"/>
                      <a:pt x="267" y="399"/>
                      <a:pt x="266" y="396"/>
                    </a:cubicBezTo>
                    <a:cubicBezTo>
                      <a:pt x="266" y="396"/>
                      <a:pt x="266" y="396"/>
                      <a:pt x="258" y="394"/>
                    </a:cubicBezTo>
                    <a:cubicBezTo>
                      <a:pt x="258" y="394"/>
                      <a:pt x="258" y="394"/>
                      <a:pt x="254" y="388"/>
                    </a:cubicBezTo>
                    <a:cubicBezTo>
                      <a:pt x="254" y="388"/>
                      <a:pt x="254" y="388"/>
                      <a:pt x="256" y="385"/>
                    </a:cubicBezTo>
                    <a:cubicBezTo>
                      <a:pt x="256" y="385"/>
                      <a:pt x="256" y="385"/>
                      <a:pt x="259" y="389"/>
                    </a:cubicBezTo>
                    <a:cubicBezTo>
                      <a:pt x="259" y="389"/>
                      <a:pt x="259" y="389"/>
                      <a:pt x="262" y="387"/>
                    </a:cubicBezTo>
                    <a:cubicBezTo>
                      <a:pt x="262" y="387"/>
                      <a:pt x="262" y="387"/>
                      <a:pt x="267" y="388"/>
                    </a:cubicBezTo>
                    <a:cubicBezTo>
                      <a:pt x="267" y="388"/>
                      <a:pt x="267" y="388"/>
                      <a:pt x="271" y="385"/>
                    </a:cubicBezTo>
                    <a:cubicBezTo>
                      <a:pt x="271" y="385"/>
                      <a:pt x="271" y="385"/>
                      <a:pt x="279" y="380"/>
                    </a:cubicBezTo>
                    <a:cubicBezTo>
                      <a:pt x="279" y="380"/>
                      <a:pt x="279" y="380"/>
                      <a:pt x="282" y="378"/>
                    </a:cubicBezTo>
                    <a:cubicBezTo>
                      <a:pt x="282" y="378"/>
                      <a:pt x="282" y="378"/>
                      <a:pt x="283" y="374"/>
                    </a:cubicBezTo>
                    <a:cubicBezTo>
                      <a:pt x="283" y="374"/>
                      <a:pt x="283" y="374"/>
                      <a:pt x="288" y="372"/>
                    </a:cubicBezTo>
                    <a:cubicBezTo>
                      <a:pt x="288" y="372"/>
                      <a:pt x="288" y="372"/>
                      <a:pt x="293" y="377"/>
                    </a:cubicBezTo>
                    <a:cubicBezTo>
                      <a:pt x="293" y="377"/>
                      <a:pt x="293" y="377"/>
                      <a:pt x="297" y="384"/>
                    </a:cubicBezTo>
                    <a:cubicBezTo>
                      <a:pt x="297" y="384"/>
                      <a:pt x="297" y="384"/>
                      <a:pt x="298" y="389"/>
                    </a:cubicBezTo>
                    <a:cubicBezTo>
                      <a:pt x="298" y="389"/>
                      <a:pt x="298" y="389"/>
                      <a:pt x="298" y="392"/>
                    </a:cubicBezTo>
                    <a:cubicBezTo>
                      <a:pt x="298" y="392"/>
                      <a:pt x="298" y="392"/>
                      <a:pt x="291" y="396"/>
                    </a:cubicBezTo>
                    <a:cubicBezTo>
                      <a:pt x="291" y="396"/>
                      <a:pt x="291" y="396"/>
                      <a:pt x="292" y="399"/>
                    </a:cubicBezTo>
                    <a:cubicBezTo>
                      <a:pt x="292" y="399"/>
                      <a:pt x="292" y="399"/>
                      <a:pt x="299" y="400"/>
                    </a:cubicBezTo>
                    <a:cubicBezTo>
                      <a:pt x="299" y="400"/>
                      <a:pt x="299" y="400"/>
                      <a:pt x="303" y="404"/>
                    </a:cubicBezTo>
                    <a:cubicBezTo>
                      <a:pt x="303" y="404"/>
                      <a:pt x="303" y="404"/>
                      <a:pt x="309" y="402"/>
                    </a:cubicBezTo>
                    <a:cubicBezTo>
                      <a:pt x="309" y="402"/>
                      <a:pt x="309" y="402"/>
                      <a:pt x="314" y="404"/>
                    </a:cubicBezTo>
                    <a:cubicBezTo>
                      <a:pt x="314" y="404"/>
                      <a:pt x="314" y="404"/>
                      <a:pt x="319" y="401"/>
                    </a:cubicBezTo>
                    <a:cubicBezTo>
                      <a:pt x="319" y="401"/>
                      <a:pt x="319" y="401"/>
                      <a:pt x="321" y="404"/>
                    </a:cubicBezTo>
                    <a:cubicBezTo>
                      <a:pt x="321" y="404"/>
                      <a:pt x="321" y="404"/>
                      <a:pt x="318" y="408"/>
                    </a:cubicBezTo>
                    <a:cubicBezTo>
                      <a:pt x="318" y="408"/>
                      <a:pt x="318" y="408"/>
                      <a:pt x="324" y="407"/>
                    </a:cubicBezTo>
                    <a:cubicBezTo>
                      <a:pt x="324" y="407"/>
                      <a:pt x="324" y="407"/>
                      <a:pt x="326" y="408"/>
                    </a:cubicBezTo>
                    <a:cubicBezTo>
                      <a:pt x="326" y="408"/>
                      <a:pt x="326" y="408"/>
                      <a:pt x="324" y="425"/>
                    </a:cubicBezTo>
                    <a:cubicBezTo>
                      <a:pt x="324" y="425"/>
                      <a:pt x="324" y="425"/>
                      <a:pt x="324" y="432"/>
                    </a:cubicBezTo>
                    <a:cubicBezTo>
                      <a:pt x="324" y="432"/>
                      <a:pt x="324" y="432"/>
                      <a:pt x="328" y="433"/>
                    </a:cubicBezTo>
                    <a:cubicBezTo>
                      <a:pt x="328" y="433"/>
                      <a:pt x="328" y="433"/>
                      <a:pt x="330" y="431"/>
                    </a:cubicBezTo>
                    <a:cubicBezTo>
                      <a:pt x="330" y="431"/>
                      <a:pt x="330" y="431"/>
                      <a:pt x="331" y="428"/>
                    </a:cubicBezTo>
                    <a:cubicBezTo>
                      <a:pt x="331" y="428"/>
                      <a:pt x="331" y="428"/>
                      <a:pt x="334" y="429"/>
                    </a:cubicBezTo>
                    <a:cubicBezTo>
                      <a:pt x="334" y="429"/>
                      <a:pt x="334" y="429"/>
                      <a:pt x="336" y="433"/>
                    </a:cubicBezTo>
                    <a:cubicBezTo>
                      <a:pt x="336" y="433"/>
                      <a:pt x="336" y="433"/>
                      <a:pt x="336" y="443"/>
                    </a:cubicBezTo>
                    <a:cubicBezTo>
                      <a:pt x="336" y="443"/>
                      <a:pt x="336" y="443"/>
                      <a:pt x="335" y="448"/>
                    </a:cubicBezTo>
                    <a:cubicBezTo>
                      <a:pt x="335" y="448"/>
                      <a:pt x="335" y="448"/>
                      <a:pt x="339" y="450"/>
                    </a:cubicBezTo>
                    <a:cubicBezTo>
                      <a:pt x="339" y="450"/>
                      <a:pt x="339" y="450"/>
                      <a:pt x="344" y="450"/>
                    </a:cubicBezTo>
                    <a:cubicBezTo>
                      <a:pt x="344" y="450"/>
                      <a:pt x="344" y="450"/>
                      <a:pt x="348" y="452"/>
                    </a:cubicBezTo>
                    <a:cubicBezTo>
                      <a:pt x="348" y="452"/>
                      <a:pt x="348" y="452"/>
                      <a:pt x="353" y="456"/>
                    </a:cubicBezTo>
                    <a:cubicBezTo>
                      <a:pt x="353" y="456"/>
                      <a:pt x="353" y="456"/>
                      <a:pt x="357" y="457"/>
                    </a:cubicBezTo>
                    <a:cubicBezTo>
                      <a:pt x="357" y="457"/>
                      <a:pt x="357" y="457"/>
                      <a:pt x="356" y="467"/>
                    </a:cubicBezTo>
                    <a:cubicBezTo>
                      <a:pt x="356" y="467"/>
                      <a:pt x="356" y="467"/>
                      <a:pt x="356" y="472"/>
                    </a:cubicBezTo>
                    <a:cubicBezTo>
                      <a:pt x="356" y="472"/>
                      <a:pt x="356" y="472"/>
                      <a:pt x="352" y="473"/>
                    </a:cubicBezTo>
                    <a:cubicBezTo>
                      <a:pt x="352" y="473"/>
                      <a:pt x="352" y="473"/>
                      <a:pt x="354" y="478"/>
                    </a:cubicBezTo>
                    <a:cubicBezTo>
                      <a:pt x="354" y="478"/>
                      <a:pt x="354" y="478"/>
                      <a:pt x="351" y="482"/>
                    </a:cubicBezTo>
                    <a:cubicBezTo>
                      <a:pt x="351" y="482"/>
                      <a:pt x="351" y="482"/>
                      <a:pt x="353" y="483"/>
                    </a:cubicBezTo>
                    <a:cubicBezTo>
                      <a:pt x="353" y="483"/>
                      <a:pt x="353" y="483"/>
                      <a:pt x="356" y="482"/>
                    </a:cubicBezTo>
                    <a:cubicBezTo>
                      <a:pt x="356" y="482"/>
                      <a:pt x="356" y="482"/>
                      <a:pt x="361" y="485"/>
                    </a:cubicBezTo>
                    <a:cubicBezTo>
                      <a:pt x="361" y="485"/>
                      <a:pt x="361" y="485"/>
                      <a:pt x="364" y="483"/>
                    </a:cubicBezTo>
                    <a:cubicBezTo>
                      <a:pt x="364" y="483"/>
                      <a:pt x="364" y="483"/>
                      <a:pt x="369" y="485"/>
                    </a:cubicBezTo>
                    <a:cubicBezTo>
                      <a:pt x="369" y="485"/>
                      <a:pt x="369" y="485"/>
                      <a:pt x="372" y="485"/>
                    </a:cubicBezTo>
                    <a:cubicBezTo>
                      <a:pt x="372" y="485"/>
                      <a:pt x="372" y="485"/>
                      <a:pt x="377" y="489"/>
                    </a:cubicBezTo>
                    <a:cubicBezTo>
                      <a:pt x="377" y="489"/>
                      <a:pt x="377" y="489"/>
                      <a:pt x="381" y="492"/>
                    </a:cubicBezTo>
                    <a:cubicBezTo>
                      <a:pt x="381" y="492"/>
                      <a:pt x="381" y="492"/>
                      <a:pt x="383" y="496"/>
                    </a:cubicBezTo>
                    <a:cubicBezTo>
                      <a:pt x="383" y="496"/>
                      <a:pt x="383" y="496"/>
                      <a:pt x="385" y="499"/>
                    </a:cubicBezTo>
                    <a:cubicBezTo>
                      <a:pt x="385" y="499"/>
                      <a:pt x="385" y="499"/>
                      <a:pt x="390" y="496"/>
                    </a:cubicBezTo>
                    <a:cubicBezTo>
                      <a:pt x="390" y="496"/>
                      <a:pt x="390" y="496"/>
                      <a:pt x="394" y="494"/>
                    </a:cubicBezTo>
                    <a:cubicBezTo>
                      <a:pt x="394" y="494"/>
                      <a:pt x="394" y="494"/>
                      <a:pt x="398" y="496"/>
                    </a:cubicBezTo>
                    <a:cubicBezTo>
                      <a:pt x="398" y="496"/>
                      <a:pt x="398" y="496"/>
                      <a:pt x="399" y="501"/>
                    </a:cubicBezTo>
                    <a:cubicBezTo>
                      <a:pt x="399" y="501"/>
                      <a:pt x="399" y="501"/>
                      <a:pt x="395" y="505"/>
                    </a:cubicBezTo>
                    <a:cubicBezTo>
                      <a:pt x="395" y="505"/>
                      <a:pt x="395" y="505"/>
                      <a:pt x="395" y="509"/>
                    </a:cubicBezTo>
                    <a:cubicBezTo>
                      <a:pt x="395" y="509"/>
                      <a:pt x="395" y="509"/>
                      <a:pt x="392" y="513"/>
                    </a:cubicBezTo>
                    <a:cubicBezTo>
                      <a:pt x="392" y="513"/>
                      <a:pt x="392" y="513"/>
                      <a:pt x="392" y="516"/>
                    </a:cubicBezTo>
                    <a:cubicBezTo>
                      <a:pt x="392" y="516"/>
                      <a:pt x="392" y="516"/>
                      <a:pt x="386" y="519"/>
                    </a:cubicBezTo>
                    <a:cubicBezTo>
                      <a:pt x="386" y="519"/>
                      <a:pt x="386" y="519"/>
                      <a:pt x="384" y="528"/>
                    </a:cubicBezTo>
                    <a:cubicBezTo>
                      <a:pt x="384" y="528"/>
                      <a:pt x="384" y="528"/>
                      <a:pt x="379" y="531"/>
                    </a:cubicBezTo>
                    <a:cubicBezTo>
                      <a:pt x="379" y="531"/>
                      <a:pt x="379" y="531"/>
                      <a:pt x="376" y="535"/>
                    </a:cubicBezTo>
                    <a:cubicBezTo>
                      <a:pt x="376" y="535"/>
                      <a:pt x="376" y="535"/>
                      <a:pt x="376" y="542"/>
                    </a:cubicBezTo>
                    <a:cubicBezTo>
                      <a:pt x="432" y="535"/>
                      <a:pt x="432" y="535"/>
                      <a:pt x="432" y="535"/>
                    </a:cubicBezTo>
                    <a:cubicBezTo>
                      <a:pt x="453" y="535"/>
                      <a:pt x="453" y="535"/>
                      <a:pt x="453" y="535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42" y="481"/>
                      <a:pt x="442" y="481"/>
                      <a:pt x="442" y="481"/>
                    </a:cubicBezTo>
                    <a:cubicBezTo>
                      <a:pt x="442" y="470"/>
                      <a:pt x="442" y="470"/>
                      <a:pt x="442" y="470"/>
                    </a:cubicBezTo>
                    <a:cubicBezTo>
                      <a:pt x="486" y="470"/>
                      <a:pt x="486" y="470"/>
                      <a:pt x="486" y="470"/>
                    </a:cubicBezTo>
                    <a:cubicBezTo>
                      <a:pt x="496" y="460"/>
                      <a:pt x="496" y="460"/>
                      <a:pt x="496" y="460"/>
                    </a:cubicBezTo>
                    <a:cubicBezTo>
                      <a:pt x="496" y="417"/>
                      <a:pt x="496" y="417"/>
                      <a:pt x="496" y="417"/>
                    </a:cubicBezTo>
                    <a:lnTo>
                      <a:pt x="486" y="40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00000"/>
                  </a:solidFill>
                  <a:latin typeface="DIN-Medium"/>
                </a:endParaRPr>
              </a:p>
            </p:txBody>
          </p:sp>
          <p:sp>
            <p:nvSpPr>
              <p:cNvPr id="360" name="Freeform 400"/>
              <p:cNvSpPr>
                <a:spLocks noEditPoints="1"/>
              </p:cNvSpPr>
              <p:nvPr/>
            </p:nvSpPr>
            <p:spPr bwMode="gray">
              <a:xfrm>
                <a:off x="2268" y="1436"/>
                <a:ext cx="121" cy="122"/>
              </a:xfrm>
              <a:custGeom>
                <a:avLst/>
                <a:gdLst/>
                <a:ahLst/>
                <a:cxnLst>
                  <a:cxn ang="0">
                    <a:pos x="6" y="75"/>
                  </a:cxn>
                  <a:cxn ang="0">
                    <a:pos x="0" y="72"/>
                  </a:cxn>
                  <a:cxn ang="0">
                    <a:pos x="227" y="122"/>
                  </a:cxn>
                  <a:cxn ang="0">
                    <a:pos x="218" y="127"/>
                  </a:cxn>
                  <a:cxn ang="0">
                    <a:pos x="214" y="120"/>
                  </a:cxn>
                  <a:cxn ang="0">
                    <a:pos x="206" y="113"/>
                  </a:cxn>
                  <a:cxn ang="0">
                    <a:pos x="197" y="111"/>
                  </a:cxn>
                  <a:cxn ang="0">
                    <a:pos x="190" y="110"/>
                  </a:cxn>
                  <a:cxn ang="0">
                    <a:pos x="185" y="110"/>
                  </a:cxn>
                  <a:cxn ang="0">
                    <a:pos x="185" y="101"/>
                  </a:cxn>
                  <a:cxn ang="0">
                    <a:pos x="189" y="95"/>
                  </a:cxn>
                  <a:cxn ang="0">
                    <a:pos x="187" y="84"/>
                  </a:cxn>
                  <a:cxn ang="0">
                    <a:pos x="177" y="78"/>
                  </a:cxn>
                  <a:cxn ang="0">
                    <a:pos x="169" y="76"/>
                  </a:cxn>
                  <a:cxn ang="0">
                    <a:pos x="170" y="61"/>
                  </a:cxn>
                  <a:cxn ang="0">
                    <a:pos x="165" y="56"/>
                  </a:cxn>
                  <a:cxn ang="0">
                    <a:pos x="161" y="61"/>
                  </a:cxn>
                  <a:cxn ang="0">
                    <a:pos x="157" y="53"/>
                  </a:cxn>
                  <a:cxn ang="0">
                    <a:pos x="158" y="35"/>
                  </a:cxn>
                  <a:cxn ang="0">
                    <a:pos x="154" y="32"/>
                  </a:cxn>
                  <a:cxn ang="0">
                    <a:pos x="147" y="32"/>
                  </a:cxn>
                  <a:cxn ang="0">
                    <a:pos x="137" y="32"/>
                  </a:cxn>
                  <a:cxn ang="0">
                    <a:pos x="126" y="27"/>
                  </a:cxn>
                  <a:cxn ang="0">
                    <a:pos x="131" y="20"/>
                  </a:cxn>
                  <a:cxn ang="0">
                    <a:pos x="130" y="12"/>
                  </a:cxn>
                  <a:cxn ang="0">
                    <a:pos x="122" y="0"/>
                  </a:cxn>
                  <a:cxn ang="0">
                    <a:pos x="115" y="6"/>
                  </a:cxn>
                  <a:cxn ang="0">
                    <a:pos x="104" y="13"/>
                  </a:cxn>
                  <a:cxn ang="0">
                    <a:pos x="96" y="15"/>
                  </a:cxn>
                  <a:cxn ang="0">
                    <a:pos x="89" y="13"/>
                  </a:cxn>
                  <a:cxn ang="0">
                    <a:pos x="91" y="22"/>
                  </a:cxn>
                  <a:cxn ang="0">
                    <a:pos x="101" y="27"/>
                  </a:cxn>
                  <a:cxn ang="0">
                    <a:pos x="97" y="33"/>
                  </a:cxn>
                  <a:cxn ang="0">
                    <a:pos x="100" y="40"/>
                  </a:cxn>
                  <a:cxn ang="0">
                    <a:pos x="99" y="46"/>
                  </a:cxn>
                  <a:cxn ang="0">
                    <a:pos x="92" y="49"/>
                  </a:cxn>
                  <a:cxn ang="0">
                    <a:pos x="88" y="45"/>
                  </a:cxn>
                  <a:cxn ang="0">
                    <a:pos x="70" y="59"/>
                  </a:cxn>
                  <a:cxn ang="0">
                    <a:pos x="73" y="71"/>
                  </a:cxn>
                  <a:cxn ang="0">
                    <a:pos x="45" y="74"/>
                  </a:cxn>
                  <a:cxn ang="0">
                    <a:pos x="14" y="72"/>
                  </a:cxn>
                  <a:cxn ang="0">
                    <a:pos x="6" y="75"/>
                  </a:cxn>
                  <a:cxn ang="0">
                    <a:pos x="6" y="141"/>
                  </a:cxn>
                  <a:cxn ang="0">
                    <a:pos x="14" y="155"/>
                  </a:cxn>
                  <a:cxn ang="0">
                    <a:pos x="27" y="173"/>
                  </a:cxn>
                  <a:cxn ang="0">
                    <a:pos x="50" y="175"/>
                  </a:cxn>
                  <a:cxn ang="0">
                    <a:pos x="60" y="211"/>
                  </a:cxn>
                  <a:cxn ang="0">
                    <a:pos x="60" y="237"/>
                  </a:cxn>
                  <a:cxn ang="0">
                    <a:pos x="92" y="226"/>
                  </a:cxn>
                  <a:cxn ang="0">
                    <a:pos x="138" y="205"/>
                  </a:cxn>
                  <a:cxn ang="0">
                    <a:pos x="146" y="184"/>
                  </a:cxn>
                  <a:cxn ang="0">
                    <a:pos x="189" y="173"/>
                  </a:cxn>
                  <a:cxn ang="0">
                    <a:pos x="209" y="163"/>
                  </a:cxn>
                  <a:cxn ang="0">
                    <a:pos x="217" y="156"/>
                  </a:cxn>
                  <a:cxn ang="0">
                    <a:pos x="225" y="144"/>
                  </a:cxn>
                  <a:cxn ang="0">
                    <a:pos x="228" y="137"/>
                  </a:cxn>
                  <a:cxn ang="0">
                    <a:pos x="232" y="129"/>
                  </a:cxn>
                </a:cxnLst>
                <a:rect l="0" t="0" r="r" b="b"/>
                <a:pathLst>
                  <a:path w="232" h="237">
                    <a:moveTo>
                      <a:pt x="0" y="72"/>
                    </a:moveTo>
                    <a:cubicBezTo>
                      <a:pt x="1" y="72"/>
                      <a:pt x="2" y="73"/>
                      <a:pt x="6" y="75"/>
                    </a:cubicBezTo>
                    <a:cubicBezTo>
                      <a:pt x="6" y="66"/>
                      <a:pt x="6" y="66"/>
                      <a:pt x="6" y="66"/>
                    </a:cubicBezTo>
                    <a:lnTo>
                      <a:pt x="0" y="72"/>
                    </a:lnTo>
                    <a:close/>
                    <a:moveTo>
                      <a:pt x="231" y="124"/>
                    </a:moveTo>
                    <a:cubicBezTo>
                      <a:pt x="227" y="122"/>
                      <a:pt x="227" y="122"/>
                      <a:pt x="227" y="122"/>
                    </a:cubicBezTo>
                    <a:cubicBezTo>
                      <a:pt x="223" y="124"/>
                      <a:pt x="223" y="124"/>
                      <a:pt x="223" y="124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6" y="124"/>
                      <a:pt x="216" y="124"/>
                      <a:pt x="216" y="124"/>
                    </a:cubicBezTo>
                    <a:cubicBezTo>
                      <a:pt x="214" y="120"/>
                      <a:pt x="214" y="120"/>
                      <a:pt x="214" y="120"/>
                    </a:cubicBezTo>
                    <a:cubicBezTo>
                      <a:pt x="210" y="117"/>
                      <a:pt x="210" y="117"/>
                      <a:pt x="210" y="117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2" y="113"/>
                      <a:pt x="202" y="113"/>
                      <a:pt x="202" y="113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2" y="80"/>
                      <a:pt x="182" y="80"/>
                      <a:pt x="182" y="80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1"/>
                      <a:pt x="169" y="71"/>
                      <a:pt x="169" y="71"/>
                    </a:cubicBezTo>
                    <a:cubicBezTo>
                      <a:pt x="170" y="61"/>
                      <a:pt x="170" y="61"/>
                      <a:pt x="170" y="61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4" y="32"/>
                      <a:pt x="154" y="32"/>
                      <a:pt x="154" y="32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8" y="76"/>
                      <a:pt x="7" y="76"/>
                      <a:pt x="6" y="75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4"/>
                      <a:pt x="14" y="155"/>
                      <a:pt x="14" y="155"/>
                    </a:cubicBezTo>
                    <a:cubicBezTo>
                      <a:pt x="14" y="155"/>
                      <a:pt x="15" y="155"/>
                      <a:pt x="16" y="156"/>
                    </a:cubicBezTo>
                    <a:cubicBezTo>
                      <a:pt x="27" y="173"/>
                      <a:pt x="27" y="173"/>
                      <a:pt x="27" y="173"/>
                    </a:cubicBezTo>
                    <a:cubicBezTo>
                      <a:pt x="48" y="173"/>
                      <a:pt x="48" y="173"/>
                      <a:pt x="48" y="173"/>
                    </a:cubicBezTo>
                    <a:cubicBezTo>
                      <a:pt x="48" y="173"/>
                      <a:pt x="49" y="174"/>
                      <a:pt x="50" y="175"/>
                    </a:cubicBezTo>
                    <a:cubicBezTo>
                      <a:pt x="59" y="201"/>
                      <a:pt x="59" y="201"/>
                      <a:pt x="59" y="201"/>
                    </a:cubicBezTo>
                    <a:cubicBezTo>
                      <a:pt x="59" y="205"/>
                      <a:pt x="60" y="208"/>
                      <a:pt x="60" y="211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7"/>
                      <a:pt x="60" y="237"/>
                      <a:pt x="60" y="237"/>
                    </a:cubicBezTo>
                    <a:cubicBezTo>
                      <a:pt x="76" y="232"/>
                      <a:pt x="76" y="232"/>
                      <a:pt x="76" y="232"/>
                    </a:cubicBezTo>
                    <a:cubicBezTo>
                      <a:pt x="92" y="226"/>
                      <a:pt x="92" y="226"/>
                      <a:pt x="92" y="226"/>
                    </a:cubicBezTo>
                    <a:cubicBezTo>
                      <a:pt x="103" y="205"/>
                      <a:pt x="103" y="205"/>
                      <a:pt x="103" y="205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46" y="205"/>
                      <a:pt x="146" y="205"/>
                      <a:pt x="146" y="20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78" y="184"/>
                      <a:pt x="178" y="184"/>
                      <a:pt x="178" y="184"/>
                    </a:cubicBezTo>
                    <a:cubicBezTo>
                      <a:pt x="189" y="173"/>
                      <a:pt x="189" y="173"/>
                      <a:pt x="189" y="173"/>
                    </a:cubicBezTo>
                    <a:cubicBezTo>
                      <a:pt x="210" y="170"/>
                      <a:pt x="210" y="170"/>
                      <a:pt x="210" y="170"/>
                    </a:cubicBezTo>
                    <a:cubicBezTo>
                      <a:pt x="209" y="163"/>
                      <a:pt x="209" y="163"/>
                      <a:pt x="209" y="163"/>
                    </a:cubicBezTo>
                    <a:cubicBezTo>
                      <a:pt x="213" y="159"/>
                      <a:pt x="213" y="159"/>
                      <a:pt x="213" y="159"/>
                    </a:cubicBezTo>
                    <a:cubicBezTo>
                      <a:pt x="217" y="156"/>
                      <a:pt x="217" y="156"/>
                      <a:pt x="217" y="156"/>
                    </a:cubicBezTo>
                    <a:cubicBezTo>
                      <a:pt x="219" y="147"/>
                      <a:pt x="219" y="147"/>
                      <a:pt x="219" y="147"/>
                    </a:cubicBezTo>
                    <a:cubicBezTo>
                      <a:pt x="225" y="144"/>
                      <a:pt x="225" y="144"/>
                      <a:pt x="225" y="144"/>
                    </a:cubicBezTo>
                    <a:cubicBezTo>
                      <a:pt x="225" y="141"/>
                      <a:pt x="225" y="141"/>
                      <a:pt x="225" y="141"/>
                    </a:cubicBezTo>
                    <a:cubicBezTo>
                      <a:pt x="228" y="137"/>
                      <a:pt x="228" y="137"/>
                      <a:pt x="228" y="137"/>
                    </a:cubicBezTo>
                    <a:cubicBezTo>
                      <a:pt x="229" y="133"/>
                      <a:pt x="229" y="133"/>
                      <a:pt x="229" y="133"/>
                    </a:cubicBezTo>
                    <a:cubicBezTo>
                      <a:pt x="232" y="129"/>
                      <a:pt x="232" y="129"/>
                      <a:pt x="232" y="129"/>
                    </a:cubicBezTo>
                    <a:cubicBezTo>
                      <a:pt x="231" y="124"/>
                      <a:pt x="231" y="124"/>
                      <a:pt x="231" y="124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00000"/>
                  </a:solidFill>
                  <a:latin typeface="DIN-Medium"/>
                </a:endParaRPr>
              </a:p>
            </p:txBody>
          </p:sp>
        </p:grpSp>
        <p:sp>
          <p:nvSpPr>
            <p:cNvPr id="354" name="USA (Alaska)"/>
            <p:cNvSpPr>
              <a:spLocks noEditPoints="1"/>
            </p:cNvSpPr>
            <p:nvPr/>
          </p:nvSpPr>
          <p:spPr bwMode="gray">
            <a:xfrm>
              <a:off x="997650" y="1984764"/>
              <a:ext cx="1016132" cy="409561"/>
            </a:xfrm>
            <a:custGeom>
              <a:avLst/>
              <a:gdLst>
                <a:gd name="T0" fmla="*/ 2147483647 w 3072"/>
                <a:gd name="T1" fmla="*/ 2147483647 h 1332"/>
                <a:gd name="T2" fmla="*/ 2147483647 w 3072"/>
                <a:gd name="T3" fmla="*/ 2147483647 h 1332"/>
                <a:gd name="T4" fmla="*/ 2147483647 w 3072"/>
                <a:gd name="T5" fmla="*/ 2147483647 h 1332"/>
                <a:gd name="T6" fmla="*/ 2147483647 w 3072"/>
                <a:gd name="T7" fmla="*/ 2147483647 h 1332"/>
                <a:gd name="T8" fmla="*/ 2147483647 w 3072"/>
                <a:gd name="T9" fmla="*/ 2147483647 h 1332"/>
                <a:gd name="T10" fmla="*/ 2147483647 w 3072"/>
                <a:gd name="T11" fmla="*/ 2147483647 h 1332"/>
                <a:gd name="T12" fmla="*/ 2147483647 w 3072"/>
                <a:gd name="T13" fmla="*/ 2147483647 h 1332"/>
                <a:gd name="T14" fmla="*/ 2147483647 w 3072"/>
                <a:gd name="T15" fmla="*/ 2147483647 h 1332"/>
                <a:gd name="T16" fmla="*/ 2147483647 w 3072"/>
                <a:gd name="T17" fmla="*/ 2147483647 h 1332"/>
                <a:gd name="T18" fmla="*/ 2147483647 w 3072"/>
                <a:gd name="T19" fmla="*/ 2147483647 h 1332"/>
                <a:gd name="T20" fmla="*/ 2147483647 w 3072"/>
                <a:gd name="T21" fmla="*/ 2147483647 h 1332"/>
                <a:gd name="T22" fmla="*/ 2147483647 w 3072"/>
                <a:gd name="T23" fmla="*/ 0 h 1332"/>
                <a:gd name="T24" fmla="*/ 2147483647 w 3072"/>
                <a:gd name="T25" fmla="*/ 2147483647 h 1332"/>
                <a:gd name="T26" fmla="*/ 2147483647 w 3072"/>
                <a:gd name="T27" fmla="*/ 2147483647 h 1332"/>
                <a:gd name="T28" fmla="*/ 2147483647 w 3072"/>
                <a:gd name="T29" fmla="*/ 2147483647 h 1332"/>
                <a:gd name="T30" fmla="*/ 2147483647 w 3072"/>
                <a:gd name="T31" fmla="*/ 2147483647 h 1332"/>
                <a:gd name="T32" fmla="*/ 2147483647 w 3072"/>
                <a:gd name="T33" fmla="*/ 2147483647 h 1332"/>
                <a:gd name="T34" fmla="*/ 2147483647 w 3072"/>
                <a:gd name="T35" fmla="*/ 2147483647 h 1332"/>
                <a:gd name="T36" fmla="*/ 2147483647 w 3072"/>
                <a:gd name="T37" fmla="*/ 2147483647 h 1332"/>
                <a:gd name="T38" fmla="*/ 2147483647 w 3072"/>
                <a:gd name="T39" fmla="*/ 2147483647 h 1332"/>
                <a:gd name="T40" fmla="*/ 2147483647 w 3072"/>
                <a:gd name="T41" fmla="*/ 2147483647 h 1332"/>
                <a:gd name="T42" fmla="*/ 2147483647 w 3072"/>
                <a:gd name="T43" fmla="*/ 2147483647 h 1332"/>
                <a:gd name="T44" fmla="*/ 2147483647 w 3072"/>
                <a:gd name="T45" fmla="*/ 2147483647 h 1332"/>
                <a:gd name="T46" fmla="*/ 2147483647 w 3072"/>
                <a:gd name="T47" fmla="*/ 2147483647 h 1332"/>
                <a:gd name="T48" fmla="*/ 2147483647 w 3072"/>
                <a:gd name="T49" fmla="*/ 2147483647 h 1332"/>
                <a:gd name="T50" fmla="*/ 2147483647 w 3072"/>
                <a:gd name="T51" fmla="*/ 2147483647 h 1332"/>
                <a:gd name="T52" fmla="*/ 2147483647 w 3072"/>
                <a:gd name="T53" fmla="*/ 2147483647 h 1332"/>
                <a:gd name="T54" fmla="*/ 2147483647 w 3072"/>
                <a:gd name="T55" fmla="*/ 2147483647 h 1332"/>
                <a:gd name="T56" fmla="*/ 2147483647 w 3072"/>
                <a:gd name="T57" fmla="*/ 2147483647 h 1332"/>
                <a:gd name="T58" fmla="*/ 2147483647 w 3072"/>
                <a:gd name="T59" fmla="*/ 2147483647 h 1332"/>
                <a:gd name="T60" fmla="*/ 2147483647 w 3072"/>
                <a:gd name="T61" fmla="*/ 2147483647 h 1332"/>
                <a:gd name="T62" fmla="*/ 2147483647 w 3072"/>
                <a:gd name="T63" fmla="*/ 2147483647 h 1332"/>
                <a:gd name="T64" fmla="*/ 2147483647 w 3072"/>
                <a:gd name="T65" fmla="*/ 2147483647 h 1332"/>
                <a:gd name="T66" fmla="*/ 2147483647 w 3072"/>
                <a:gd name="T67" fmla="*/ 2147483647 h 1332"/>
                <a:gd name="T68" fmla="*/ 2147483647 w 3072"/>
                <a:gd name="T69" fmla="*/ 2147483647 h 1332"/>
                <a:gd name="T70" fmla="*/ 2147483647 w 3072"/>
                <a:gd name="T71" fmla="*/ 2147483647 h 1332"/>
                <a:gd name="T72" fmla="*/ 2147483647 w 3072"/>
                <a:gd name="T73" fmla="*/ 2147483647 h 1332"/>
                <a:gd name="T74" fmla="*/ 2147483647 w 3072"/>
                <a:gd name="T75" fmla="*/ 2147483647 h 1332"/>
                <a:gd name="T76" fmla="*/ 2147483647 w 3072"/>
                <a:gd name="T77" fmla="*/ 2147483647 h 1332"/>
                <a:gd name="T78" fmla="*/ 2147483647 w 3072"/>
                <a:gd name="T79" fmla="*/ 2147483647 h 1332"/>
                <a:gd name="T80" fmla="*/ 2147483647 w 3072"/>
                <a:gd name="T81" fmla="*/ 2147483647 h 1332"/>
                <a:gd name="T82" fmla="*/ 2147483647 w 3072"/>
                <a:gd name="T83" fmla="*/ 2147483647 h 1332"/>
                <a:gd name="T84" fmla="*/ 2147483647 w 3072"/>
                <a:gd name="T85" fmla="*/ 2147483647 h 1332"/>
                <a:gd name="T86" fmla="*/ 2147483647 w 3072"/>
                <a:gd name="T87" fmla="*/ 2147483647 h 1332"/>
                <a:gd name="T88" fmla="*/ 2147483647 w 3072"/>
                <a:gd name="T89" fmla="*/ 2147483647 h 1332"/>
                <a:gd name="T90" fmla="*/ 2147483647 w 3072"/>
                <a:gd name="T91" fmla="*/ 2147483647 h 1332"/>
                <a:gd name="T92" fmla="*/ 2147483647 w 3072"/>
                <a:gd name="T93" fmla="*/ 2147483647 h 1332"/>
                <a:gd name="T94" fmla="*/ 2147483647 w 3072"/>
                <a:gd name="T95" fmla="*/ 2147483647 h 1332"/>
                <a:gd name="T96" fmla="*/ 2147483647 w 3072"/>
                <a:gd name="T97" fmla="*/ 2147483647 h 1332"/>
                <a:gd name="T98" fmla="*/ 2147483647 w 3072"/>
                <a:gd name="T99" fmla="*/ 2147483647 h 1332"/>
                <a:gd name="T100" fmla="*/ 2147483647 w 3072"/>
                <a:gd name="T101" fmla="*/ 2147483647 h 1332"/>
                <a:gd name="T102" fmla="*/ 2147483647 w 3072"/>
                <a:gd name="T103" fmla="*/ 2147483647 h 1332"/>
                <a:gd name="T104" fmla="*/ 2147483647 w 3072"/>
                <a:gd name="T105" fmla="*/ 2147483647 h 1332"/>
                <a:gd name="T106" fmla="*/ 2147483647 w 3072"/>
                <a:gd name="T107" fmla="*/ 2147483647 h 1332"/>
                <a:gd name="T108" fmla="*/ 2147483647 w 3072"/>
                <a:gd name="T109" fmla="*/ 2147483647 h 1332"/>
                <a:gd name="T110" fmla="*/ 2147483647 w 3072"/>
                <a:gd name="T111" fmla="*/ 2147483647 h 1332"/>
                <a:gd name="T112" fmla="*/ 2147483647 w 3072"/>
                <a:gd name="T113" fmla="*/ 2147483647 h 1332"/>
                <a:gd name="T114" fmla="*/ 2147483647 w 3072"/>
                <a:gd name="T115" fmla="*/ 2147483647 h 1332"/>
                <a:gd name="T116" fmla="*/ 2147483647 w 3072"/>
                <a:gd name="T117" fmla="*/ 2147483647 h 1332"/>
                <a:gd name="T118" fmla="*/ 2147483647 w 3072"/>
                <a:gd name="T119" fmla="*/ 2147483647 h 1332"/>
                <a:gd name="T120" fmla="*/ 2147483647 w 3072"/>
                <a:gd name="T121" fmla="*/ 2147483647 h 1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72"/>
                <a:gd name="T184" fmla="*/ 0 h 1332"/>
                <a:gd name="T185" fmla="*/ 3072 w 3072"/>
                <a:gd name="T186" fmla="*/ 1332 h 1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72" h="1332">
                  <a:moveTo>
                    <a:pt x="2454" y="930"/>
                  </a:moveTo>
                  <a:lnTo>
                    <a:pt x="2418" y="966"/>
                  </a:lnTo>
                  <a:lnTo>
                    <a:pt x="2400" y="1002"/>
                  </a:lnTo>
                  <a:lnTo>
                    <a:pt x="2412" y="1002"/>
                  </a:lnTo>
                  <a:lnTo>
                    <a:pt x="2448" y="984"/>
                  </a:lnTo>
                  <a:lnTo>
                    <a:pt x="2460" y="972"/>
                  </a:lnTo>
                  <a:lnTo>
                    <a:pt x="2460" y="954"/>
                  </a:lnTo>
                  <a:lnTo>
                    <a:pt x="2472" y="942"/>
                  </a:lnTo>
                  <a:lnTo>
                    <a:pt x="2460" y="930"/>
                  </a:lnTo>
                  <a:lnTo>
                    <a:pt x="2454" y="930"/>
                  </a:lnTo>
                  <a:close/>
                  <a:moveTo>
                    <a:pt x="2400" y="930"/>
                  </a:moveTo>
                  <a:lnTo>
                    <a:pt x="2388" y="930"/>
                  </a:lnTo>
                  <a:lnTo>
                    <a:pt x="2376" y="936"/>
                  </a:lnTo>
                  <a:lnTo>
                    <a:pt x="2364" y="948"/>
                  </a:lnTo>
                  <a:lnTo>
                    <a:pt x="2364" y="954"/>
                  </a:lnTo>
                  <a:lnTo>
                    <a:pt x="2370" y="966"/>
                  </a:lnTo>
                  <a:lnTo>
                    <a:pt x="2376" y="972"/>
                  </a:lnTo>
                  <a:lnTo>
                    <a:pt x="2406" y="972"/>
                  </a:lnTo>
                  <a:lnTo>
                    <a:pt x="2412" y="960"/>
                  </a:lnTo>
                  <a:lnTo>
                    <a:pt x="2418" y="954"/>
                  </a:lnTo>
                  <a:lnTo>
                    <a:pt x="2418" y="942"/>
                  </a:lnTo>
                  <a:lnTo>
                    <a:pt x="2406" y="936"/>
                  </a:lnTo>
                  <a:lnTo>
                    <a:pt x="2400" y="930"/>
                  </a:lnTo>
                  <a:close/>
                  <a:moveTo>
                    <a:pt x="2316" y="1188"/>
                  </a:moveTo>
                  <a:lnTo>
                    <a:pt x="2328" y="1188"/>
                  </a:lnTo>
                  <a:lnTo>
                    <a:pt x="2340" y="1152"/>
                  </a:lnTo>
                  <a:lnTo>
                    <a:pt x="2322" y="1158"/>
                  </a:lnTo>
                  <a:lnTo>
                    <a:pt x="2316" y="1188"/>
                  </a:lnTo>
                  <a:close/>
                  <a:moveTo>
                    <a:pt x="2388" y="1074"/>
                  </a:moveTo>
                  <a:lnTo>
                    <a:pt x="2370" y="1086"/>
                  </a:lnTo>
                  <a:lnTo>
                    <a:pt x="2382" y="1098"/>
                  </a:lnTo>
                  <a:lnTo>
                    <a:pt x="2388" y="1098"/>
                  </a:lnTo>
                  <a:lnTo>
                    <a:pt x="2382" y="1104"/>
                  </a:lnTo>
                  <a:lnTo>
                    <a:pt x="2376" y="1104"/>
                  </a:lnTo>
                  <a:lnTo>
                    <a:pt x="2364" y="1116"/>
                  </a:lnTo>
                  <a:lnTo>
                    <a:pt x="2358" y="1116"/>
                  </a:lnTo>
                  <a:lnTo>
                    <a:pt x="2352" y="1122"/>
                  </a:lnTo>
                  <a:lnTo>
                    <a:pt x="2352" y="1152"/>
                  </a:lnTo>
                  <a:lnTo>
                    <a:pt x="2358" y="1164"/>
                  </a:lnTo>
                  <a:lnTo>
                    <a:pt x="2358" y="1188"/>
                  </a:lnTo>
                  <a:lnTo>
                    <a:pt x="2370" y="1182"/>
                  </a:lnTo>
                  <a:lnTo>
                    <a:pt x="2376" y="1170"/>
                  </a:lnTo>
                  <a:lnTo>
                    <a:pt x="2388" y="1164"/>
                  </a:lnTo>
                  <a:lnTo>
                    <a:pt x="2394" y="1158"/>
                  </a:lnTo>
                  <a:lnTo>
                    <a:pt x="2394" y="1146"/>
                  </a:lnTo>
                  <a:lnTo>
                    <a:pt x="2382" y="1134"/>
                  </a:lnTo>
                  <a:lnTo>
                    <a:pt x="2394" y="1134"/>
                  </a:lnTo>
                  <a:lnTo>
                    <a:pt x="2412" y="1116"/>
                  </a:lnTo>
                  <a:lnTo>
                    <a:pt x="2412" y="1098"/>
                  </a:lnTo>
                  <a:lnTo>
                    <a:pt x="2388" y="1074"/>
                  </a:lnTo>
                  <a:close/>
                  <a:moveTo>
                    <a:pt x="2562" y="1080"/>
                  </a:moveTo>
                  <a:lnTo>
                    <a:pt x="2550" y="1080"/>
                  </a:lnTo>
                  <a:lnTo>
                    <a:pt x="2550" y="1074"/>
                  </a:lnTo>
                  <a:lnTo>
                    <a:pt x="2544" y="1068"/>
                  </a:lnTo>
                  <a:lnTo>
                    <a:pt x="2538" y="1068"/>
                  </a:lnTo>
                  <a:lnTo>
                    <a:pt x="2532" y="1062"/>
                  </a:lnTo>
                  <a:lnTo>
                    <a:pt x="2520" y="1056"/>
                  </a:lnTo>
                  <a:lnTo>
                    <a:pt x="2514" y="1050"/>
                  </a:lnTo>
                  <a:lnTo>
                    <a:pt x="2514" y="1044"/>
                  </a:lnTo>
                  <a:lnTo>
                    <a:pt x="2520" y="1032"/>
                  </a:lnTo>
                  <a:lnTo>
                    <a:pt x="2520" y="1020"/>
                  </a:lnTo>
                  <a:lnTo>
                    <a:pt x="2526" y="1008"/>
                  </a:lnTo>
                  <a:lnTo>
                    <a:pt x="2532" y="1002"/>
                  </a:lnTo>
                  <a:lnTo>
                    <a:pt x="2532" y="960"/>
                  </a:lnTo>
                  <a:lnTo>
                    <a:pt x="2550" y="924"/>
                  </a:lnTo>
                  <a:lnTo>
                    <a:pt x="2550" y="906"/>
                  </a:lnTo>
                  <a:lnTo>
                    <a:pt x="2544" y="894"/>
                  </a:lnTo>
                  <a:lnTo>
                    <a:pt x="2526" y="876"/>
                  </a:lnTo>
                  <a:lnTo>
                    <a:pt x="2538" y="864"/>
                  </a:lnTo>
                  <a:lnTo>
                    <a:pt x="2538" y="834"/>
                  </a:lnTo>
                  <a:lnTo>
                    <a:pt x="2544" y="828"/>
                  </a:lnTo>
                  <a:lnTo>
                    <a:pt x="2550" y="828"/>
                  </a:lnTo>
                  <a:lnTo>
                    <a:pt x="2556" y="822"/>
                  </a:lnTo>
                  <a:lnTo>
                    <a:pt x="2550" y="816"/>
                  </a:lnTo>
                  <a:lnTo>
                    <a:pt x="2532" y="810"/>
                  </a:lnTo>
                  <a:lnTo>
                    <a:pt x="2520" y="810"/>
                  </a:lnTo>
                  <a:lnTo>
                    <a:pt x="2502" y="816"/>
                  </a:lnTo>
                  <a:lnTo>
                    <a:pt x="2490" y="816"/>
                  </a:lnTo>
                  <a:lnTo>
                    <a:pt x="2484" y="822"/>
                  </a:lnTo>
                  <a:lnTo>
                    <a:pt x="2478" y="822"/>
                  </a:lnTo>
                  <a:lnTo>
                    <a:pt x="2478" y="834"/>
                  </a:lnTo>
                  <a:lnTo>
                    <a:pt x="2460" y="834"/>
                  </a:lnTo>
                  <a:lnTo>
                    <a:pt x="2454" y="840"/>
                  </a:lnTo>
                  <a:lnTo>
                    <a:pt x="2442" y="846"/>
                  </a:lnTo>
                  <a:lnTo>
                    <a:pt x="2430" y="846"/>
                  </a:lnTo>
                  <a:lnTo>
                    <a:pt x="2418" y="852"/>
                  </a:lnTo>
                  <a:lnTo>
                    <a:pt x="2406" y="852"/>
                  </a:lnTo>
                  <a:lnTo>
                    <a:pt x="2400" y="858"/>
                  </a:lnTo>
                  <a:lnTo>
                    <a:pt x="2394" y="858"/>
                  </a:lnTo>
                  <a:lnTo>
                    <a:pt x="2388" y="864"/>
                  </a:lnTo>
                  <a:lnTo>
                    <a:pt x="2376" y="870"/>
                  </a:lnTo>
                  <a:lnTo>
                    <a:pt x="2370" y="876"/>
                  </a:lnTo>
                  <a:lnTo>
                    <a:pt x="2364" y="876"/>
                  </a:lnTo>
                  <a:lnTo>
                    <a:pt x="2364" y="864"/>
                  </a:lnTo>
                  <a:lnTo>
                    <a:pt x="2382" y="846"/>
                  </a:lnTo>
                  <a:lnTo>
                    <a:pt x="2376" y="840"/>
                  </a:lnTo>
                  <a:lnTo>
                    <a:pt x="2364" y="834"/>
                  </a:lnTo>
                  <a:lnTo>
                    <a:pt x="2358" y="828"/>
                  </a:lnTo>
                  <a:lnTo>
                    <a:pt x="2358" y="810"/>
                  </a:lnTo>
                  <a:lnTo>
                    <a:pt x="2352" y="798"/>
                  </a:lnTo>
                  <a:lnTo>
                    <a:pt x="2352" y="792"/>
                  </a:lnTo>
                  <a:lnTo>
                    <a:pt x="2376" y="768"/>
                  </a:lnTo>
                  <a:lnTo>
                    <a:pt x="2340" y="768"/>
                  </a:lnTo>
                  <a:lnTo>
                    <a:pt x="2328" y="780"/>
                  </a:lnTo>
                  <a:lnTo>
                    <a:pt x="2274" y="780"/>
                  </a:lnTo>
                  <a:lnTo>
                    <a:pt x="2274" y="768"/>
                  </a:lnTo>
                  <a:lnTo>
                    <a:pt x="2280" y="756"/>
                  </a:lnTo>
                  <a:lnTo>
                    <a:pt x="2292" y="750"/>
                  </a:lnTo>
                  <a:lnTo>
                    <a:pt x="2298" y="744"/>
                  </a:lnTo>
                  <a:lnTo>
                    <a:pt x="3072" y="108"/>
                  </a:lnTo>
                  <a:lnTo>
                    <a:pt x="3054" y="108"/>
                  </a:lnTo>
                  <a:lnTo>
                    <a:pt x="3054" y="102"/>
                  </a:lnTo>
                  <a:lnTo>
                    <a:pt x="3048" y="90"/>
                  </a:lnTo>
                  <a:lnTo>
                    <a:pt x="3036" y="84"/>
                  </a:lnTo>
                  <a:lnTo>
                    <a:pt x="3030" y="78"/>
                  </a:lnTo>
                  <a:lnTo>
                    <a:pt x="3012" y="78"/>
                  </a:lnTo>
                  <a:lnTo>
                    <a:pt x="2988" y="84"/>
                  </a:lnTo>
                  <a:lnTo>
                    <a:pt x="2964" y="84"/>
                  </a:lnTo>
                  <a:lnTo>
                    <a:pt x="2928" y="96"/>
                  </a:lnTo>
                  <a:lnTo>
                    <a:pt x="2916" y="96"/>
                  </a:lnTo>
                  <a:lnTo>
                    <a:pt x="2892" y="84"/>
                  </a:lnTo>
                  <a:lnTo>
                    <a:pt x="2886" y="78"/>
                  </a:lnTo>
                  <a:lnTo>
                    <a:pt x="2874" y="72"/>
                  </a:lnTo>
                  <a:lnTo>
                    <a:pt x="2784" y="72"/>
                  </a:lnTo>
                  <a:lnTo>
                    <a:pt x="2772" y="66"/>
                  </a:lnTo>
                  <a:lnTo>
                    <a:pt x="2766" y="60"/>
                  </a:lnTo>
                  <a:lnTo>
                    <a:pt x="2748" y="60"/>
                  </a:lnTo>
                  <a:lnTo>
                    <a:pt x="2736" y="54"/>
                  </a:lnTo>
                  <a:lnTo>
                    <a:pt x="2598" y="54"/>
                  </a:lnTo>
                  <a:lnTo>
                    <a:pt x="2598" y="42"/>
                  </a:lnTo>
                  <a:lnTo>
                    <a:pt x="2604" y="36"/>
                  </a:lnTo>
                  <a:lnTo>
                    <a:pt x="2592" y="36"/>
                  </a:lnTo>
                  <a:lnTo>
                    <a:pt x="2574" y="30"/>
                  </a:lnTo>
                  <a:lnTo>
                    <a:pt x="2562" y="30"/>
                  </a:lnTo>
                  <a:lnTo>
                    <a:pt x="2550" y="24"/>
                  </a:lnTo>
                  <a:lnTo>
                    <a:pt x="2532" y="24"/>
                  </a:lnTo>
                  <a:lnTo>
                    <a:pt x="2520" y="30"/>
                  </a:lnTo>
                  <a:lnTo>
                    <a:pt x="2496" y="30"/>
                  </a:lnTo>
                  <a:lnTo>
                    <a:pt x="2490" y="36"/>
                  </a:lnTo>
                  <a:lnTo>
                    <a:pt x="2484" y="36"/>
                  </a:lnTo>
                  <a:lnTo>
                    <a:pt x="2514" y="0"/>
                  </a:lnTo>
                  <a:lnTo>
                    <a:pt x="2430" y="36"/>
                  </a:lnTo>
                  <a:lnTo>
                    <a:pt x="2460" y="0"/>
                  </a:lnTo>
                  <a:lnTo>
                    <a:pt x="2430" y="0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358" y="30"/>
                  </a:lnTo>
                  <a:lnTo>
                    <a:pt x="2232" y="30"/>
                  </a:lnTo>
                  <a:lnTo>
                    <a:pt x="2214" y="36"/>
                  </a:lnTo>
                  <a:lnTo>
                    <a:pt x="2208" y="42"/>
                  </a:lnTo>
                  <a:lnTo>
                    <a:pt x="2184" y="54"/>
                  </a:lnTo>
                  <a:lnTo>
                    <a:pt x="2172" y="54"/>
                  </a:lnTo>
                  <a:lnTo>
                    <a:pt x="2166" y="60"/>
                  </a:lnTo>
                  <a:lnTo>
                    <a:pt x="2046" y="60"/>
                  </a:lnTo>
                  <a:lnTo>
                    <a:pt x="2004" y="72"/>
                  </a:lnTo>
                  <a:lnTo>
                    <a:pt x="1956" y="102"/>
                  </a:lnTo>
                  <a:lnTo>
                    <a:pt x="1902" y="132"/>
                  </a:lnTo>
                  <a:lnTo>
                    <a:pt x="1854" y="144"/>
                  </a:lnTo>
                  <a:lnTo>
                    <a:pt x="1758" y="156"/>
                  </a:lnTo>
                  <a:lnTo>
                    <a:pt x="1722" y="162"/>
                  </a:lnTo>
                  <a:lnTo>
                    <a:pt x="1704" y="162"/>
                  </a:lnTo>
                  <a:lnTo>
                    <a:pt x="1698" y="168"/>
                  </a:lnTo>
                  <a:lnTo>
                    <a:pt x="1644" y="186"/>
                  </a:lnTo>
                  <a:lnTo>
                    <a:pt x="1632" y="192"/>
                  </a:lnTo>
                  <a:lnTo>
                    <a:pt x="1620" y="192"/>
                  </a:lnTo>
                  <a:lnTo>
                    <a:pt x="1620" y="198"/>
                  </a:lnTo>
                  <a:lnTo>
                    <a:pt x="1626" y="204"/>
                  </a:lnTo>
                  <a:lnTo>
                    <a:pt x="1638" y="210"/>
                  </a:lnTo>
                  <a:lnTo>
                    <a:pt x="1650" y="222"/>
                  </a:lnTo>
                  <a:lnTo>
                    <a:pt x="1656" y="222"/>
                  </a:lnTo>
                  <a:lnTo>
                    <a:pt x="1662" y="234"/>
                  </a:lnTo>
                  <a:lnTo>
                    <a:pt x="1662" y="240"/>
                  </a:lnTo>
                  <a:lnTo>
                    <a:pt x="1668" y="252"/>
                  </a:lnTo>
                  <a:lnTo>
                    <a:pt x="1668" y="264"/>
                  </a:lnTo>
                  <a:lnTo>
                    <a:pt x="1662" y="264"/>
                  </a:lnTo>
                  <a:lnTo>
                    <a:pt x="1650" y="270"/>
                  </a:lnTo>
                  <a:lnTo>
                    <a:pt x="1644" y="282"/>
                  </a:lnTo>
                  <a:lnTo>
                    <a:pt x="1734" y="282"/>
                  </a:lnTo>
                  <a:lnTo>
                    <a:pt x="1704" y="318"/>
                  </a:lnTo>
                  <a:lnTo>
                    <a:pt x="1770" y="318"/>
                  </a:lnTo>
                  <a:lnTo>
                    <a:pt x="1764" y="336"/>
                  </a:lnTo>
                  <a:lnTo>
                    <a:pt x="1710" y="336"/>
                  </a:lnTo>
                  <a:lnTo>
                    <a:pt x="1698" y="348"/>
                  </a:lnTo>
                  <a:lnTo>
                    <a:pt x="1632" y="348"/>
                  </a:lnTo>
                  <a:lnTo>
                    <a:pt x="1614" y="354"/>
                  </a:lnTo>
                  <a:lnTo>
                    <a:pt x="1560" y="354"/>
                  </a:lnTo>
                  <a:lnTo>
                    <a:pt x="1554" y="348"/>
                  </a:lnTo>
                  <a:lnTo>
                    <a:pt x="1548" y="348"/>
                  </a:lnTo>
                  <a:lnTo>
                    <a:pt x="1554" y="342"/>
                  </a:lnTo>
                  <a:lnTo>
                    <a:pt x="1560" y="342"/>
                  </a:lnTo>
                  <a:lnTo>
                    <a:pt x="1572" y="330"/>
                  </a:lnTo>
                  <a:lnTo>
                    <a:pt x="1566" y="324"/>
                  </a:lnTo>
                  <a:lnTo>
                    <a:pt x="1458" y="324"/>
                  </a:lnTo>
                  <a:lnTo>
                    <a:pt x="1452" y="330"/>
                  </a:lnTo>
                  <a:lnTo>
                    <a:pt x="1452" y="348"/>
                  </a:lnTo>
                  <a:lnTo>
                    <a:pt x="1434" y="348"/>
                  </a:lnTo>
                  <a:lnTo>
                    <a:pt x="1422" y="354"/>
                  </a:lnTo>
                  <a:lnTo>
                    <a:pt x="1404" y="354"/>
                  </a:lnTo>
                  <a:lnTo>
                    <a:pt x="1386" y="360"/>
                  </a:lnTo>
                  <a:lnTo>
                    <a:pt x="1338" y="360"/>
                  </a:lnTo>
                  <a:lnTo>
                    <a:pt x="1308" y="366"/>
                  </a:lnTo>
                  <a:lnTo>
                    <a:pt x="1254" y="384"/>
                  </a:lnTo>
                  <a:lnTo>
                    <a:pt x="1254" y="390"/>
                  </a:lnTo>
                  <a:lnTo>
                    <a:pt x="1272" y="396"/>
                  </a:lnTo>
                  <a:lnTo>
                    <a:pt x="1284" y="402"/>
                  </a:lnTo>
                  <a:lnTo>
                    <a:pt x="1314" y="402"/>
                  </a:lnTo>
                  <a:lnTo>
                    <a:pt x="1272" y="420"/>
                  </a:lnTo>
                  <a:lnTo>
                    <a:pt x="1260" y="462"/>
                  </a:lnTo>
                  <a:lnTo>
                    <a:pt x="1272" y="462"/>
                  </a:lnTo>
                  <a:lnTo>
                    <a:pt x="1290" y="468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62"/>
                  </a:lnTo>
                  <a:lnTo>
                    <a:pt x="1410" y="474"/>
                  </a:lnTo>
                  <a:lnTo>
                    <a:pt x="1422" y="456"/>
                  </a:lnTo>
                  <a:lnTo>
                    <a:pt x="1434" y="474"/>
                  </a:lnTo>
                  <a:lnTo>
                    <a:pt x="1446" y="468"/>
                  </a:lnTo>
                  <a:lnTo>
                    <a:pt x="1452" y="462"/>
                  </a:lnTo>
                  <a:lnTo>
                    <a:pt x="1476" y="450"/>
                  </a:lnTo>
                  <a:lnTo>
                    <a:pt x="1482" y="444"/>
                  </a:lnTo>
                  <a:lnTo>
                    <a:pt x="1494" y="444"/>
                  </a:lnTo>
                  <a:lnTo>
                    <a:pt x="1506" y="450"/>
                  </a:lnTo>
                  <a:lnTo>
                    <a:pt x="1524" y="450"/>
                  </a:lnTo>
                  <a:lnTo>
                    <a:pt x="1536" y="444"/>
                  </a:lnTo>
                  <a:lnTo>
                    <a:pt x="1542" y="438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26"/>
                  </a:lnTo>
                  <a:lnTo>
                    <a:pt x="1566" y="450"/>
                  </a:lnTo>
                  <a:lnTo>
                    <a:pt x="1560" y="462"/>
                  </a:lnTo>
                  <a:lnTo>
                    <a:pt x="1554" y="468"/>
                  </a:lnTo>
                  <a:lnTo>
                    <a:pt x="1500" y="468"/>
                  </a:lnTo>
                  <a:lnTo>
                    <a:pt x="1506" y="498"/>
                  </a:lnTo>
                  <a:lnTo>
                    <a:pt x="1494" y="504"/>
                  </a:lnTo>
                  <a:lnTo>
                    <a:pt x="1488" y="516"/>
                  </a:lnTo>
                  <a:lnTo>
                    <a:pt x="1476" y="522"/>
                  </a:lnTo>
                  <a:lnTo>
                    <a:pt x="1464" y="534"/>
                  </a:lnTo>
                  <a:lnTo>
                    <a:pt x="1446" y="540"/>
                  </a:lnTo>
                  <a:lnTo>
                    <a:pt x="1380" y="540"/>
                  </a:lnTo>
                  <a:lnTo>
                    <a:pt x="1362" y="522"/>
                  </a:lnTo>
                  <a:lnTo>
                    <a:pt x="1344" y="534"/>
                  </a:lnTo>
                  <a:lnTo>
                    <a:pt x="1344" y="546"/>
                  </a:lnTo>
                  <a:lnTo>
                    <a:pt x="1338" y="546"/>
                  </a:lnTo>
                  <a:lnTo>
                    <a:pt x="1332" y="552"/>
                  </a:lnTo>
                  <a:lnTo>
                    <a:pt x="1320" y="558"/>
                  </a:lnTo>
                  <a:lnTo>
                    <a:pt x="1302" y="564"/>
                  </a:lnTo>
                  <a:lnTo>
                    <a:pt x="1290" y="570"/>
                  </a:lnTo>
                  <a:lnTo>
                    <a:pt x="1266" y="570"/>
                  </a:lnTo>
                  <a:lnTo>
                    <a:pt x="1242" y="558"/>
                  </a:lnTo>
                  <a:lnTo>
                    <a:pt x="1236" y="558"/>
                  </a:lnTo>
                  <a:lnTo>
                    <a:pt x="1140" y="606"/>
                  </a:lnTo>
                  <a:lnTo>
                    <a:pt x="1122" y="624"/>
                  </a:lnTo>
                  <a:lnTo>
                    <a:pt x="1116" y="606"/>
                  </a:lnTo>
                  <a:lnTo>
                    <a:pt x="1080" y="624"/>
                  </a:lnTo>
                  <a:lnTo>
                    <a:pt x="1068" y="624"/>
                  </a:lnTo>
                  <a:lnTo>
                    <a:pt x="1044" y="636"/>
                  </a:lnTo>
                  <a:lnTo>
                    <a:pt x="1020" y="660"/>
                  </a:lnTo>
                  <a:lnTo>
                    <a:pt x="990" y="648"/>
                  </a:lnTo>
                  <a:lnTo>
                    <a:pt x="990" y="672"/>
                  </a:lnTo>
                  <a:lnTo>
                    <a:pt x="984" y="666"/>
                  </a:lnTo>
                  <a:lnTo>
                    <a:pt x="972" y="666"/>
                  </a:lnTo>
                  <a:lnTo>
                    <a:pt x="966" y="672"/>
                  </a:lnTo>
                  <a:lnTo>
                    <a:pt x="966" y="690"/>
                  </a:lnTo>
                  <a:lnTo>
                    <a:pt x="954" y="708"/>
                  </a:lnTo>
                  <a:lnTo>
                    <a:pt x="1014" y="684"/>
                  </a:lnTo>
                  <a:lnTo>
                    <a:pt x="990" y="702"/>
                  </a:lnTo>
                  <a:lnTo>
                    <a:pt x="990" y="714"/>
                  </a:lnTo>
                  <a:lnTo>
                    <a:pt x="972" y="726"/>
                  </a:lnTo>
                  <a:lnTo>
                    <a:pt x="1026" y="726"/>
                  </a:lnTo>
                  <a:lnTo>
                    <a:pt x="1032" y="732"/>
                  </a:lnTo>
                  <a:lnTo>
                    <a:pt x="1032" y="738"/>
                  </a:lnTo>
                  <a:lnTo>
                    <a:pt x="1020" y="744"/>
                  </a:lnTo>
                  <a:lnTo>
                    <a:pt x="984" y="744"/>
                  </a:lnTo>
                  <a:lnTo>
                    <a:pt x="960" y="750"/>
                  </a:lnTo>
                  <a:lnTo>
                    <a:pt x="972" y="738"/>
                  </a:lnTo>
                  <a:lnTo>
                    <a:pt x="960" y="732"/>
                  </a:lnTo>
                  <a:lnTo>
                    <a:pt x="954" y="732"/>
                  </a:lnTo>
                  <a:lnTo>
                    <a:pt x="948" y="738"/>
                  </a:lnTo>
                  <a:lnTo>
                    <a:pt x="936" y="744"/>
                  </a:lnTo>
                  <a:lnTo>
                    <a:pt x="930" y="750"/>
                  </a:lnTo>
                  <a:lnTo>
                    <a:pt x="924" y="750"/>
                  </a:lnTo>
                  <a:lnTo>
                    <a:pt x="918" y="756"/>
                  </a:lnTo>
                  <a:lnTo>
                    <a:pt x="924" y="756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24" y="774"/>
                  </a:lnTo>
                  <a:lnTo>
                    <a:pt x="924" y="780"/>
                  </a:lnTo>
                  <a:lnTo>
                    <a:pt x="918" y="792"/>
                  </a:lnTo>
                  <a:lnTo>
                    <a:pt x="918" y="804"/>
                  </a:lnTo>
                  <a:lnTo>
                    <a:pt x="990" y="804"/>
                  </a:lnTo>
                  <a:lnTo>
                    <a:pt x="1038" y="774"/>
                  </a:lnTo>
                  <a:lnTo>
                    <a:pt x="1104" y="750"/>
                  </a:lnTo>
                  <a:lnTo>
                    <a:pt x="1098" y="750"/>
                  </a:lnTo>
                  <a:lnTo>
                    <a:pt x="1092" y="756"/>
                  </a:lnTo>
                  <a:lnTo>
                    <a:pt x="1080" y="762"/>
                  </a:lnTo>
                  <a:lnTo>
                    <a:pt x="1062" y="768"/>
                  </a:lnTo>
                  <a:lnTo>
                    <a:pt x="1050" y="780"/>
                  </a:lnTo>
                  <a:lnTo>
                    <a:pt x="1038" y="786"/>
                  </a:lnTo>
                  <a:lnTo>
                    <a:pt x="1026" y="798"/>
                  </a:lnTo>
                  <a:lnTo>
                    <a:pt x="1026" y="816"/>
                  </a:lnTo>
                  <a:lnTo>
                    <a:pt x="1020" y="828"/>
                  </a:lnTo>
                  <a:lnTo>
                    <a:pt x="990" y="828"/>
                  </a:lnTo>
                  <a:lnTo>
                    <a:pt x="978" y="834"/>
                  </a:lnTo>
                  <a:lnTo>
                    <a:pt x="972" y="852"/>
                  </a:lnTo>
                  <a:lnTo>
                    <a:pt x="966" y="864"/>
                  </a:lnTo>
                  <a:lnTo>
                    <a:pt x="954" y="870"/>
                  </a:lnTo>
                  <a:lnTo>
                    <a:pt x="942" y="882"/>
                  </a:lnTo>
                  <a:lnTo>
                    <a:pt x="930" y="888"/>
                  </a:lnTo>
                  <a:lnTo>
                    <a:pt x="924" y="894"/>
                  </a:lnTo>
                  <a:lnTo>
                    <a:pt x="978" y="888"/>
                  </a:lnTo>
                  <a:lnTo>
                    <a:pt x="972" y="906"/>
                  </a:lnTo>
                  <a:lnTo>
                    <a:pt x="978" y="894"/>
                  </a:lnTo>
                  <a:lnTo>
                    <a:pt x="990" y="888"/>
                  </a:lnTo>
                  <a:lnTo>
                    <a:pt x="1002" y="876"/>
                  </a:lnTo>
                  <a:lnTo>
                    <a:pt x="1026" y="864"/>
                  </a:lnTo>
                  <a:lnTo>
                    <a:pt x="1038" y="864"/>
                  </a:lnTo>
                  <a:lnTo>
                    <a:pt x="1050" y="870"/>
                  </a:lnTo>
                  <a:lnTo>
                    <a:pt x="1056" y="870"/>
                  </a:lnTo>
                  <a:lnTo>
                    <a:pt x="1056" y="876"/>
                  </a:lnTo>
                  <a:lnTo>
                    <a:pt x="1050" y="876"/>
                  </a:lnTo>
                  <a:lnTo>
                    <a:pt x="1074" y="870"/>
                  </a:lnTo>
                  <a:lnTo>
                    <a:pt x="1068" y="876"/>
                  </a:lnTo>
                  <a:lnTo>
                    <a:pt x="1068" y="906"/>
                  </a:lnTo>
                  <a:lnTo>
                    <a:pt x="1074" y="912"/>
                  </a:lnTo>
                  <a:lnTo>
                    <a:pt x="1092" y="912"/>
                  </a:lnTo>
                  <a:lnTo>
                    <a:pt x="1098" y="900"/>
                  </a:lnTo>
                  <a:lnTo>
                    <a:pt x="1110" y="894"/>
                  </a:lnTo>
                  <a:lnTo>
                    <a:pt x="1116" y="888"/>
                  </a:lnTo>
                  <a:lnTo>
                    <a:pt x="1122" y="876"/>
                  </a:lnTo>
                  <a:lnTo>
                    <a:pt x="1164" y="858"/>
                  </a:lnTo>
                  <a:lnTo>
                    <a:pt x="1176" y="870"/>
                  </a:lnTo>
                  <a:lnTo>
                    <a:pt x="1146" y="870"/>
                  </a:lnTo>
                  <a:lnTo>
                    <a:pt x="1140" y="876"/>
                  </a:lnTo>
                  <a:lnTo>
                    <a:pt x="1140" y="882"/>
                  </a:lnTo>
                  <a:lnTo>
                    <a:pt x="1134" y="888"/>
                  </a:lnTo>
                  <a:lnTo>
                    <a:pt x="1134" y="894"/>
                  </a:lnTo>
                  <a:lnTo>
                    <a:pt x="1152" y="894"/>
                  </a:lnTo>
                  <a:lnTo>
                    <a:pt x="1164" y="888"/>
                  </a:lnTo>
                  <a:lnTo>
                    <a:pt x="1182" y="888"/>
                  </a:lnTo>
                  <a:lnTo>
                    <a:pt x="1200" y="882"/>
                  </a:lnTo>
                  <a:lnTo>
                    <a:pt x="1218" y="882"/>
                  </a:lnTo>
                  <a:lnTo>
                    <a:pt x="1224" y="876"/>
                  </a:lnTo>
                  <a:lnTo>
                    <a:pt x="1230" y="876"/>
                  </a:lnTo>
                  <a:lnTo>
                    <a:pt x="1272" y="858"/>
                  </a:lnTo>
                  <a:lnTo>
                    <a:pt x="1224" y="882"/>
                  </a:lnTo>
                  <a:lnTo>
                    <a:pt x="1224" y="894"/>
                  </a:lnTo>
                  <a:lnTo>
                    <a:pt x="1212" y="894"/>
                  </a:lnTo>
                  <a:lnTo>
                    <a:pt x="1200" y="900"/>
                  </a:lnTo>
                  <a:lnTo>
                    <a:pt x="1188" y="900"/>
                  </a:lnTo>
                  <a:lnTo>
                    <a:pt x="1176" y="906"/>
                  </a:lnTo>
                  <a:lnTo>
                    <a:pt x="1170" y="912"/>
                  </a:lnTo>
                  <a:lnTo>
                    <a:pt x="1158" y="918"/>
                  </a:lnTo>
                  <a:lnTo>
                    <a:pt x="1152" y="930"/>
                  </a:lnTo>
                  <a:lnTo>
                    <a:pt x="1122" y="930"/>
                  </a:lnTo>
                  <a:lnTo>
                    <a:pt x="1086" y="960"/>
                  </a:lnTo>
                  <a:lnTo>
                    <a:pt x="1086" y="978"/>
                  </a:lnTo>
                  <a:lnTo>
                    <a:pt x="1038" y="978"/>
                  </a:lnTo>
                  <a:lnTo>
                    <a:pt x="1032" y="984"/>
                  </a:lnTo>
                  <a:lnTo>
                    <a:pt x="1020" y="984"/>
                  </a:lnTo>
                  <a:lnTo>
                    <a:pt x="1002" y="990"/>
                  </a:lnTo>
                  <a:lnTo>
                    <a:pt x="990" y="996"/>
                  </a:lnTo>
                  <a:lnTo>
                    <a:pt x="978" y="996"/>
                  </a:lnTo>
                  <a:lnTo>
                    <a:pt x="966" y="1008"/>
                  </a:lnTo>
                  <a:lnTo>
                    <a:pt x="966" y="1020"/>
                  </a:lnTo>
                  <a:lnTo>
                    <a:pt x="960" y="1026"/>
                  </a:lnTo>
                  <a:lnTo>
                    <a:pt x="960" y="1038"/>
                  </a:lnTo>
                  <a:lnTo>
                    <a:pt x="876" y="1038"/>
                  </a:lnTo>
                  <a:lnTo>
                    <a:pt x="858" y="1044"/>
                  </a:lnTo>
                  <a:lnTo>
                    <a:pt x="828" y="1062"/>
                  </a:lnTo>
                  <a:lnTo>
                    <a:pt x="804" y="1080"/>
                  </a:lnTo>
                  <a:lnTo>
                    <a:pt x="780" y="1092"/>
                  </a:lnTo>
                  <a:lnTo>
                    <a:pt x="774" y="1098"/>
                  </a:lnTo>
                  <a:lnTo>
                    <a:pt x="750" y="1104"/>
                  </a:lnTo>
                  <a:lnTo>
                    <a:pt x="738" y="1122"/>
                  </a:lnTo>
                  <a:lnTo>
                    <a:pt x="732" y="1104"/>
                  </a:lnTo>
                  <a:lnTo>
                    <a:pt x="672" y="1104"/>
                  </a:lnTo>
                  <a:lnTo>
                    <a:pt x="648" y="1116"/>
                  </a:lnTo>
                  <a:lnTo>
                    <a:pt x="630" y="1122"/>
                  </a:lnTo>
                  <a:lnTo>
                    <a:pt x="624" y="1128"/>
                  </a:lnTo>
                  <a:lnTo>
                    <a:pt x="606" y="1128"/>
                  </a:lnTo>
                  <a:lnTo>
                    <a:pt x="606" y="1140"/>
                  </a:lnTo>
                  <a:lnTo>
                    <a:pt x="576" y="1146"/>
                  </a:lnTo>
                  <a:lnTo>
                    <a:pt x="564" y="1152"/>
                  </a:lnTo>
                  <a:lnTo>
                    <a:pt x="540" y="1152"/>
                  </a:lnTo>
                  <a:lnTo>
                    <a:pt x="516" y="1170"/>
                  </a:lnTo>
                  <a:lnTo>
                    <a:pt x="522" y="1182"/>
                  </a:lnTo>
                  <a:lnTo>
                    <a:pt x="540" y="1164"/>
                  </a:lnTo>
                  <a:lnTo>
                    <a:pt x="558" y="1176"/>
                  </a:lnTo>
                  <a:lnTo>
                    <a:pt x="582" y="1158"/>
                  </a:lnTo>
                  <a:lnTo>
                    <a:pt x="582" y="1170"/>
                  </a:lnTo>
                  <a:lnTo>
                    <a:pt x="594" y="1170"/>
                  </a:lnTo>
                  <a:lnTo>
                    <a:pt x="606" y="1164"/>
                  </a:lnTo>
                  <a:lnTo>
                    <a:pt x="618" y="1164"/>
                  </a:lnTo>
                  <a:lnTo>
                    <a:pt x="642" y="1140"/>
                  </a:lnTo>
                  <a:lnTo>
                    <a:pt x="654" y="1134"/>
                  </a:lnTo>
                  <a:lnTo>
                    <a:pt x="666" y="1122"/>
                  </a:lnTo>
                  <a:lnTo>
                    <a:pt x="684" y="1122"/>
                  </a:lnTo>
                  <a:lnTo>
                    <a:pt x="684" y="1134"/>
                  </a:lnTo>
                  <a:lnTo>
                    <a:pt x="690" y="1140"/>
                  </a:lnTo>
                  <a:lnTo>
                    <a:pt x="708" y="1140"/>
                  </a:lnTo>
                  <a:lnTo>
                    <a:pt x="732" y="1128"/>
                  </a:lnTo>
                  <a:lnTo>
                    <a:pt x="744" y="1128"/>
                  </a:lnTo>
                  <a:lnTo>
                    <a:pt x="756" y="1122"/>
                  </a:lnTo>
                  <a:lnTo>
                    <a:pt x="762" y="1116"/>
                  </a:lnTo>
                  <a:lnTo>
                    <a:pt x="768" y="1116"/>
                  </a:lnTo>
                  <a:lnTo>
                    <a:pt x="804" y="1128"/>
                  </a:lnTo>
                  <a:lnTo>
                    <a:pt x="822" y="1110"/>
                  </a:lnTo>
                  <a:lnTo>
                    <a:pt x="834" y="1110"/>
                  </a:lnTo>
                  <a:lnTo>
                    <a:pt x="852" y="1104"/>
                  </a:lnTo>
                  <a:lnTo>
                    <a:pt x="870" y="1104"/>
                  </a:lnTo>
                  <a:lnTo>
                    <a:pt x="894" y="1092"/>
                  </a:lnTo>
                  <a:lnTo>
                    <a:pt x="918" y="1068"/>
                  </a:lnTo>
                  <a:lnTo>
                    <a:pt x="942" y="1056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1014" y="1044"/>
                  </a:lnTo>
                  <a:lnTo>
                    <a:pt x="1026" y="1038"/>
                  </a:lnTo>
                  <a:lnTo>
                    <a:pt x="1032" y="1038"/>
                  </a:lnTo>
                  <a:lnTo>
                    <a:pt x="1038" y="1032"/>
                  </a:lnTo>
                  <a:lnTo>
                    <a:pt x="1050" y="1032"/>
                  </a:lnTo>
                  <a:lnTo>
                    <a:pt x="1086" y="1020"/>
                  </a:lnTo>
                  <a:lnTo>
                    <a:pt x="1110" y="1008"/>
                  </a:lnTo>
                  <a:lnTo>
                    <a:pt x="1122" y="996"/>
                  </a:lnTo>
                  <a:lnTo>
                    <a:pt x="1134" y="990"/>
                  </a:lnTo>
                  <a:lnTo>
                    <a:pt x="1140" y="984"/>
                  </a:lnTo>
                  <a:lnTo>
                    <a:pt x="1206" y="972"/>
                  </a:lnTo>
                  <a:lnTo>
                    <a:pt x="1260" y="942"/>
                  </a:lnTo>
                  <a:lnTo>
                    <a:pt x="1296" y="942"/>
                  </a:lnTo>
                  <a:lnTo>
                    <a:pt x="1314" y="936"/>
                  </a:lnTo>
                  <a:lnTo>
                    <a:pt x="1326" y="936"/>
                  </a:lnTo>
                  <a:lnTo>
                    <a:pt x="1338" y="930"/>
                  </a:lnTo>
                  <a:lnTo>
                    <a:pt x="1368" y="900"/>
                  </a:lnTo>
                  <a:lnTo>
                    <a:pt x="1380" y="900"/>
                  </a:lnTo>
                  <a:lnTo>
                    <a:pt x="1404" y="888"/>
                  </a:lnTo>
                  <a:lnTo>
                    <a:pt x="1416" y="888"/>
                  </a:lnTo>
                  <a:lnTo>
                    <a:pt x="1428" y="882"/>
                  </a:lnTo>
                  <a:lnTo>
                    <a:pt x="1434" y="876"/>
                  </a:lnTo>
                  <a:lnTo>
                    <a:pt x="1434" y="864"/>
                  </a:lnTo>
                  <a:lnTo>
                    <a:pt x="1422" y="864"/>
                  </a:lnTo>
                  <a:lnTo>
                    <a:pt x="1428" y="858"/>
                  </a:lnTo>
                  <a:lnTo>
                    <a:pt x="1452" y="846"/>
                  </a:lnTo>
                  <a:lnTo>
                    <a:pt x="1458" y="840"/>
                  </a:lnTo>
                  <a:lnTo>
                    <a:pt x="1470" y="834"/>
                  </a:lnTo>
                  <a:lnTo>
                    <a:pt x="1476" y="828"/>
                  </a:lnTo>
                  <a:lnTo>
                    <a:pt x="1488" y="828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96" y="786"/>
                  </a:lnTo>
                  <a:lnTo>
                    <a:pt x="1590" y="768"/>
                  </a:lnTo>
                  <a:lnTo>
                    <a:pt x="1602" y="768"/>
                  </a:lnTo>
                  <a:lnTo>
                    <a:pt x="1608" y="774"/>
                  </a:lnTo>
                  <a:lnTo>
                    <a:pt x="1626" y="774"/>
                  </a:lnTo>
                  <a:lnTo>
                    <a:pt x="1638" y="762"/>
                  </a:lnTo>
                  <a:lnTo>
                    <a:pt x="1650" y="762"/>
                  </a:lnTo>
                  <a:lnTo>
                    <a:pt x="1674" y="750"/>
                  </a:lnTo>
                  <a:lnTo>
                    <a:pt x="1680" y="744"/>
                  </a:lnTo>
                  <a:lnTo>
                    <a:pt x="1704" y="732"/>
                  </a:lnTo>
                  <a:lnTo>
                    <a:pt x="1740" y="720"/>
                  </a:lnTo>
                  <a:lnTo>
                    <a:pt x="1770" y="708"/>
                  </a:lnTo>
                  <a:lnTo>
                    <a:pt x="1794" y="702"/>
                  </a:lnTo>
                  <a:lnTo>
                    <a:pt x="1812" y="702"/>
                  </a:lnTo>
                  <a:lnTo>
                    <a:pt x="1818" y="708"/>
                  </a:lnTo>
                  <a:lnTo>
                    <a:pt x="1842" y="720"/>
                  </a:lnTo>
                  <a:lnTo>
                    <a:pt x="1848" y="726"/>
                  </a:lnTo>
                  <a:lnTo>
                    <a:pt x="1812" y="726"/>
                  </a:lnTo>
                  <a:lnTo>
                    <a:pt x="1794" y="714"/>
                  </a:lnTo>
                  <a:lnTo>
                    <a:pt x="1758" y="738"/>
                  </a:lnTo>
                  <a:lnTo>
                    <a:pt x="1728" y="738"/>
                  </a:lnTo>
                  <a:lnTo>
                    <a:pt x="1722" y="744"/>
                  </a:lnTo>
                  <a:lnTo>
                    <a:pt x="1710" y="750"/>
                  </a:lnTo>
                  <a:lnTo>
                    <a:pt x="1704" y="762"/>
                  </a:lnTo>
                  <a:lnTo>
                    <a:pt x="1692" y="768"/>
                  </a:lnTo>
                  <a:lnTo>
                    <a:pt x="1686" y="774"/>
                  </a:lnTo>
                  <a:lnTo>
                    <a:pt x="1680" y="774"/>
                  </a:lnTo>
                  <a:lnTo>
                    <a:pt x="1668" y="780"/>
                  </a:lnTo>
                  <a:lnTo>
                    <a:pt x="1656" y="780"/>
                  </a:lnTo>
                  <a:lnTo>
                    <a:pt x="1638" y="786"/>
                  </a:lnTo>
                  <a:lnTo>
                    <a:pt x="1614" y="798"/>
                  </a:lnTo>
                  <a:lnTo>
                    <a:pt x="1614" y="804"/>
                  </a:lnTo>
                  <a:lnTo>
                    <a:pt x="1620" y="810"/>
                  </a:lnTo>
                  <a:lnTo>
                    <a:pt x="1632" y="816"/>
                  </a:lnTo>
                  <a:lnTo>
                    <a:pt x="1650" y="816"/>
                  </a:lnTo>
                  <a:lnTo>
                    <a:pt x="1644" y="816"/>
                  </a:lnTo>
                  <a:lnTo>
                    <a:pt x="1638" y="822"/>
                  </a:lnTo>
                  <a:lnTo>
                    <a:pt x="1632" y="822"/>
                  </a:lnTo>
                  <a:lnTo>
                    <a:pt x="1620" y="828"/>
                  </a:lnTo>
                  <a:lnTo>
                    <a:pt x="1572" y="828"/>
                  </a:lnTo>
                  <a:lnTo>
                    <a:pt x="1566" y="834"/>
                  </a:lnTo>
                  <a:lnTo>
                    <a:pt x="1560" y="834"/>
                  </a:lnTo>
                  <a:lnTo>
                    <a:pt x="1560" y="846"/>
                  </a:lnTo>
                  <a:lnTo>
                    <a:pt x="1572" y="858"/>
                  </a:lnTo>
                  <a:lnTo>
                    <a:pt x="1584" y="858"/>
                  </a:lnTo>
                  <a:lnTo>
                    <a:pt x="1596" y="852"/>
                  </a:lnTo>
                  <a:lnTo>
                    <a:pt x="1638" y="834"/>
                  </a:lnTo>
                  <a:lnTo>
                    <a:pt x="1680" y="810"/>
                  </a:lnTo>
                  <a:lnTo>
                    <a:pt x="1722" y="798"/>
                  </a:lnTo>
                  <a:lnTo>
                    <a:pt x="1788" y="798"/>
                  </a:lnTo>
                  <a:lnTo>
                    <a:pt x="1818" y="792"/>
                  </a:lnTo>
                  <a:lnTo>
                    <a:pt x="1824" y="786"/>
                  </a:lnTo>
                  <a:lnTo>
                    <a:pt x="1848" y="774"/>
                  </a:lnTo>
                  <a:lnTo>
                    <a:pt x="1854" y="762"/>
                  </a:lnTo>
                  <a:lnTo>
                    <a:pt x="1866" y="756"/>
                  </a:lnTo>
                  <a:lnTo>
                    <a:pt x="1872" y="750"/>
                  </a:lnTo>
                  <a:lnTo>
                    <a:pt x="1866" y="738"/>
                  </a:lnTo>
                  <a:lnTo>
                    <a:pt x="1878" y="732"/>
                  </a:lnTo>
                  <a:lnTo>
                    <a:pt x="1908" y="720"/>
                  </a:lnTo>
                  <a:lnTo>
                    <a:pt x="1944" y="714"/>
                  </a:lnTo>
                  <a:lnTo>
                    <a:pt x="1962" y="708"/>
                  </a:lnTo>
                  <a:lnTo>
                    <a:pt x="1968" y="708"/>
                  </a:lnTo>
                  <a:lnTo>
                    <a:pt x="1980" y="720"/>
                  </a:lnTo>
                  <a:lnTo>
                    <a:pt x="1980" y="726"/>
                  </a:lnTo>
                  <a:lnTo>
                    <a:pt x="2046" y="702"/>
                  </a:lnTo>
                  <a:lnTo>
                    <a:pt x="2004" y="738"/>
                  </a:lnTo>
                  <a:lnTo>
                    <a:pt x="2022" y="744"/>
                  </a:lnTo>
                  <a:lnTo>
                    <a:pt x="2022" y="762"/>
                  </a:lnTo>
                  <a:lnTo>
                    <a:pt x="2028" y="762"/>
                  </a:lnTo>
                  <a:lnTo>
                    <a:pt x="2034" y="756"/>
                  </a:lnTo>
                  <a:lnTo>
                    <a:pt x="2094" y="726"/>
                  </a:lnTo>
                  <a:lnTo>
                    <a:pt x="2082" y="732"/>
                  </a:lnTo>
                  <a:lnTo>
                    <a:pt x="2076" y="744"/>
                  </a:lnTo>
                  <a:lnTo>
                    <a:pt x="2064" y="750"/>
                  </a:lnTo>
                  <a:lnTo>
                    <a:pt x="2058" y="762"/>
                  </a:lnTo>
                  <a:lnTo>
                    <a:pt x="2046" y="774"/>
                  </a:lnTo>
                  <a:lnTo>
                    <a:pt x="2052" y="780"/>
                  </a:lnTo>
                  <a:lnTo>
                    <a:pt x="2064" y="780"/>
                  </a:lnTo>
                  <a:lnTo>
                    <a:pt x="2076" y="786"/>
                  </a:lnTo>
                  <a:lnTo>
                    <a:pt x="2106" y="786"/>
                  </a:lnTo>
                  <a:lnTo>
                    <a:pt x="2208" y="798"/>
                  </a:lnTo>
                  <a:lnTo>
                    <a:pt x="2238" y="780"/>
                  </a:lnTo>
                  <a:lnTo>
                    <a:pt x="2232" y="786"/>
                  </a:lnTo>
                  <a:lnTo>
                    <a:pt x="2232" y="810"/>
                  </a:lnTo>
                  <a:lnTo>
                    <a:pt x="2298" y="810"/>
                  </a:lnTo>
                  <a:lnTo>
                    <a:pt x="2334" y="804"/>
                  </a:lnTo>
                  <a:lnTo>
                    <a:pt x="2328" y="804"/>
                  </a:lnTo>
                  <a:lnTo>
                    <a:pt x="2322" y="810"/>
                  </a:lnTo>
                  <a:lnTo>
                    <a:pt x="2310" y="810"/>
                  </a:lnTo>
                  <a:lnTo>
                    <a:pt x="2286" y="822"/>
                  </a:lnTo>
                  <a:lnTo>
                    <a:pt x="2280" y="828"/>
                  </a:lnTo>
                  <a:lnTo>
                    <a:pt x="2280" y="834"/>
                  </a:lnTo>
                  <a:lnTo>
                    <a:pt x="2292" y="846"/>
                  </a:lnTo>
                  <a:lnTo>
                    <a:pt x="2304" y="852"/>
                  </a:lnTo>
                  <a:lnTo>
                    <a:pt x="2310" y="858"/>
                  </a:lnTo>
                  <a:lnTo>
                    <a:pt x="2310" y="882"/>
                  </a:lnTo>
                  <a:lnTo>
                    <a:pt x="2316" y="888"/>
                  </a:lnTo>
                  <a:lnTo>
                    <a:pt x="2316" y="900"/>
                  </a:lnTo>
                  <a:lnTo>
                    <a:pt x="2322" y="912"/>
                  </a:lnTo>
                  <a:lnTo>
                    <a:pt x="2358" y="912"/>
                  </a:lnTo>
                  <a:lnTo>
                    <a:pt x="2370" y="906"/>
                  </a:lnTo>
                  <a:lnTo>
                    <a:pt x="2388" y="906"/>
                  </a:lnTo>
                  <a:lnTo>
                    <a:pt x="2382" y="876"/>
                  </a:lnTo>
                  <a:lnTo>
                    <a:pt x="2400" y="870"/>
                  </a:lnTo>
                  <a:lnTo>
                    <a:pt x="2412" y="888"/>
                  </a:lnTo>
                  <a:lnTo>
                    <a:pt x="2442" y="876"/>
                  </a:lnTo>
                  <a:lnTo>
                    <a:pt x="2430" y="888"/>
                  </a:lnTo>
                  <a:lnTo>
                    <a:pt x="2430" y="900"/>
                  </a:lnTo>
                  <a:lnTo>
                    <a:pt x="2424" y="906"/>
                  </a:lnTo>
                  <a:lnTo>
                    <a:pt x="2424" y="912"/>
                  </a:lnTo>
                  <a:lnTo>
                    <a:pt x="2430" y="918"/>
                  </a:lnTo>
                  <a:lnTo>
                    <a:pt x="2436" y="918"/>
                  </a:lnTo>
                  <a:lnTo>
                    <a:pt x="2448" y="912"/>
                  </a:lnTo>
                  <a:lnTo>
                    <a:pt x="2454" y="906"/>
                  </a:lnTo>
                  <a:lnTo>
                    <a:pt x="2460" y="894"/>
                  </a:lnTo>
                  <a:lnTo>
                    <a:pt x="2466" y="888"/>
                  </a:lnTo>
                  <a:lnTo>
                    <a:pt x="2472" y="876"/>
                  </a:lnTo>
                  <a:lnTo>
                    <a:pt x="2502" y="834"/>
                  </a:lnTo>
                  <a:lnTo>
                    <a:pt x="2478" y="900"/>
                  </a:lnTo>
                  <a:lnTo>
                    <a:pt x="2484" y="924"/>
                  </a:lnTo>
                  <a:lnTo>
                    <a:pt x="2520" y="912"/>
                  </a:lnTo>
                  <a:lnTo>
                    <a:pt x="2496" y="936"/>
                  </a:lnTo>
                  <a:lnTo>
                    <a:pt x="2520" y="954"/>
                  </a:lnTo>
                  <a:lnTo>
                    <a:pt x="2502" y="954"/>
                  </a:lnTo>
                  <a:lnTo>
                    <a:pt x="2502" y="972"/>
                  </a:lnTo>
                  <a:lnTo>
                    <a:pt x="2472" y="990"/>
                  </a:lnTo>
                  <a:lnTo>
                    <a:pt x="2454" y="1002"/>
                  </a:lnTo>
                  <a:lnTo>
                    <a:pt x="2484" y="1020"/>
                  </a:lnTo>
                  <a:lnTo>
                    <a:pt x="2478" y="1050"/>
                  </a:lnTo>
                  <a:lnTo>
                    <a:pt x="2460" y="1068"/>
                  </a:lnTo>
                  <a:lnTo>
                    <a:pt x="2478" y="1080"/>
                  </a:lnTo>
                  <a:lnTo>
                    <a:pt x="2460" y="1098"/>
                  </a:lnTo>
                  <a:lnTo>
                    <a:pt x="2490" y="1098"/>
                  </a:lnTo>
                  <a:lnTo>
                    <a:pt x="2526" y="1086"/>
                  </a:lnTo>
                  <a:lnTo>
                    <a:pt x="2496" y="1122"/>
                  </a:lnTo>
                  <a:lnTo>
                    <a:pt x="2478" y="1140"/>
                  </a:lnTo>
                  <a:lnTo>
                    <a:pt x="2502" y="1146"/>
                  </a:lnTo>
                  <a:lnTo>
                    <a:pt x="2454" y="1164"/>
                  </a:lnTo>
                  <a:lnTo>
                    <a:pt x="2436" y="1176"/>
                  </a:lnTo>
                  <a:lnTo>
                    <a:pt x="2454" y="1188"/>
                  </a:lnTo>
                  <a:lnTo>
                    <a:pt x="2454" y="1200"/>
                  </a:lnTo>
                  <a:lnTo>
                    <a:pt x="2472" y="1188"/>
                  </a:lnTo>
                  <a:lnTo>
                    <a:pt x="2490" y="1182"/>
                  </a:lnTo>
                  <a:lnTo>
                    <a:pt x="2502" y="1170"/>
                  </a:lnTo>
                  <a:lnTo>
                    <a:pt x="2514" y="1164"/>
                  </a:lnTo>
                  <a:lnTo>
                    <a:pt x="2532" y="1146"/>
                  </a:lnTo>
                  <a:lnTo>
                    <a:pt x="2538" y="1134"/>
                  </a:lnTo>
                  <a:lnTo>
                    <a:pt x="2538" y="1122"/>
                  </a:lnTo>
                  <a:lnTo>
                    <a:pt x="2550" y="1116"/>
                  </a:lnTo>
                  <a:lnTo>
                    <a:pt x="2562" y="1104"/>
                  </a:lnTo>
                  <a:lnTo>
                    <a:pt x="2574" y="1098"/>
                  </a:lnTo>
                  <a:lnTo>
                    <a:pt x="2574" y="1086"/>
                  </a:lnTo>
                  <a:lnTo>
                    <a:pt x="2568" y="1080"/>
                  </a:lnTo>
                  <a:lnTo>
                    <a:pt x="2562" y="1080"/>
                  </a:lnTo>
                  <a:close/>
                  <a:moveTo>
                    <a:pt x="2394" y="1056"/>
                  </a:moveTo>
                  <a:lnTo>
                    <a:pt x="2400" y="1062"/>
                  </a:lnTo>
                  <a:lnTo>
                    <a:pt x="2418" y="1062"/>
                  </a:lnTo>
                  <a:lnTo>
                    <a:pt x="2436" y="1044"/>
                  </a:lnTo>
                  <a:lnTo>
                    <a:pt x="2460" y="1038"/>
                  </a:lnTo>
                  <a:lnTo>
                    <a:pt x="2454" y="1020"/>
                  </a:lnTo>
                  <a:lnTo>
                    <a:pt x="2430" y="1020"/>
                  </a:lnTo>
                  <a:lnTo>
                    <a:pt x="2418" y="1026"/>
                  </a:lnTo>
                  <a:lnTo>
                    <a:pt x="2412" y="1032"/>
                  </a:lnTo>
                  <a:lnTo>
                    <a:pt x="2406" y="1044"/>
                  </a:lnTo>
                  <a:lnTo>
                    <a:pt x="2394" y="1050"/>
                  </a:lnTo>
                  <a:lnTo>
                    <a:pt x="2394" y="1056"/>
                  </a:lnTo>
                  <a:close/>
                  <a:moveTo>
                    <a:pt x="2376" y="984"/>
                  </a:moveTo>
                  <a:lnTo>
                    <a:pt x="2358" y="984"/>
                  </a:lnTo>
                  <a:lnTo>
                    <a:pt x="2346" y="990"/>
                  </a:lnTo>
                  <a:lnTo>
                    <a:pt x="2334" y="1002"/>
                  </a:lnTo>
                  <a:lnTo>
                    <a:pt x="2334" y="1014"/>
                  </a:lnTo>
                  <a:lnTo>
                    <a:pt x="2322" y="1026"/>
                  </a:lnTo>
                  <a:lnTo>
                    <a:pt x="2322" y="1044"/>
                  </a:lnTo>
                  <a:lnTo>
                    <a:pt x="2310" y="1056"/>
                  </a:lnTo>
                  <a:lnTo>
                    <a:pt x="2310" y="1074"/>
                  </a:lnTo>
                  <a:lnTo>
                    <a:pt x="2316" y="1080"/>
                  </a:lnTo>
                  <a:lnTo>
                    <a:pt x="2322" y="1074"/>
                  </a:lnTo>
                  <a:lnTo>
                    <a:pt x="2328" y="1062"/>
                  </a:lnTo>
                  <a:lnTo>
                    <a:pt x="2340" y="1050"/>
                  </a:lnTo>
                  <a:lnTo>
                    <a:pt x="2352" y="1044"/>
                  </a:lnTo>
                  <a:lnTo>
                    <a:pt x="2376" y="1020"/>
                  </a:lnTo>
                  <a:lnTo>
                    <a:pt x="2382" y="1008"/>
                  </a:lnTo>
                  <a:lnTo>
                    <a:pt x="2382" y="990"/>
                  </a:lnTo>
                  <a:lnTo>
                    <a:pt x="2376" y="984"/>
                  </a:lnTo>
                  <a:close/>
                  <a:moveTo>
                    <a:pt x="786" y="810"/>
                  </a:moveTo>
                  <a:lnTo>
                    <a:pt x="798" y="810"/>
                  </a:lnTo>
                  <a:lnTo>
                    <a:pt x="834" y="798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70" y="780"/>
                  </a:lnTo>
                  <a:lnTo>
                    <a:pt x="864" y="774"/>
                  </a:lnTo>
                  <a:lnTo>
                    <a:pt x="828" y="762"/>
                  </a:lnTo>
                  <a:lnTo>
                    <a:pt x="810" y="762"/>
                  </a:lnTo>
                  <a:lnTo>
                    <a:pt x="798" y="768"/>
                  </a:lnTo>
                  <a:lnTo>
                    <a:pt x="792" y="774"/>
                  </a:lnTo>
                  <a:lnTo>
                    <a:pt x="786" y="768"/>
                  </a:lnTo>
                  <a:lnTo>
                    <a:pt x="774" y="768"/>
                  </a:lnTo>
                  <a:lnTo>
                    <a:pt x="768" y="774"/>
                  </a:lnTo>
                  <a:lnTo>
                    <a:pt x="768" y="804"/>
                  </a:lnTo>
                  <a:lnTo>
                    <a:pt x="774" y="810"/>
                  </a:lnTo>
                  <a:lnTo>
                    <a:pt x="786" y="810"/>
                  </a:lnTo>
                  <a:close/>
                  <a:moveTo>
                    <a:pt x="0" y="1332"/>
                  </a:moveTo>
                  <a:lnTo>
                    <a:pt x="60" y="1320"/>
                  </a:lnTo>
                  <a:lnTo>
                    <a:pt x="72" y="1302"/>
                  </a:lnTo>
                  <a:lnTo>
                    <a:pt x="132" y="1296"/>
                  </a:lnTo>
                  <a:lnTo>
                    <a:pt x="114" y="1272"/>
                  </a:lnTo>
                  <a:lnTo>
                    <a:pt x="0" y="1332"/>
                  </a:lnTo>
                  <a:close/>
                  <a:moveTo>
                    <a:pt x="1362" y="954"/>
                  </a:moveTo>
                  <a:lnTo>
                    <a:pt x="1350" y="954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14" y="954"/>
                  </a:lnTo>
                  <a:lnTo>
                    <a:pt x="1314" y="978"/>
                  </a:lnTo>
                  <a:lnTo>
                    <a:pt x="1290" y="996"/>
                  </a:lnTo>
                  <a:lnTo>
                    <a:pt x="1290" y="972"/>
                  </a:lnTo>
                  <a:lnTo>
                    <a:pt x="1278" y="966"/>
                  </a:lnTo>
                  <a:lnTo>
                    <a:pt x="1272" y="966"/>
                  </a:lnTo>
                  <a:lnTo>
                    <a:pt x="1248" y="978"/>
                  </a:lnTo>
                  <a:lnTo>
                    <a:pt x="1242" y="978"/>
                  </a:lnTo>
                  <a:lnTo>
                    <a:pt x="1230" y="990"/>
                  </a:lnTo>
                  <a:lnTo>
                    <a:pt x="1224" y="1002"/>
                  </a:lnTo>
                  <a:lnTo>
                    <a:pt x="1218" y="1008"/>
                  </a:lnTo>
                  <a:lnTo>
                    <a:pt x="1218" y="1014"/>
                  </a:lnTo>
                  <a:lnTo>
                    <a:pt x="1224" y="1014"/>
                  </a:lnTo>
                  <a:lnTo>
                    <a:pt x="1230" y="1020"/>
                  </a:lnTo>
                  <a:lnTo>
                    <a:pt x="1278" y="1020"/>
                  </a:lnTo>
                  <a:lnTo>
                    <a:pt x="1296" y="1014"/>
                  </a:lnTo>
                  <a:lnTo>
                    <a:pt x="1308" y="1014"/>
                  </a:lnTo>
                  <a:lnTo>
                    <a:pt x="1320" y="1008"/>
                  </a:lnTo>
                  <a:lnTo>
                    <a:pt x="1320" y="996"/>
                  </a:lnTo>
                  <a:lnTo>
                    <a:pt x="1350" y="990"/>
                  </a:lnTo>
                  <a:lnTo>
                    <a:pt x="1350" y="984"/>
                  </a:lnTo>
                  <a:lnTo>
                    <a:pt x="1386" y="978"/>
                  </a:lnTo>
                  <a:lnTo>
                    <a:pt x="1398" y="954"/>
                  </a:lnTo>
                  <a:lnTo>
                    <a:pt x="1380" y="960"/>
                  </a:lnTo>
                  <a:lnTo>
                    <a:pt x="1374" y="954"/>
                  </a:lnTo>
                  <a:lnTo>
                    <a:pt x="1362" y="954"/>
                  </a:lnTo>
                  <a:close/>
                  <a:moveTo>
                    <a:pt x="162" y="1290"/>
                  </a:moveTo>
                  <a:lnTo>
                    <a:pt x="204" y="1290"/>
                  </a:lnTo>
                  <a:lnTo>
                    <a:pt x="240" y="1260"/>
                  </a:lnTo>
                  <a:lnTo>
                    <a:pt x="228" y="1242"/>
                  </a:lnTo>
                  <a:lnTo>
                    <a:pt x="162" y="1290"/>
                  </a:lnTo>
                  <a:close/>
                  <a:moveTo>
                    <a:pt x="2466" y="1140"/>
                  </a:moveTo>
                  <a:lnTo>
                    <a:pt x="2472" y="1128"/>
                  </a:lnTo>
                  <a:lnTo>
                    <a:pt x="2454" y="1110"/>
                  </a:lnTo>
                  <a:lnTo>
                    <a:pt x="2448" y="1110"/>
                  </a:lnTo>
                  <a:lnTo>
                    <a:pt x="2436" y="1122"/>
                  </a:lnTo>
                  <a:lnTo>
                    <a:pt x="2430" y="1134"/>
                  </a:lnTo>
                  <a:lnTo>
                    <a:pt x="2424" y="1152"/>
                  </a:lnTo>
                  <a:lnTo>
                    <a:pt x="2418" y="1164"/>
                  </a:lnTo>
                  <a:lnTo>
                    <a:pt x="2418" y="1176"/>
                  </a:lnTo>
                  <a:lnTo>
                    <a:pt x="2436" y="1158"/>
                  </a:lnTo>
                  <a:lnTo>
                    <a:pt x="2454" y="1158"/>
                  </a:lnTo>
                  <a:lnTo>
                    <a:pt x="2460" y="1152"/>
                  </a:lnTo>
                  <a:lnTo>
                    <a:pt x="2466" y="1140"/>
                  </a:lnTo>
                  <a:close/>
                  <a:moveTo>
                    <a:pt x="1428" y="912"/>
                  </a:moveTo>
                  <a:lnTo>
                    <a:pt x="1404" y="924"/>
                  </a:lnTo>
                  <a:lnTo>
                    <a:pt x="1386" y="942"/>
                  </a:lnTo>
                  <a:lnTo>
                    <a:pt x="1386" y="948"/>
                  </a:lnTo>
                  <a:lnTo>
                    <a:pt x="1398" y="954"/>
                  </a:lnTo>
                  <a:lnTo>
                    <a:pt x="1410" y="954"/>
                  </a:lnTo>
                  <a:lnTo>
                    <a:pt x="1422" y="948"/>
                  </a:lnTo>
                  <a:lnTo>
                    <a:pt x="1428" y="948"/>
                  </a:lnTo>
                  <a:lnTo>
                    <a:pt x="1440" y="942"/>
                  </a:lnTo>
                  <a:lnTo>
                    <a:pt x="1446" y="930"/>
                  </a:lnTo>
                  <a:lnTo>
                    <a:pt x="1470" y="930"/>
                  </a:lnTo>
                  <a:lnTo>
                    <a:pt x="1470" y="924"/>
                  </a:lnTo>
                  <a:lnTo>
                    <a:pt x="1458" y="912"/>
                  </a:lnTo>
                  <a:lnTo>
                    <a:pt x="1452" y="912"/>
                  </a:lnTo>
                  <a:lnTo>
                    <a:pt x="1440" y="906"/>
                  </a:lnTo>
                  <a:lnTo>
                    <a:pt x="1428" y="912"/>
                  </a:lnTo>
                  <a:close/>
                  <a:moveTo>
                    <a:pt x="498" y="1164"/>
                  </a:moveTo>
                  <a:lnTo>
                    <a:pt x="486" y="1164"/>
                  </a:lnTo>
                  <a:lnTo>
                    <a:pt x="474" y="1170"/>
                  </a:lnTo>
                  <a:lnTo>
                    <a:pt x="462" y="1170"/>
                  </a:lnTo>
                  <a:lnTo>
                    <a:pt x="450" y="1176"/>
                  </a:lnTo>
                  <a:lnTo>
                    <a:pt x="444" y="1182"/>
                  </a:lnTo>
                  <a:lnTo>
                    <a:pt x="432" y="1182"/>
                  </a:lnTo>
                  <a:lnTo>
                    <a:pt x="426" y="1188"/>
                  </a:lnTo>
                  <a:lnTo>
                    <a:pt x="414" y="1188"/>
                  </a:lnTo>
                  <a:lnTo>
                    <a:pt x="390" y="1200"/>
                  </a:lnTo>
                  <a:lnTo>
                    <a:pt x="384" y="1206"/>
                  </a:lnTo>
                  <a:lnTo>
                    <a:pt x="384" y="1218"/>
                  </a:lnTo>
                  <a:lnTo>
                    <a:pt x="402" y="1218"/>
                  </a:lnTo>
                  <a:lnTo>
                    <a:pt x="420" y="1212"/>
                  </a:lnTo>
                  <a:lnTo>
                    <a:pt x="432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0" y="1176"/>
                  </a:lnTo>
                  <a:lnTo>
                    <a:pt x="498" y="1164"/>
                  </a:lnTo>
                  <a:close/>
                  <a:moveTo>
                    <a:pt x="330" y="1242"/>
                  </a:moveTo>
                  <a:lnTo>
                    <a:pt x="330" y="1224"/>
                  </a:lnTo>
                  <a:lnTo>
                    <a:pt x="276" y="1242"/>
                  </a:lnTo>
                  <a:lnTo>
                    <a:pt x="330" y="124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55" name="USA"/>
            <p:cNvSpPr>
              <a:spLocks noEditPoints="1"/>
            </p:cNvSpPr>
            <p:nvPr/>
          </p:nvSpPr>
          <p:spPr bwMode="gray">
            <a:xfrm>
              <a:off x="1663147" y="2473360"/>
              <a:ext cx="1295208" cy="603560"/>
            </a:xfrm>
            <a:custGeom>
              <a:avLst/>
              <a:gdLst>
                <a:gd name="T0" fmla="*/ 2147483647 w 3918"/>
                <a:gd name="T1" fmla="*/ 2147483647 h 1944"/>
                <a:gd name="T2" fmla="*/ 2147483647 w 3918"/>
                <a:gd name="T3" fmla="*/ 2147483647 h 1944"/>
                <a:gd name="T4" fmla="*/ 2147483647 w 3918"/>
                <a:gd name="T5" fmla="*/ 2147483647 h 1944"/>
                <a:gd name="T6" fmla="*/ 2147483647 w 3918"/>
                <a:gd name="T7" fmla="*/ 2147483647 h 1944"/>
                <a:gd name="T8" fmla="*/ 2147483647 w 3918"/>
                <a:gd name="T9" fmla="*/ 2147483647 h 1944"/>
                <a:gd name="T10" fmla="*/ 2147483647 w 3918"/>
                <a:gd name="T11" fmla="*/ 2147483647 h 1944"/>
                <a:gd name="T12" fmla="*/ 2147483647 w 3918"/>
                <a:gd name="T13" fmla="*/ 2147483647 h 1944"/>
                <a:gd name="T14" fmla="*/ 2147483647 w 3918"/>
                <a:gd name="T15" fmla="*/ 2147483647 h 1944"/>
                <a:gd name="T16" fmla="*/ 2147483647 w 3918"/>
                <a:gd name="T17" fmla="*/ 2147483647 h 1944"/>
                <a:gd name="T18" fmla="*/ 2147483647 w 3918"/>
                <a:gd name="T19" fmla="*/ 2147483647 h 1944"/>
                <a:gd name="T20" fmla="*/ 2147483647 w 3918"/>
                <a:gd name="T21" fmla="*/ 2147483647 h 1944"/>
                <a:gd name="T22" fmla="*/ 2147483647 w 3918"/>
                <a:gd name="T23" fmla="*/ 2147483647 h 1944"/>
                <a:gd name="T24" fmla="*/ 2147483647 w 3918"/>
                <a:gd name="T25" fmla="*/ 2147483647 h 1944"/>
                <a:gd name="T26" fmla="*/ 2147483647 w 3918"/>
                <a:gd name="T27" fmla="*/ 2147483647 h 1944"/>
                <a:gd name="T28" fmla="*/ 2147483647 w 3918"/>
                <a:gd name="T29" fmla="*/ 2147483647 h 1944"/>
                <a:gd name="T30" fmla="*/ 2147483647 w 3918"/>
                <a:gd name="T31" fmla="*/ 2147483647 h 1944"/>
                <a:gd name="T32" fmla="*/ 2147483647 w 3918"/>
                <a:gd name="T33" fmla="*/ 2147483647 h 1944"/>
                <a:gd name="T34" fmla="*/ 2147483647 w 3918"/>
                <a:gd name="T35" fmla="*/ 2147483647 h 1944"/>
                <a:gd name="T36" fmla="*/ 2147483647 w 3918"/>
                <a:gd name="T37" fmla="*/ 2147483647 h 1944"/>
                <a:gd name="T38" fmla="*/ 2147483647 w 3918"/>
                <a:gd name="T39" fmla="*/ 2147483647 h 1944"/>
                <a:gd name="T40" fmla="*/ 2147483647 w 3918"/>
                <a:gd name="T41" fmla="*/ 2147483647 h 1944"/>
                <a:gd name="T42" fmla="*/ 2147483647 w 3918"/>
                <a:gd name="T43" fmla="*/ 2147483647 h 1944"/>
                <a:gd name="T44" fmla="*/ 2147483647 w 3918"/>
                <a:gd name="T45" fmla="*/ 2147483647 h 1944"/>
                <a:gd name="T46" fmla="*/ 2147483647 w 3918"/>
                <a:gd name="T47" fmla="*/ 2147483647 h 1944"/>
                <a:gd name="T48" fmla="*/ 2147483647 w 3918"/>
                <a:gd name="T49" fmla="*/ 2147483647 h 1944"/>
                <a:gd name="T50" fmla="*/ 2147483647 w 3918"/>
                <a:gd name="T51" fmla="*/ 2147483647 h 1944"/>
                <a:gd name="T52" fmla="*/ 2147483647 w 3918"/>
                <a:gd name="T53" fmla="*/ 2147483647 h 1944"/>
                <a:gd name="T54" fmla="*/ 2147483647 w 3918"/>
                <a:gd name="T55" fmla="*/ 2147483647 h 1944"/>
                <a:gd name="T56" fmla="*/ 2147483647 w 3918"/>
                <a:gd name="T57" fmla="*/ 2147483647 h 1944"/>
                <a:gd name="T58" fmla="*/ 2147483647 w 3918"/>
                <a:gd name="T59" fmla="*/ 2147483647 h 1944"/>
                <a:gd name="T60" fmla="*/ 2147483647 w 3918"/>
                <a:gd name="T61" fmla="*/ 2147483647 h 1944"/>
                <a:gd name="T62" fmla="*/ 2147483647 w 3918"/>
                <a:gd name="T63" fmla="*/ 2147483647 h 1944"/>
                <a:gd name="T64" fmla="*/ 2147483647 w 3918"/>
                <a:gd name="T65" fmla="*/ 2147483647 h 1944"/>
                <a:gd name="T66" fmla="*/ 2147483647 w 3918"/>
                <a:gd name="T67" fmla="*/ 2147483647 h 1944"/>
                <a:gd name="T68" fmla="*/ 2147483647 w 3918"/>
                <a:gd name="T69" fmla="*/ 2147483647 h 1944"/>
                <a:gd name="T70" fmla="*/ 2147483647 w 3918"/>
                <a:gd name="T71" fmla="*/ 2147483647 h 1944"/>
                <a:gd name="T72" fmla="*/ 2147483647 w 3918"/>
                <a:gd name="T73" fmla="*/ 2147483647 h 1944"/>
                <a:gd name="T74" fmla="*/ 2147483647 w 3918"/>
                <a:gd name="T75" fmla="*/ 2147483647 h 1944"/>
                <a:gd name="T76" fmla="*/ 2147483647 w 3918"/>
                <a:gd name="T77" fmla="*/ 2147483647 h 1944"/>
                <a:gd name="T78" fmla="*/ 2147483647 w 3918"/>
                <a:gd name="T79" fmla="*/ 2147483647 h 1944"/>
                <a:gd name="T80" fmla="*/ 2147483647 w 3918"/>
                <a:gd name="T81" fmla="*/ 2147483647 h 1944"/>
                <a:gd name="T82" fmla="*/ 2147483647 w 3918"/>
                <a:gd name="T83" fmla="*/ 2147483647 h 1944"/>
                <a:gd name="T84" fmla="*/ 2147483647 w 3918"/>
                <a:gd name="T85" fmla="*/ 2147483647 h 1944"/>
                <a:gd name="T86" fmla="*/ 2147483647 w 3918"/>
                <a:gd name="T87" fmla="*/ 2147483647 h 1944"/>
                <a:gd name="T88" fmla="*/ 2147483647 w 3918"/>
                <a:gd name="T89" fmla="*/ 2147483647 h 1944"/>
                <a:gd name="T90" fmla="*/ 2147483647 w 3918"/>
                <a:gd name="T91" fmla="*/ 2147483647 h 1944"/>
                <a:gd name="T92" fmla="*/ 2147483647 w 3918"/>
                <a:gd name="T93" fmla="*/ 2147483647 h 1944"/>
                <a:gd name="T94" fmla="*/ 2147483647 w 3918"/>
                <a:gd name="T95" fmla="*/ 2147483647 h 1944"/>
                <a:gd name="T96" fmla="*/ 2147483647 w 3918"/>
                <a:gd name="T97" fmla="*/ 2147483647 h 1944"/>
                <a:gd name="T98" fmla="*/ 2147483647 w 3918"/>
                <a:gd name="T99" fmla="*/ 2147483647 h 1944"/>
                <a:gd name="T100" fmla="*/ 2147483647 w 3918"/>
                <a:gd name="T101" fmla="*/ 2147483647 h 1944"/>
                <a:gd name="T102" fmla="*/ 2147483647 w 3918"/>
                <a:gd name="T103" fmla="*/ 2147483647 h 1944"/>
                <a:gd name="T104" fmla="*/ 2147483647 w 3918"/>
                <a:gd name="T105" fmla="*/ 2147483647 h 1944"/>
                <a:gd name="T106" fmla="*/ 2147483647 w 3918"/>
                <a:gd name="T107" fmla="*/ 2147483647 h 1944"/>
                <a:gd name="T108" fmla="*/ 2147483647 w 3918"/>
                <a:gd name="T109" fmla="*/ 2147483647 h 1944"/>
                <a:gd name="T110" fmla="*/ 2147483647 w 3918"/>
                <a:gd name="T111" fmla="*/ 2147483647 h 1944"/>
                <a:gd name="T112" fmla="*/ 2147483647 w 3918"/>
                <a:gd name="T113" fmla="*/ 2147483647 h 1944"/>
                <a:gd name="T114" fmla="*/ 2147483647 w 3918"/>
                <a:gd name="T115" fmla="*/ 2147483647 h 1944"/>
                <a:gd name="T116" fmla="*/ 2147483647 w 3918"/>
                <a:gd name="T117" fmla="*/ 2147483647 h 1944"/>
                <a:gd name="T118" fmla="*/ 2147483647 w 3918"/>
                <a:gd name="T119" fmla="*/ 2147483647 h 1944"/>
                <a:gd name="T120" fmla="*/ 2147483647 w 3918"/>
                <a:gd name="T121" fmla="*/ 2147483647 h 1944"/>
                <a:gd name="T122" fmla="*/ 2147483647 w 3918"/>
                <a:gd name="T123" fmla="*/ 2147483647 h 1944"/>
                <a:gd name="T124" fmla="*/ 2147483647 w 3918"/>
                <a:gd name="T125" fmla="*/ 2147483647 h 19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8"/>
                <a:gd name="T190" fmla="*/ 0 h 1944"/>
                <a:gd name="T191" fmla="*/ 3918 w 3918"/>
                <a:gd name="T192" fmla="*/ 1944 h 19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8" h="1944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56" name="Newfoundland"/>
            <p:cNvSpPr>
              <a:spLocks/>
            </p:cNvSpPr>
            <p:nvPr/>
          </p:nvSpPr>
          <p:spPr bwMode="gray">
            <a:xfrm>
              <a:off x="3144407" y="2423066"/>
              <a:ext cx="135964" cy="122147"/>
            </a:xfrm>
            <a:custGeom>
              <a:avLst/>
              <a:gdLst>
                <a:gd name="T0" fmla="*/ 2147483647 w 426"/>
                <a:gd name="T1" fmla="*/ 2147483647 h 384"/>
                <a:gd name="T2" fmla="*/ 2147483647 w 426"/>
                <a:gd name="T3" fmla="*/ 2147483647 h 384"/>
                <a:gd name="T4" fmla="*/ 2147483647 w 426"/>
                <a:gd name="T5" fmla="*/ 0 h 384"/>
                <a:gd name="T6" fmla="*/ 2147483647 w 426"/>
                <a:gd name="T7" fmla="*/ 2147483647 h 384"/>
                <a:gd name="T8" fmla="*/ 2147483647 w 426"/>
                <a:gd name="T9" fmla="*/ 2147483647 h 384"/>
                <a:gd name="T10" fmla="*/ 2147483647 w 426"/>
                <a:gd name="T11" fmla="*/ 2147483647 h 384"/>
                <a:gd name="T12" fmla="*/ 2147483647 w 426"/>
                <a:gd name="T13" fmla="*/ 2147483647 h 384"/>
                <a:gd name="T14" fmla="*/ 2147483647 w 426"/>
                <a:gd name="T15" fmla="*/ 2147483647 h 384"/>
                <a:gd name="T16" fmla="*/ 2147483647 w 426"/>
                <a:gd name="T17" fmla="*/ 2147483647 h 384"/>
                <a:gd name="T18" fmla="*/ 2147483647 w 426"/>
                <a:gd name="T19" fmla="*/ 2147483647 h 384"/>
                <a:gd name="T20" fmla="*/ 2147483647 w 426"/>
                <a:gd name="T21" fmla="*/ 2147483647 h 384"/>
                <a:gd name="T22" fmla="*/ 2147483647 w 426"/>
                <a:gd name="T23" fmla="*/ 2147483647 h 384"/>
                <a:gd name="T24" fmla="*/ 2147483647 w 426"/>
                <a:gd name="T25" fmla="*/ 2147483647 h 384"/>
                <a:gd name="T26" fmla="*/ 2147483647 w 426"/>
                <a:gd name="T27" fmla="*/ 2147483647 h 384"/>
                <a:gd name="T28" fmla="*/ 2147483647 w 426"/>
                <a:gd name="T29" fmla="*/ 2147483647 h 384"/>
                <a:gd name="T30" fmla="*/ 2147483647 w 426"/>
                <a:gd name="T31" fmla="*/ 2147483647 h 384"/>
                <a:gd name="T32" fmla="*/ 2147483647 w 426"/>
                <a:gd name="T33" fmla="*/ 2147483647 h 384"/>
                <a:gd name="T34" fmla="*/ 2147483647 w 426"/>
                <a:gd name="T35" fmla="*/ 2147483647 h 384"/>
                <a:gd name="T36" fmla="*/ 2147483647 w 426"/>
                <a:gd name="T37" fmla="*/ 2147483647 h 384"/>
                <a:gd name="T38" fmla="*/ 2147483647 w 426"/>
                <a:gd name="T39" fmla="*/ 2147483647 h 384"/>
                <a:gd name="T40" fmla="*/ 2147483647 w 426"/>
                <a:gd name="T41" fmla="*/ 2147483647 h 384"/>
                <a:gd name="T42" fmla="*/ 2147483647 w 426"/>
                <a:gd name="T43" fmla="*/ 2147483647 h 384"/>
                <a:gd name="T44" fmla="*/ 2147483647 w 426"/>
                <a:gd name="T45" fmla="*/ 2147483647 h 384"/>
                <a:gd name="T46" fmla="*/ 2147483647 w 426"/>
                <a:gd name="T47" fmla="*/ 2147483647 h 384"/>
                <a:gd name="T48" fmla="*/ 2147483647 w 426"/>
                <a:gd name="T49" fmla="*/ 2147483647 h 384"/>
                <a:gd name="T50" fmla="*/ 2147483647 w 426"/>
                <a:gd name="T51" fmla="*/ 2147483647 h 384"/>
                <a:gd name="T52" fmla="*/ 2147483647 w 426"/>
                <a:gd name="T53" fmla="*/ 2147483647 h 384"/>
                <a:gd name="T54" fmla="*/ 2147483647 w 426"/>
                <a:gd name="T55" fmla="*/ 2147483647 h 384"/>
                <a:gd name="T56" fmla="*/ 2147483647 w 426"/>
                <a:gd name="T57" fmla="*/ 2147483647 h 384"/>
                <a:gd name="T58" fmla="*/ 2147483647 w 426"/>
                <a:gd name="T59" fmla="*/ 2147483647 h 384"/>
                <a:gd name="T60" fmla="*/ 2147483647 w 426"/>
                <a:gd name="T61" fmla="*/ 2147483647 h 384"/>
                <a:gd name="T62" fmla="*/ 2147483647 w 426"/>
                <a:gd name="T63" fmla="*/ 2147483647 h 384"/>
                <a:gd name="T64" fmla="*/ 2147483647 w 426"/>
                <a:gd name="T65" fmla="*/ 2147483647 h 384"/>
                <a:gd name="T66" fmla="*/ 2147483647 w 426"/>
                <a:gd name="T67" fmla="*/ 2147483647 h 384"/>
                <a:gd name="T68" fmla="*/ 2147483647 w 426"/>
                <a:gd name="T69" fmla="*/ 2147483647 h 384"/>
                <a:gd name="T70" fmla="*/ 2147483647 w 426"/>
                <a:gd name="T71" fmla="*/ 2147483647 h 384"/>
                <a:gd name="T72" fmla="*/ 2147483647 w 426"/>
                <a:gd name="T73" fmla="*/ 2147483647 h 384"/>
                <a:gd name="T74" fmla="*/ 2147483647 w 426"/>
                <a:gd name="T75" fmla="*/ 2147483647 h 384"/>
                <a:gd name="T76" fmla="*/ 2147483647 w 426"/>
                <a:gd name="T77" fmla="*/ 2147483647 h 384"/>
                <a:gd name="T78" fmla="*/ 2147483647 w 426"/>
                <a:gd name="T79" fmla="*/ 2147483647 h 384"/>
                <a:gd name="T80" fmla="*/ 2147483647 w 426"/>
                <a:gd name="T81" fmla="*/ 2147483647 h 384"/>
                <a:gd name="T82" fmla="*/ 2147483647 w 426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384"/>
                <a:gd name="T128" fmla="*/ 426 w 426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384">
                  <a:moveTo>
                    <a:pt x="258" y="18"/>
                  </a:moveTo>
                  <a:lnTo>
                    <a:pt x="270" y="12"/>
                  </a:lnTo>
                  <a:lnTo>
                    <a:pt x="276" y="12"/>
                  </a:lnTo>
                  <a:lnTo>
                    <a:pt x="294" y="6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42" y="6"/>
                  </a:lnTo>
                  <a:lnTo>
                    <a:pt x="342" y="18"/>
                  </a:lnTo>
                  <a:lnTo>
                    <a:pt x="336" y="24"/>
                  </a:lnTo>
                  <a:lnTo>
                    <a:pt x="312" y="42"/>
                  </a:lnTo>
                  <a:lnTo>
                    <a:pt x="312" y="48"/>
                  </a:lnTo>
                  <a:lnTo>
                    <a:pt x="306" y="54"/>
                  </a:lnTo>
                  <a:lnTo>
                    <a:pt x="300" y="72"/>
                  </a:lnTo>
                  <a:lnTo>
                    <a:pt x="276" y="96"/>
                  </a:lnTo>
                  <a:lnTo>
                    <a:pt x="258" y="102"/>
                  </a:lnTo>
                  <a:lnTo>
                    <a:pt x="246" y="102"/>
                  </a:lnTo>
                  <a:lnTo>
                    <a:pt x="210" y="150"/>
                  </a:lnTo>
                  <a:lnTo>
                    <a:pt x="210" y="174"/>
                  </a:lnTo>
                  <a:lnTo>
                    <a:pt x="234" y="156"/>
                  </a:lnTo>
                  <a:lnTo>
                    <a:pt x="264" y="108"/>
                  </a:lnTo>
                  <a:lnTo>
                    <a:pt x="282" y="126"/>
                  </a:lnTo>
                  <a:lnTo>
                    <a:pt x="306" y="138"/>
                  </a:lnTo>
                  <a:lnTo>
                    <a:pt x="294" y="168"/>
                  </a:lnTo>
                  <a:lnTo>
                    <a:pt x="324" y="168"/>
                  </a:lnTo>
                  <a:lnTo>
                    <a:pt x="330" y="192"/>
                  </a:lnTo>
                  <a:lnTo>
                    <a:pt x="384" y="162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90" y="192"/>
                  </a:lnTo>
                  <a:lnTo>
                    <a:pt x="378" y="204"/>
                  </a:lnTo>
                  <a:lnTo>
                    <a:pt x="372" y="204"/>
                  </a:lnTo>
                  <a:lnTo>
                    <a:pt x="384" y="204"/>
                  </a:lnTo>
                  <a:lnTo>
                    <a:pt x="396" y="210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396" y="240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66" y="276"/>
                  </a:lnTo>
                  <a:lnTo>
                    <a:pt x="360" y="288"/>
                  </a:lnTo>
                  <a:lnTo>
                    <a:pt x="354" y="294"/>
                  </a:lnTo>
                  <a:lnTo>
                    <a:pt x="390" y="294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20" y="300"/>
                  </a:lnTo>
                  <a:lnTo>
                    <a:pt x="426" y="324"/>
                  </a:lnTo>
                  <a:lnTo>
                    <a:pt x="360" y="384"/>
                  </a:lnTo>
                  <a:lnTo>
                    <a:pt x="318" y="378"/>
                  </a:lnTo>
                  <a:lnTo>
                    <a:pt x="336" y="354"/>
                  </a:lnTo>
                  <a:lnTo>
                    <a:pt x="306" y="360"/>
                  </a:lnTo>
                  <a:lnTo>
                    <a:pt x="300" y="348"/>
                  </a:lnTo>
                  <a:lnTo>
                    <a:pt x="228" y="360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2" y="318"/>
                  </a:lnTo>
                  <a:lnTo>
                    <a:pt x="198" y="318"/>
                  </a:lnTo>
                  <a:lnTo>
                    <a:pt x="162" y="312"/>
                  </a:lnTo>
                  <a:lnTo>
                    <a:pt x="126" y="300"/>
                  </a:lnTo>
                  <a:lnTo>
                    <a:pt x="96" y="294"/>
                  </a:lnTo>
                  <a:lnTo>
                    <a:pt x="78" y="294"/>
                  </a:lnTo>
                  <a:lnTo>
                    <a:pt x="72" y="300"/>
                  </a:lnTo>
                  <a:lnTo>
                    <a:pt x="48" y="300"/>
                  </a:lnTo>
                  <a:lnTo>
                    <a:pt x="36" y="306"/>
                  </a:lnTo>
                  <a:lnTo>
                    <a:pt x="24" y="306"/>
                  </a:lnTo>
                  <a:lnTo>
                    <a:pt x="12" y="300"/>
                  </a:lnTo>
                  <a:lnTo>
                    <a:pt x="6" y="294"/>
                  </a:lnTo>
                  <a:lnTo>
                    <a:pt x="18" y="282"/>
                  </a:lnTo>
                  <a:lnTo>
                    <a:pt x="24" y="282"/>
                  </a:lnTo>
                  <a:lnTo>
                    <a:pt x="30" y="276"/>
                  </a:lnTo>
                  <a:lnTo>
                    <a:pt x="42" y="276"/>
                  </a:lnTo>
                  <a:lnTo>
                    <a:pt x="30" y="276"/>
                  </a:lnTo>
                  <a:lnTo>
                    <a:pt x="12" y="270"/>
                  </a:lnTo>
                  <a:lnTo>
                    <a:pt x="0" y="258"/>
                  </a:lnTo>
                  <a:lnTo>
                    <a:pt x="6" y="252"/>
                  </a:lnTo>
                  <a:lnTo>
                    <a:pt x="18" y="252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204" y="90"/>
                  </a:lnTo>
                  <a:lnTo>
                    <a:pt x="258" y="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57" name="Mexico"/>
            <p:cNvSpPr>
              <a:spLocks/>
            </p:cNvSpPr>
            <p:nvPr/>
          </p:nvSpPr>
          <p:spPr bwMode="gray">
            <a:xfrm>
              <a:off x="1727547" y="2890104"/>
              <a:ext cx="615404" cy="452673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58" name="Canada"/>
            <p:cNvSpPr>
              <a:spLocks noEditPoints="1"/>
            </p:cNvSpPr>
            <p:nvPr/>
          </p:nvSpPr>
          <p:spPr bwMode="gray">
            <a:xfrm>
              <a:off x="1734706" y="1762023"/>
              <a:ext cx="1839053" cy="898153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</p:grpSp>
      <p:grpSp>
        <p:nvGrpSpPr>
          <p:cNvPr id="32786" name="Group 360"/>
          <p:cNvGrpSpPr>
            <a:grpSpLocks/>
          </p:cNvGrpSpPr>
          <p:nvPr/>
        </p:nvGrpSpPr>
        <p:grpSpPr bwMode="auto">
          <a:xfrm>
            <a:off x="1057275" y="4535488"/>
            <a:ext cx="1582738" cy="758825"/>
            <a:chOff x="1209891" y="1913823"/>
            <a:chExt cx="6333908" cy="3030355"/>
          </a:xfrm>
        </p:grpSpPr>
        <p:sp>
          <p:nvSpPr>
            <p:cNvPr id="362" name="Guinea-Bissau"/>
            <p:cNvSpPr>
              <a:spLocks/>
            </p:cNvSpPr>
            <p:nvPr/>
          </p:nvSpPr>
          <p:spPr bwMode="gray">
            <a:xfrm>
              <a:off x="3770138" y="3498737"/>
              <a:ext cx="50824" cy="50717"/>
            </a:xfrm>
            <a:custGeom>
              <a:avLst/>
              <a:gdLst>
                <a:gd name="T0" fmla="*/ 2147483647 w 186"/>
                <a:gd name="T1" fmla="*/ 2147483647 h 156"/>
                <a:gd name="T2" fmla="*/ 2147483647 w 186"/>
                <a:gd name="T3" fmla="*/ 2147483647 h 156"/>
                <a:gd name="T4" fmla="*/ 2147483647 w 186"/>
                <a:gd name="T5" fmla="*/ 2147483647 h 156"/>
                <a:gd name="T6" fmla="*/ 2147483647 w 186"/>
                <a:gd name="T7" fmla="*/ 2147483647 h 156"/>
                <a:gd name="T8" fmla="*/ 2147483647 w 186"/>
                <a:gd name="T9" fmla="*/ 2147483647 h 156"/>
                <a:gd name="T10" fmla="*/ 2147483647 w 186"/>
                <a:gd name="T11" fmla="*/ 2147483647 h 156"/>
                <a:gd name="T12" fmla="*/ 2147483647 w 186"/>
                <a:gd name="T13" fmla="*/ 2147483647 h 156"/>
                <a:gd name="T14" fmla="*/ 2147483647 w 186"/>
                <a:gd name="T15" fmla="*/ 2147483647 h 156"/>
                <a:gd name="T16" fmla="*/ 2147483647 w 186"/>
                <a:gd name="T17" fmla="*/ 2147483647 h 156"/>
                <a:gd name="T18" fmla="*/ 2147483647 w 186"/>
                <a:gd name="T19" fmla="*/ 2147483647 h 156"/>
                <a:gd name="T20" fmla="*/ 2147483647 w 186"/>
                <a:gd name="T21" fmla="*/ 2147483647 h 156"/>
                <a:gd name="T22" fmla="*/ 2147483647 w 186"/>
                <a:gd name="T23" fmla="*/ 2147483647 h 156"/>
                <a:gd name="T24" fmla="*/ 2147483647 w 186"/>
                <a:gd name="T25" fmla="*/ 2147483647 h 156"/>
                <a:gd name="T26" fmla="*/ 2147483647 w 186"/>
                <a:gd name="T27" fmla="*/ 2147483647 h 156"/>
                <a:gd name="T28" fmla="*/ 2147483647 w 186"/>
                <a:gd name="T29" fmla="*/ 0 h 156"/>
                <a:gd name="T30" fmla="*/ 2147483647 w 186"/>
                <a:gd name="T31" fmla="*/ 2147483647 h 156"/>
                <a:gd name="T32" fmla="*/ 2147483647 w 186"/>
                <a:gd name="T33" fmla="*/ 2147483647 h 156"/>
                <a:gd name="T34" fmla="*/ 2147483647 w 186"/>
                <a:gd name="T35" fmla="*/ 2147483647 h 156"/>
                <a:gd name="T36" fmla="*/ 0 w 186"/>
                <a:gd name="T37" fmla="*/ 2147483647 h 156"/>
                <a:gd name="T38" fmla="*/ 2147483647 w 186"/>
                <a:gd name="T39" fmla="*/ 2147483647 h 156"/>
                <a:gd name="T40" fmla="*/ 2147483647 w 186"/>
                <a:gd name="T41" fmla="*/ 2147483647 h 156"/>
                <a:gd name="T42" fmla="*/ 2147483647 w 186"/>
                <a:gd name="T43" fmla="*/ 2147483647 h 156"/>
                <a:gd name="T44" fmla="*/ 2147483647 w 186"/>
                <a:gd name="T45" fmla="*/ 2147483647 h 156"/>
                <a:gd name="T46" fmla="*/ 2147483647 w 186"/>
                <a:gd name="T47" fmla="*/ 2147483647 h 156"/>
                <a:gd name="T48" fmla="*/ 2147483647 w 186"/>
                <a:gd name="T49" fmla="*/ 2147483647 h 156"/>
                <a:gd name="T50" fmla="*/ 2147483647 w 186"/>
                <a:gd name="T51" fmla="*/ 2147483647 h 156"/>
                <a:gd name="T52" fmla="*/ 2147483647 w 186"/>
                <a:gd name="T53" fmla="*/ 2147483647 h 156"/>
                <a:gd name="T54" fmla="*/ 2147483647 w 186"/>
                <a:gd name="T55" fmla="*/ 2147483647 h 156"/>
                <a:gd name="T56" fmla="*/ 2147483647 w 186"/>
                <a:gd name="T57" fmla="*/ 2147483647 h 156"/>
                <a:gd name="T58" fmla="*/ 2147483647 w 186"/>
                <a:gd name="T59" fmla="*/ 2147483647 h 156"/>
                <a:gd name="T60" fmla="*/ 2147483647 w 186"/>
                <a:gd name="T61" fmla="*/ 2147483647 h 156"/>
                <a:gd name="T62" fmla="*/ 2147483647 w 186"/>
                <a:gd name="T63" fmla="*/ 2147483647 h 156"/>
                <a:gd name="T64" fmla="*/ 2147483647 w 186"/>
                <a:gd name="T65" fmla="*/ 2147483647 h 156"/>
                <a:gd name="T66" fmla="*/ 2147483647 w 186"/>
                <a:gd name="T67" fmla="*/ 2147483647 h 156"/>
                <a:gd name="T68" fmla="*/ 2147483647 w 186"/>
                <a:gd name="T69" fmla="*/ 2147483647 h 156"/>
                <a:gd name="T70" fmla="*/ 2147483647 w 186"/>
                <a:gd name="T71" fmla="*/ 2147483647 h 156"/>
                <a:gd name="T72" fmla="*/ 2147483647 w 186"/>
                <a:gd name="T73" fmla="*/ 2147483647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56"/>
                <a:gd name="T113" fmla="*/ 186 w 186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5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63" name="The Gambia"/>
            <p:cNvSpPr>
              <a:spLocks/>
            </p:cNvSpPr>
            <p:nvPr/>
          </p:nvSpPr>
          <p:spPr bwMode="gray">
            <a:xfrm>
              <a:off x="3757432" y="3473378"/>
              <a:ext cx="63530" cy="19017"/>
            </a:xfrm>
            <a:custGeom>
              <a:avLst/>
              <a:gdLst>
                <a:gd name="T0" fmla="*/ 2147483647 w 216"/>
                <a:gd name="T1" fmla="*/ 2147483647 h 54"/>
                <a:gd name="T2" fmla="*/ 2147483647 w 216"/>
                <a:gd name="T3" fmla="*/ 2147483647 h 54"/>
                <a:gd name="T4" fmla="*/ 2147483647 w 216"/>
                <a:gd name="T5" fmla="*/ 2147483647 h 54"/>
                <a:gd name="T6" fmla="*/ 2147483647 w 216"/>
                <a:gd name="T7" fmla="*/ 2147483647 h 54"/>
                <a:gd name="T8" fmla="*/ 0 w 216"/>
                <a:gd name="T9" fmla="*/ 2147483647 h 54"/>
                <a:gd name="T10" fmla="*/ 0 w 216"/>
                <a:gd name="T11" fmla="*/ 2147483647 h 54"/>
                <a:gd name="T12" fmla="*/ 2147483647 w 216"/>
                <a:gd name="T13" fmla="*/ 2147483647 h 54"/>
                <a:gd name="T14" fmla="*/ 2147483647 w 216"/>
                <a:gd name="T15" fmla="*/ 2147483647 h 54"/>
                <a:gd name="T16" fmla="*/ 2147483647 w 216"/>
                <a:gd name="T17" fmla="*/ 2147483647 h 54"/>
                <a:gd name="T18" fmla="*/ 2147483647 w 216"/>
                <a:gd name="T19" fmla="*/ 2147483647 h 54"/>
                <a:gd name="T20" fmla="*/ 2147483647 w 216"/>
                <a:gd name="T21" fmla="*/ 2147483647 h 54"/>
                <a:gd name="T22" fmla="*/ 2147483647 w 216"/>
                <a:gd name="T23" fmla="*/ 2147483647 h 54"/>
                <a:gd name="T24" fmla="*/ 2147483647 w 216"/>
                <a:gd name="T25" fmla="*/ 2147483647 h 54"/>
                <a:gd name="T26" fmla="*/ 2147483647 w 216"/>
                <a:gd name="T27" fmla="*/ 2147483647 h 54"/>
                <a:gd name="T28" fmla="*/ 2147483647 w 216"/>
                <a:gd name="T29" fmla="*/ 2147483647 h 54"/>
                <a:gd name="T30" fmla="*/ 2147483647 w 216"/>
                <a:gd name="T31" fmla="*/ 2147483647 h 54"/>
                <a:gd name="T32" fmla="*/ 2147483647 w 216"/>
                <a:gd name="T33" fmla="*/ 2147483647 h 54"/>
                <a:gd name="T34" fmla="*/ 2147483647 w 216"/>
                <a:gd name="T35" fmla="*/ 2147483647 h 54"/>
                <a:gd name="T36" fmla="*/ 2147483647 w 216"/>
                <a:gd name="T37" fmla="*/ 2147483647 h 54"/>
                <a:gd name="T38" fmla="*/ 2147483647 w 216"/>
                <a:gd name="T39" fmla="*/ 2147483647 h 54"/>
                <a:gd name="T40" fmla="*/ 2147483647 w 216"/>
                <a:gd name="T41" fmla="*/ 2147483647 h 54"/>
                <a:gd name="T42" fmla="*/ 2147483647 w 216"/>
                <a:gd name="T43" fmla="*/ 2147483647 h 54"/>
                <a:gd name="T44" fmla="*/ 2147483647 w 216"/>
                <a:gd name="T45" fmla="*/ 2147483647 h 54"/>
                <a:gd name="T46" fmla="*/ 2147483647 w 216"/>
                <a:gd name="T47" fmla="*/ 2147483647 h 54"/>
                <a:gd name="T48" fmla="*/ 2147483647 w 216"/>
                <a:gd name="T49" fmla="*/ 2147483647 h 54"/>
                <a:gd name="T50" fmla="*/ 2147483647 w 216"/>
                <a:gd name="T51" fmla="*/ 2147483647 h 54"/>
                <a:gd name="T52" fmla="*/ 2147483647 w 216"/>
                <a:gd name="T53" fmla="*/ 2147483647 h 54"/>
                <a:gd name="T54" fmla="*/ 2147483647 w 216"/>
                <a:gd name="T55" fmla="*/ 2147483647 h 54"/>
                <a:gd name="T56" fmla="*/ 2147483647 w 216"/>
                <a:gd name="T57" fmla="*/ 2147483647 h 54"/>
                <a:gd name="T58" fmla="*/ 2147483647 w 216"/>
                <a:gd name="T59" fmla="*/ 0 h 54"/>
                <a:gd name="T60" fmla="*/ 2147483647 w 216"/>
                <a:gd name="T61" fmla="*/ 0 h 54"/>
                <a:gd name="T62" fmla="*/ 2147483647 w 216"/>
                <a:gd name="T63" fmla="*/ 2147483647 h 54"/>
                <a:gd name="T64" fmla="*/ 2147483647 w 216"/>
                <a:gd name="T65" fmla="*/ 2147483647 h 54"/>
                <a:gd name="T66" fmla="*/ 2147483647 w 216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64" name="Venezuela"/>
            <p:cNvSpPr>
              <a:spLocks noEditPoints="1"/>
            </p:cNvSpPr>
            <p:nvPr/>
          </p:nvSpPr>
          <p:spPr bwMode="gray">
            <a:xfrm>
              <a:off x="2652016" y="3403640"/>
              <a:ext cx="279530" cy="253586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65" name="Uruguay"/>
            <p:cNvSpPr>
              <a:spLocks/>
            </p:cNvSpPr>
            <p:nvPr/>
          </p:nvSpPr>
          <p:spPr bwMode="gray">
            <a:xfrm>
              <a:off x="3020488" y="4341909"/>
              <a:ext cx="114353" cy="101434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66" name="Suriname"/>
            <p:cNvSpPr>
              <a:spLocks/>
            </p:cNvSpPr>
            <p:nvPr/>
          </p:nvSpPr>
          <p:spPr bwMode="gray">
            <a:xfrm>
              <a:off x="2963309" y="3536775"/>
              <a:ext cx="82591" cy="95093"/>
            </a:xfrm>
            <a:custGeom>
              <a:avLst/>
              <a:gdLst>
                <a:gd name="T0" fmla="*/ 2147483647 w 294"/>
                <a:gd name="T1" fmla="*/ 2147483647 h 336"/>
                <a:gd name="T2" fmla="*/ 2147483647 w 294"/>
                <a:gd name="T3" fmla="*/ 2147483647 h 336"/>
                <a:gd name="T4" fmla="*/ 2147483647 w 294"/>
                <a:gd name="T5" fmla="*/ 2147483647 h 336"/>
                <a:gd name="T6" fmla="*/ 0 w 294"/>
                <a:gd name="T7" fmla="*/ 2147483647 h 336"/>
                <a:gd name="T8" fmla="*/ 2147483647 w 294"/>
                <a:gd name="T9" fmla="*/ 2147483647 h 336"/>
                <a:gd name="T10" fmla="*/ 2147483647 w 294"/>
                <a:gd name="T11" fmla="*/ 2147483647 h 336"/>
                <a:gd name="T12" fmla="*/ 2147483647 w 294"/>
                <a:gd name="T13" fmla="*/ 2147483647 h 336"/>
                <a:gd name="T14" fmla="*/ 2147483647 w 294"/>
                <a:gd name="T15" fmla="*/ 2147483647 h 336"/>
                <a:gd name="T16" fmla="*/ 2147483647 w 294"/>
                <a:gd name="T17" fmla="*/ 2147483647 h 336"/>
                <a:gd name="T18" fmla="*/ 2147483647 w 294"/>
                <a:gd name="T19" fmla="*/ 2147483647 h 336"/>
                <a:gd name="T20" fmla="*/ 2147483647 w 294"/>
                <a:gd name="T21" fmla="*/ 2147483647 h 336"/>
                <a:gd name="T22" fmla="*/ 2147483647 w 294"/>
                <a:gd name="T23" fmla="*/ 2147483647 h 336"/>
                <a:gd name="T24" fmla="*/ 2147483647 w 294"/>
                <a:gd name="T25" fmla="*/ 2147483647 h 336"/>
                <a:gd name="T26" fmla="*/ 2147483647 w 294"/>
                <a:gd name="T27" fmla="*/ 2147483647 h 336"/>
                <a:gd name="T28" fmla="*/ 2147483647 w 294"/>
                <a:gd name="T29" fmla="*/ 2147483647 h 336"/>
                <a:gd name="T30" fmla="*/ 2147483647 w 294"/>
                <a:gd name="T31" fmla="*/ 2147483647 h 336"/>
                <a:gd name="T32" fmla="*/ 2147483647 w 294"/>
                <a:gd name="T33" fmla="*/ 2147483647 h 336"/>
                <a:gd name="T34" fmla="*/ 2147483647 w 294"/>
                <a:gd name="T35" fmla="*/ 2147483647 h 336"/>
                <a:gd name="T36" fmla="*/ 2147483647 w 294"/>
                <a:gd name="T37" fmla="*/ 2147483647 h 336"/>
                <a:gd name="T38" fmla="*/ 2147483647 w 294"/>
                <a:gd name="T39" fmla="*/ 2147483647 h 336"/>
                <a:gd name="T40" fmla="*/ 2147483647 w 294"/>
                <a:gd name="T41" fmla="*/ 2147483647 h 336"/>
                <a:gd name="T42" fmla="*/ 2147483647 w 294"/>
                <a:gd name="T43" fmla="*/ 2147483647 h 336"/>
                <a:gd name="T44" fmla="*/ 2147483647 w 294"/>
                <a:gd name="T45" fmla="*/ 2147483647 h 336"/>
                <a:gd name="T46" fmla="*/ 2147483647 w 294"/>
                <a:gd name="T47" fmla="*/ 2147483647 h 336"/>
                <a:gd name="T48" fmla="*/ 2147483647 w 294"/>
                <a:gd name="T49" fmla="*/ 2147483647 h 336"/>
                <a:gd name="T50" fmla="*/ 2147483647 w 294"/>
                <a:gd name="T51" fmla="*/ 2147483647 h 336"/>
                <a:gd name="T52" fmla="*/ 2147483647 w 294"/>
                <a:gd name="T53" fmla="*/ 2147483647 h 336"/>
                <a:gd name="T54" fmla="*/ 2147483647 w 294"/>
                <a:gd name="T55" fmla="*/ 2147483647 h 336"/>
                <a:gd name="T56" fmla="*/ 2147483647 w 294"/>
                <a:gd name="T57" fmla="*/ 2147483647 h 336"/>
                <a:gd name="T58" fmla="*/ 2147483647 w 294"/>
                <a:gd name="T59" fmla="*/ 2147483647 h 336"/>
                <a:gd name="T60" fmla="*/ 2147483647 w 294"/>
                <a:gd name="T61" fmla="*/ 2147483647 h 336"/>
                <a:gd name="T62" fmla="*/ 2147483647 w 294"/>
                <a:gd name="T63" fmla="*/ 2147483647 h 336"/>
                <a:gd name="T64" fmla="*/ 2147483647 w 294"/>
                <a:gd name="T65" fmla="*/ 2147483647 h 336"/>
                <a:gd name="T66" fmla="*/ 2147483647 w 294"/>
                <a:gd name="T67" fmla="*/ 2147483647 h 336"/>
                <a:gd name="T68" fmla="*/ 2147483647 w 294"/>
                <a:gd name="T69" fmla="*/ 2147483647 h 336"/>
                <a:gd name="T70" fmla="*/ 2147483647 w 294"/>
                <a:gd name="T71" fmla="*/ 0 h 336"/>
                <a:gd name="T72" fmla="*/ 2147483647 w 294"/>
                <a:gd name="T73" fmla="*/ 2147483647 h 336"/>
                <a:gd name="T74" fmla="*/ 2147483647 w 294"/>
                <a:gd name="T75" fmla="*/ 2147483647 h 336"/>
                <a:gd name="T76" fmla="*/ 2147483647 w 294"/>
                <a:gd name="T77" fmla="*/ 2147483647 h 336"/>
                <a:gd name="T78" fmla="*/ 2147483647 w 294"/>
                <a:gd name="T79" fmla="*/ 2147483647 h 336"/>
                <a:gd name="T80" fmla="*/ 2147483647 w 294"/>
                <a:gd name="T81" fmla="*/ 2147483647 h 336"/>
                <a:gd name="T82" fmla="*/ 2147483647 w 294"/>
                <a:gd name="T83" fmla="*/ 2147483647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67" name="Puerto Rico"/>
            <p:cNvSpPr>
              <a:spLocks/>
            </p:cNvSpPr>
            <p:nvPr/>
          </p:nvSpPr>
          <p:spPr bwMode="gray">
            <a:xfrm>
              <a:off x="2798132" y="3270509"/>
              <a:ext cx="38118" cy="12679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68" name="Peru"/>
            <p:cNvSpPr>
              <a:spLocks/>
            </p:cNvSpPr>
            <p:nvPr/>
          </p:nvSpPr>
          <p:spPr bwMode="gray">
            <a:xfrm>
              <a:off x="2480484" y="3669905"/>
              <a:ext cx="273179" cy="412080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69" name="Paraguay"/>
            <p:cNvSpPr>
              <a:spLocks/>
            </p:cNvSpPr>
            <p:nvPr/>
          </p:nvSpPr>
          <p:spPr bwMode="gray">
            <a:xfrm>
              <a:off x="2899780" y="4101002"/>
              <a:ext cx="177883" cy="183852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70" name="Panama"/>
            <p:cNvSpPr>
              <a:spLocks/>
            </p:cNvSpPr>
            <p:nvPr/>
          </p:nvSpPr>
          <p:spPr bwMode="gray">
            <a:xfrm>
              <a:off x="2448721" y="3460699"/>
              <a:ext cx="120704" cy="50717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71" name="Nicaragua"/>
            <p:cNvSpPr>
              <a:spLocks/>
            </p:cNvSpPr>
            <p:nvPr/>
          </p:nvSpPr>
          <p:spPr bwMode="gray">
            <a:xfrm>
              <a:off x="2359780" y="3346585"/>
              <a:ext cx="95292" cy="88755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72" name="Jamaica"/>
            <p:cNvSpPr>
              <a:spLocks/>
            </p:cNvSpPr>
            <p:nvPr/>
          </p:nvSpPr>
          <p:spPr bwMode="gray">
            <a:xfrm>
              <a:off x="2563075" y="3270509"/>
              <a:ext cx="44469" cy="12679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73" name="Honduras"/>
            <p:cNvSpPr>
              <a:spLocks/>
            </p:cNvSpPr>
            <p:nvPr/>
          </p:nvSpPr>
          <p:spPr bwMode="gray">
            <a:xfrm>
              <a:off x="2328013" y="3321226"/>
              <a:ext cx="133414" cy="63397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74" name="Haiti"/>
            <p:cNvSpPr>
              <a:spLocks/>
            </p:cNvSpPr>
            <p:nvPr/>
          </p:nvSpPr>
          <p:spPr bwMode="gray">
            <a:xfrm>
              <a:off x="2652016" y="3232471"/>
              <a:ext cx="57175" cy="44376"/>
            </a:xfrm>
            <a:custGeom>
              <a:avLst/>
              <a:gdLst>
                <a:gd name="T0" fmla="*/ 2147483647 w 198"/>
                <a:gd name="T1" fmla="*/ 2147483647 h 156"/>
                <a:gd name="T2" fmla="*/ 2147483647 w 198"/>
                <a:gd name="T3" fmla="*/ 2147483647 h 156"/>
                <a:gd name="T4" fmla="*/ 2147483647 w 198"/>
                <a:gd name="T5" fmla="*/ 2147483647 h 156"/>
                <a:gd name="T6" fmla="*/ 2147483647 w 198"/>
                <a:gd name="T7" fmla="*/ 2147483647 h 156"/>
                <a:gd name="T8" fmla="*/ 2147483647 w 198"/>
                <a:gd name="T9" fmla="*/ 2147483647 h 156"/>
                <a:gd name="T10" fmla="*/ 2147483647 w 198"/>
                <a:gd name="T11" fmla="*/ 2147483647 h 156"/>
                <a:gd name="T12" fmla="*/ 2147483647 w 198"/>
                <a:gd name="T13" fmla="*/ 2147483647 h 156"/>
                <a:gd name="T14" fmla="*/ 2147483647 w 198"/>
                <a:gd name="T15" fmla="*/ 2147483647 h 156"/>
                <a:gd name="T16" fmla="*/ 2147483647 w 198"/>
                <a:gd name="T17" fmla="*/ 2147483647 h 156"/>
                <a:gd name="T18" fmla="*/ 2147483647 w 198"/>
                <a:gd name="T19" fmla="*/ 2147483647 h 156"/>
                <a:gd name="T20" fmla="*/ 2147483647 w 198"/>
                <a:gd name="T21" fmla="*/ 2147483647 h 156"/>
                <a:gd name="T22" fmla="*/ 2147483647 w 198"/>
                <a:gd name="T23" fmla="*/ 2147483647 h 156"/>
                <a:gd name="T24" fmla="*/ 2147483647 w 198"/>
                <a:gd name="T25" fmla="*/ 2147483647 h 156"/>
                <a:gd name="T26" fmla="*/ 2147483647 w 198"/>
                <a:gd name="T27" fmla="*/ 2147483647 h 156"/>
                <a:gd name="T28" fmla="*/ 2147483647 w 198"/>
                <a:gd name="T29" fmla="*/ 2147483647 h 156"/>
                <a:gd name="T30" fmla="*/ 2147483647 w 198"/>
                <a:gd name="T31" fmla="*/ 2147483647 h 156"/>
                <a:gd name="T32" fmla="*/ 2147483647 w 198"/>
                <a:gd name="T33" fmla="*/ 2147483647 h 156"/>
                <a:gd name="T34" fmla="*/ 2147483647 w 198"/>
                <a:gd name="T35" fmla="*/ 0 h 156"/>
                <a:gd name="T36" fmla="*/ 2147483647 w 198"/>
                <a:gd name="T37" fmla="*/ 0 h 156"/>
                <a:gd name="T38" fmla="*/ 2147483647 w 198"/>
                <a:gd name="T39" fmla="*/ 2147483647 h 156"/>
                <a:gd name="T40" fmla="*/ 2147483647 w 198"/>
                <a:gd name="T41" fmla="*/ 2147483647 h 156"/>
                <a:gd name="T42" fmla="*/ 2147483647 w 198"/>
                <a:gd name="T43" fmla="*/ 2147483647 h 156"/>
                <a:gd name="T44" fmla="*/ 2147483647 w 198"/>
                <a:gd name="T45" fmla="*/ 2147483647 h 156"/>
                <a:gd name="T46" fmla="*/ 2147483647 w 198"/>
                <a:gd name="T47" fmla="*/ 2147483647 h 156"/>
                <a:gd name="T48" fmla="*/ 2147483647 w 198"/>
                <a:gd name="T49" fmla="*/ 2147483647 h 156"/>
                <a:gd name="T50" fmla="*/ 2147483647 w 198"/>
                <a:gd name="T51" fmla="*/ 2147483647 h 156"/>
                <a:gd name="T52" fmla="*/ 2147483647 w 198"/>
                <a:gd name="T53" fmla="*/ 2147483647 h 156"/>
                <a:gd name="T54" fmla="*/ 2147483647 w 198"/>
                <a:gd name="T55" fmla="*/ 2147483647 h 156"/>
                <a:gd name="T56" fmla="*/ 2147483647 w 198"/>
                <a:gd name="T57" fmla="*/ 2147483647 h 156"/>
                <a:gd name="T58" fmla="*/ 2147483647 w 198"/>
                <a:gd name="T59" fmla="*/ 2147483647 h 156"/>
                <a:gd name="T60" fmla="*/ 2147483647 w 198"/>
                <a:gd name="T61" fmla="*/ 2147483647 h 156"/>
                <a:gd name="T62" fmla="*/ 2147483647 w 198"/>
                <a:gd name="T63" fmla="*/ 2147483647 h 156"/>
                <a:gd name="T64" fmla="*/ 2147483647 w 198"/>
                <a:gd name="T65" fmla="*/ 2147483647 h 156"/>
                <a:gd name="T66" fmla="*/ 2147483647 w 198"/>
                <a:gd name="T67" fmla="*/ 2147483647 h 156"/>
                <a:gd name="T68" fmla="*/ 2147483647 w 198"/>
                <a:gd name="T69" fmla="*/ 2147483647 h 156"/>
                <a:gd name="T70" fmla="*/ 2147483647 w 198"/>
                <a:gd name="T71" fmla="*/ 2147483647 h 156"/>
                <a:gd name="T72" fmla="*/ 2147483647 w 198"/>
                <a:gd name="T73" fmla="*/ 2147483647 h 156"/>
                <a:gd name="T74" fmla="*/ 2147483647 w 198"/>
                <a:gd name="T75" fmla="*/ 2147483647 h 156"/>
                <a:gd name="T76" fmla="*/ 2147483647 w 198"/>
                <a:gd name="T77" fmla="*/ 2147483647 h 156"/>
                <a:gd name="T78" fmla="*/ 2147483647 w 198"/>
                <a:gd name="T79" fmla="*/ 2147483647 h 156"/>
                <a:gd name="T80" fmla="*/ 2147483647 w 198"/>
                <a:gd name="T81" fmla="*/ 2147483647 h 156"/>
                <a:gd name="T82" fmla="*/ 0 w 198"/>
                <a:gd name="T83" fmla="*/ 2147483647 h 156"/>
                <a:gd name="T84" fmla="*/ 0 w 198"/>
                <a:gd name="T85" fmla="*/ 2147483647 h 156"/>
                <a:gd name="T86" fmla="*/ 2147483647 w 198"/>
                <a:gd name="T87" fmla="*/ 2147483647 h 156"/>
                <a:gd name="T88" fmla="*/ 2147483647 w 198"/>
                <a:gd name="T89" fmla="*/ 2147483647 h 156"/>
                <a:gd name="T90" fmla="*/ 2147483647 w 198"/>
                <a:gd name="T91" fmla="*/ 2147483647 h 156"/>
                <a:gd name="T92" fmla="*/ 2147483647 w 198"/>
                <a:gd name="T93" fmla="*/ 2147483647 h 156"/>
                <a:gd name="T94" fmla="*/ 2147483647 w 198"/>
                <a:gd name="T95" fmla="*/ 2147483647 h 156"/>
                <a:gd name="T96" fmla="*/ 2147483647 w 198"/>
                <a:gd name="T97" fmla="*/ 2147483647 h 156"/>
                <a:gd name="T98" fmla="*/ 2147483647 w 198"/>
                <a:gd name="T99" fmla="*/ 2147483647 h 156"/>
                <a:gd name="T100" fmla="*/ 2147483647 w 198"/>
                <a:gd name="T101" fmla="*/ 2147483647 h 156"/>
                <a:gd name="T102" fmla="*/ 2147483647 w 198"/>
                <a:gd name="T103" fmla="*/ 2147483647 h 156"/>
                <a:gd name="T104" fmla="*/ 2147483647 w 198"/>
                <a:gd name="T105" fmla="*/ 2147483647 h 156"/>
                <a:gd name="T106" fmla="*/ 2147483647 w 198"/>
                <a:gd name="T107" fmla="*/ 2147483647 h 156"/>
                <a:gd name="T108" fmla="*/ 2147483647 w 198"/>
                <a:gd name="T109" fmla="*/ 2147483647 h 156"/>
                <a:gd name="T110" fmla="*/ 2147483647 w 198"/>
                <a:gd name="T111" fmla="*/ 2147483647 h 156"/>
                <a:gd name="T112" fmla="*/ 2147483647 w 198"/>
                <a:gd name="T113" fmla="*/ 21474836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75" name="Guyane (French Guiana)"/>
            <p:cNvSpPr>
              <a:spLocks/>
            </p:cNvSpPr>
            <p:nvPr/>
          </p:nvSpPr>
          <p:spPr bwMode="gray">
            <a:xfrm>
              <a:off x="3033194" y="3543112"/>
              <a:ext cx="63530" cy="82418"/>
            </a:xfrm>
            <a:custGeom>
              <a:avLst/>
              <a:gdLst>
                <a:gd name="T0" fmla="*/ 2147483647 w 52"/>
                <a:gd name="T1" fmla="*/ 2147483647 h 76"/>
                <a:gd name="T2" fmla="*/ 2147483647 w 52"/>
                <a:gd name="T3" fmla="*/ 2147483647 h 76"/>
                <a:gd name="T4" fmla="*/ 2147483647 w 52"/>
                <a:gd name="T5" fmla="*/ 2147483647 h 76"/>
                <a:gd name="T6" fmla="*/ 2147483647 w 52"/>
                <a:gd name="T7" fmla="*/ 2147483647 h 76"/>
                <a:gd name="T8" fmla="*/ 2147483647 w 52"/>
                <a:gd name="T9" fmla="*/ 2147483647 h 76"/>
                <a:gd name="T10" fmla="*/ 2147483647 w 52"/>
                <a:gd name="T11" fmla="*/ 2147483647 h 76"/>
                <a:gd name="T12" fmla="*/ 2147483647 w 52"/>
                <a:gd name="T13" fmla="*/ 2147483647 h 76"/>
                <a:gd name="T14" fmla="*/ 2147483647 w 52"/>
                <a:gd name="T15" fmla="*/ 2147483647 h 76"/>
                <a:gd name="T16" fmla="*/ 2147483647 w 52"/>
                <a:gd name="T17" fmla="*/ 2147483647 h 76"/>
                <a:gd name="T18" fmla="*/ 2147483647 w 52"/>
                <a:gd name="T19" fmla="*/ 2147483647 h 76"/>
                <a:gd name="T20" fmla="*/ 2147483647 w 52"/>
                <a:gd name="T21" fmla="*/ 2147483647 h 76"/>
                <a:gd name="T22" fmla="*/ 2147483647 w 52"/>
                <a:gd name="T23" fmla="*/ 0 h 76"/>
                <a:gd name="T24" fmla="*/ 2147483647 w 52"/>
                <a:gd name="T25" fmla="*/ 2147483647 h 76"/>
                <a:gd name="T26" fmla="*/ 2147483647 w 52"/>
                <a:gd name="T27" fmla="*/ 2147483647 h 76"/>
                <a:gd name="T28" fmla="*/ 2147483647 w 52"/>
                <a:gd name="T29" fmla="*/ 2147483647 h 76"/>
                <a:gd name="T30" fmla="*/ 2147483647 w 52"/>
                <a:gd name="T31" fmla="*/ 2147483647 h 76"/>
                <a:gd name="T32" fmla="*/ 2147483647 w 52"/>
                <a:gd name="T33" fmla="*/ 2147483647 h 76"/>
                <a:gd name="T34" fmla="*/ 2147483647 w 52"/>
                <a:gd name="T35" fmla="*/ 2147483647 h 76"/>
                <a:gd name="T36" fmla="*/ 2147483647 w 52"/>
                <a:gd name="T37" fmla="*/ 2147483647 h 76"/>
                <a:gd name="T38" fmla="*/ 2147483647 w 52"/>
                <a:gd name="T39" fmla="*/ 2147483647 h 76"/>
                <a:gd name="T40" fmla="*/ 2147483647 w 52"/>
                <a:gd name="T41" fmla="*/ 2147483647 h 76"/>
                <a:gd name="T42" fmla="*/ 2147483647 w 52"/>
                <a:gd name="T43" fmla="*/ 2147483647 h 76"/>
                <a:gd name="T44" fmla="*/ 2147483647 w 52"/>
                <a:gd name="T45" fmla="*/ 2147483647 h 76"/>
                <a:gd name="T46" fmla="*/ 2147483647 w 52"/>
                <a:gd name="T47" fmla="*/ 2147483647 h 76"/>
                <a:gd name="T48" fmla="*/ 2147483647 w 52"/>
                <a:gd name="T49" fmla="*/ 2147483647 h 76"/>
                <a:gd name="T50" fmla="*/ 2147483647 w 52"/>
                <a:gd name="T51" fmla="*/ 2147483647 h 76"/>
                <a:gd name="T52" fmla="*/ 2147483647 w 52"/>
                <a:gd name="T53" fmla="*/ 2147483647 h 76"/>
                <a:gd name="T54" fmla="*/ 2147483647 w 52"/>
                <a:gd name="T55" fmla="*/ 2147483647 h 76"/>
                <a:gd name="T56" fmla="*/ 2147483647 w 52"/>
                <a:gd name="T57" fmla="*/ 2147483647 h 76"/>
                <a:gd name="T58" fmla="*/ 2147483647 w 52"/>
                <a:gd name="T59" fmla="*/ 2147483647 h 76"/>
                <a:gd name="T60" fmla="*/ 2147483647 w 52"/>
                <a:gd name="T61" fmla="*/ 2147483647 h 76"/>
                <a:gd name="T62" fmla="*/ 2147483647 w 52"/>
                <a:gd name="T63" fmla="*/ 2147483647 h 76"/>
                <a:gd name="T64" fmla="*/ 0 w 52"/>
                <a:gd name="T65" fmla="*/ 2147483647 h 76"/>
                <a:gd name="T66" fmla="*/ 0 w 52"/>
                <a:gd name="T67" fmla="*/ 2147483647 h 76"/>
                <a:gd name="T68" fmla="*/ 2147483647 w 52"/>
                <a:gd name="T69" fmla="*/ 2147483647 h 76"/>
                <a:gd name="T70" fmla="*/ 2147483647 w 52"/>
                <a:gd name="T71" fmla="*/ 2147483647 h 76"/>
                <a:gd name="T72" fmla="*/ 2147483647 w 52"/>
                <a:gd name="T73" fmla="*/ 2147483647 h 76"/>
                <a:gd name="T74" fmla="*/ 2147483647 w 52"/>
                <a:gd name="T75" fmla="*/ 2147483647 h 76"/>
                <a:gd name="T76" fmla="*/ 2147483647 w 52"/>
                <a:gd name="T77" fmla="*/ 2147483647 h 76"/>
                <a:gd name="T78" fmla="*/ 2147483647 w 52"/>
                <a:gd name="T79" fmla="*/ 2147483647 h 76"/>
                <a:gd name="T80" fmla="*/ 2147483647 w 52"/>
                <a:gd name="T81" fmla="*/ 2147483647 h 76"/>
                <a:gd name="T82" fmla="*/ 2147483647 w 52"/>
                <a:gd name="T83" fmla="*/ 2147483647 h 76"/>
                <a:gd name="T84" fmla="*/ 2147483647 w 52"/>
                <a:gd name="T85" fmla="*/ 2147483647 h 76"/>
                <a:gd name="T86" fmla="*/ 2147483647 w 52"/>
                <a:gd name="T87" fmla="*/ 2147483647 h 76"/>
                <a:gd name="T88" fmla="*/ 2147483647 w 52"/>
                <a:gd name="T89" fmla="*/ 2147483647 h 76"/>
                <a:gd name="T90" fmla="*/ 2147483647 w 52"/>
                <a:gd name="T91" fmla="*/ 2147483647 h 76"/>
                <a:gd name="T92" fmla="*/ 2147483647 w 52"/>
                <a:gd name="T93" fmla="*/ 2147483647 h 76"/>
                <a:gd name="T94" fmla="*/ 2147483647 w 52"/>
                <a:gd name="T95" fmla="*/ 2147483647 h 76"/>
                <a:gd name="T96" fmla="*/ 2147483647 w 52"/>
                <a:gd name="T97" fmla="*/ 2147483647 h 76"/>
                <a:gd name="T98" fmla="*/ 2147483647 w 52"/>
                <a:gd name="T99" fmla="*/ 2147483647 h 76"/>
                <a:gd name="T100" fmla="*/ 2147483647 w 52"/>
                <a:gd name="T101" fmla="*/ 2147483647 h 76"/>
                <a:gd name="T102" fmla="*/ 2147483647 w 52"/>
                <a:gd name="T103" fmla="*/ 2147483647 h 76"/>
                <a:gd name="T104" fmla="*/ 2147483647 w 52"/>
                <a:gd name="T105" fmla="*/ 2147483647 h 76"/>
                <a:gd name="T106" fmla="*/ 2147483647 w 52"/>
                <a:gd name="T107" fmla="*/ 2147483647 h 76"/>
                <a:gd name="T108" fmla="*/ 2147483647 w 52"/>
                <a:gd name="T109" fmla="*/ 2147483647 h 76"/>
                <a:gd name="T110" fmla="*/ 2147483647 w 52"/>
                <a:gd name="T111" fmla="*/ 2147483647 h 76"/>
                <a:gd name="T112" fmla="*/ 2147483647 w 52"/>
                <a:gd name="T113" fmla="*/ 2147483647 h 76"/>
                <a:gd name="T114" fmla="*/ 2147483647 w 52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76" name="Guyana"/>
            <p:cNvSpPr>
              <a:spLocks/>
            </p:cNvSpPr>
            <p:nvPr/>
          </p:nvSpPr>
          <p:spPr bwMode="gray">
            <a:xfrm>
              <a:off x="2893429" y="3486057"/>
              <a:ext cx="95292" cy="158489"/>
            </a:xfrm>
            <a:custGeom>
              <a:avLst/>
              <a:gdLst>
                <a:gd name="T0" fmla="*/ 2147483647 w 324"/>
                <a:gd name="T1" fmla="*/ 2147483647 h 582"/>
                <a:gd name="T2" fmla="*/ 2147483647 w 324"/>
                <a:gd name="T3" fmla="*/ 2147483647 h 582"/>
                <a:gd name="T4" fmla="*/ 2147483647 w 324"/>
                <a:gd name="T5" fmla="*/ 2147483647 h 582"/>
                <a:gd name="T6" fmla="*/ 2147483647 w 324"/>
                <a:gd name="T7" fmla="*/ 2147483647 h 582"/>
                <a:gd name="T8" fmla="*/ 2147483647 w 324"/>
                <a:gd name="T9" fmla="*/ 2147483647 h 582"/>
                <a:gd name="T10" fmla="*/ 2147483647 w 324"/>
                <a:gd name="T11" fmla="*/ 2147483647 h 582"/>
                <a:gd name="T12" fmla="*/ 2147483647 w 324"/>
                <a:gd name="T13" fmla="*/ 2147483647 h 582"/>
                <a:gd name="T14" fmla="*/ 2147483647 w 324"/>
                <a:gd name="T15" fmla="*/ 2147483647 h 582"/>
                <a:gd name="T16" fmla="*/ 0 w 324"/>
                <a:gd name="T17" fmla="*/ 2147483647 h 582"/>
                <a:gd name="T18" fmla="*/ 2147483647 w 324"/>
                <a:gd name="T19" fmla="*/ 2147483647 h 582"/>
                <a:gd name="T20" fmla="*/ 2147483647 w 324"/>
                <a:gd name="T21" fmla="*/ 2147483647 h 582"/>
                <a:gd name="T22" fmla="*/ 2147483647 w 324"/>
                <a:gd name="T23" fmla="*/ 2147483647 h 582"/>
                <a:gd name="T24" fmla="*/ 2147483647 w 324"/>
                <a:gd name="T25" fmla="*/ 2147483647 h 582"/>
                <a:gd name="T26" fmla="*/ 2147483647 w 324"/>
                <a:gd name="T27" fmla="*/ 2147483647 h 582"/>
                <a:gd name="T28" fmla="*/ 2147483647 w 324"/>
                <a:gd name="T29" fmla="*/ 2147483647 h 582"/>
                <a:gd name="T30" fmla="*/ 2147483647 w 324"/>
                <a:gd name="T31" fmla="*/ 2147483647 h 582"/>
                <a:gd name="T32" fmla="*/ 2147483647 w 324"/>
                <a:gd name="T33" fmla="*/ 2147483647 h 582"/>
                <a:gd name="T34" fmla="*/ 2147483647 w 324"/>
                <a:gd name="T35" fmla="*/ 2147483647 h 582"/>
                <a:gd name="T36" fmla="*/ 2147483647 w 324"/>
                <a:gd name="T37" fmla="*/ 2147483647 h 582"/>
                <a:gd name="T38" fmla="*/ 2147483647 w 324"/>
                <a:gd name="T39" fmla="*/ 2147483647 h 582"/>
                <a:gd name="T40" fmla="*/ 2147483647 w 324"/>
                <a:gd name="T41" fmla="*/ 2147483647 h 582"/>
                <a:gd name="T42" fmla="*/ 2147483647 w 324"/>
                <a:gd name="T43" fmla="*/ 2147483647 h 582"/>
                <a:gd name="T44" fmla="*/ 2147483647 w 324"/>
                <a:gd name="T45" fmla="*/ 2147483647 h 582"/>
                <a:gd name="T46" fmla="*/ 2147483647 w 324"/>
                <a:gd name="T47" fmla="*/ 2147483647 h 582"/>
                <a:gd name="T48" fmla="*/ 2147483647 w 324"/>
                <a:gd name="T49" fmla="*/ 2147483647 h 582"/>
                <a:gd name="T50" fmla="*/ 2147483647 w 324"/>
                <a:gd name="T51" fmla="*/ 2147483647 h 582"/>
                <a:gd name="T52" fmla="*/ 2147483647 w 324"/>
                <a:gd name="T53" fmla="*/ 2147483647 h 582"/>
                <a:gd name="T54" fmla="*/ 2147483647 w 324"/>
                <a:gd name="T55" fmla="*/ 2147483647 h 582"/>
                <a:gd name="T56" fmla="*/ 2147483647 w 324"/>
                <a:gd name="T57" fmla="*/ 2147483647 h 582"/>
                <a:gd name="T58" fmla="*/ 2147483647 w 324"/>
                <a:gd name="T59" fmla="*/ 2147483647 h 582"/>
                <a:gd name="T60" fmla="*/ 2147483647 w 324"/>
                <a:gd name="T61" fmla="*/ 2147483647 h 582"/>
                <a:gd name="T62" fmla="*/ 2147483647 w 324"/>
                <a:gd name="T63" fmla="*/ 2147483647 h 582"/>
                <a:gd name="T64" fmla="*/ 2147483647 w 324"/>
                <a:gd name="T65" fmla="*/ 2147483647 h 582"/>
                <a:gd name="T66" fmla="*/ 2147483647 w 324"/>
                <a:gd name="T67" fmla="*/ 2147483647 h 582"/>
                <a:gd name="T68" fmla="*/ 2147483647 w 324"/>
                <a:gd name="T69" fmla="*/ 2147483647 h 582"/>
                <a:gd name="T70" fmla="*/ 2147483647 w 324"/>
                <a:gd name="T71" fmla="*/ 2147483647 h 582"/>
                <a:gd name="T72" fmla="*/ 2147483647 w 324"/>
                <a:gd name="T73" fmla="*/ 2147483647 h 582"/>
                <a:gd name="T74" fmla="*/ 2147483647 w 324"/>
                <a:gd name="T75" fmla="*/ 2147483647 h 582"/>
                <a:gd name="T76" fmla="*/ 2147483647 w 324"/>
                <a:gd name="T77" fmla="*/ 2147483647 h 582"/>
                <a:gd name="T78" fmla="*/ 2147483647 w 324"/>
                <a:gd name="T79" fmla="*/ 2147483647 h 582"/>
                <a:gd name="T80" fmla="*/ 2147483647 w 324"/>
                <a:gd name="T81" fmla="*/ 2147483647 h 582"/>
                <a:gd name="T82" fmla="*/ 2147483647 w 324"/>
                <a:gd name="T83" fmla="*/ 2147483647 h 582"/>
                <a:gd name="T84" fmla="*/ 2147483647 w 324"/>
                <a:gd name="T85" fmla="*/ 2147483647 h 582"/>
                <a:gd name="T86" fmla="*/ 2147483647 w 324"/>
                <a:gd name="T87" fmla="*/ 2147483647 h 582"/>
                <a:gd name="T88" fmla="*/ 2147483647 w 324"/>
                <a:gd name="T89" fmla="*/ 2147483647 h 582"/>
                <a:gd name="T90" fmla="*/ 2147483647 w 324"/>
                <a:gd name="T91" fmla="*/ 2147483647 h 582"/>
                <a:gd name="T92" fmla="*/ 2147483647 w 324"/>
                <a:gd name="T93" fmla="*/ 2147483647 h 582"/>
                <a:gd name="T94" fmla="*/ 2147483647 w 324"/>
                <a:gd name="T95" fmla="*/ 2147483647 h 582"/>
                <a:gd name="T96" fmla="*/ 2147483647 w 324"/>
                <a:gd name="T97" fmla="*/ 2147483647 h 582"/>
                <a:gd name="T98" fmla="*/ 2147483647 w 324"/>
                <a:gd name="T99" fmla="*/ 2147483647 h 582"/>
                <a:gd name="T100" fmla="*/ 2147483647 w 324"/>
                <a:gd name="T101" fmla="*/ 2147483647 h 582"/>
                <a:gd name="T102" fmla="*/ 2147483647 w 324"/>
                <a:gd name="T103" fmla="*/ 2147483647 h 582"/>
                <a:gd name="T104" fmla="*/ 2147483647 w 324"/>
                <a:gd name="T105" fmla="*/ 2147483647 h 582"/>
                <a:gd name="T106" fmla="*/ 2147483647 w 324"/>
                <a:gd name="T107" fmla="*/ 2147483647 h 582"/>
                <a:gd name="T108" fmla="*/ 2147483647 w 324"/>
                <a:gd name="T109" fmla="*/ 2147483647 h 582"/>
                <a:gd name="T110" fmla="*/ 2147483647 w 324"/>
                <a:gd name="T111" fmla="*/ 2147483647 h 582"/>
                <a:gd name="T112" fmla="*/ 2147483647 w 324"/>
                <a:gd name="T113" fmla="*/ 2147483647 h 582"/>
                <a:gd name="T114" fmla="*/ 2147483647 w 324"/>
                <a:gd name="T115" fmla="*/ 2147483647 h 582"/>
                <a:gd name="T116" fmla="*/ 2147483647 w 324"/>
                <a:gd name="T117" fmla="*/ 2147483647 h 582"/>
                <a:gd name="T118" fmla="*/ 2147483647 w 324"/>
                <a:gd name="T119" fmla="*/ 2147483647 h 582"/>
                <a:gd name="T120" fmla="*/ 2147483647 w 324"/>
                <a:gd name="T121" fmla="*/ 2147483647 h 582"/>
                <a:gd name="T122" fmla="*/ 2147483647 w 324"/>
                <a:gd name="T123" fmla="*/ 0 h 582"/>
                <a:gd name="T124" fmla="*/ 2147483647 w 324"/>
                <a:gd name="T125" fmla="*/ 2147483647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4"/>
                <a:gd name="T190" fmla="*/ 0 h 582"/>
                <a:gd name="T191" fmla="*/ 324 w 324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4" h="582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77" name="Guatemala"/>
            <p:cNvSpPr>
              <a:spLocks/>
            </p:cNvSpPr>
            <p:nvPr/>
          </p:nvSpPr>
          <p:spPr bwMode="gray">
            <a:xfrm>
              <a:off x="2270838" y="3276847"/>
              <a:ext cx="82587" cy="88755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78" name="El Salvador"/>
            <p:cNvSpPr>
              <a:spLocks/>
            </p:cNvSpPr>
            <p:nvPr/>
          </p:nvSpPr>
          <p:spPr bwMode="gray">
            <a:xfrm>
              <a:off x="2308956" y="3352923"/>
              <a:ext cx="50824" cy="31700"/>
            </a:xfrm>
            <a:custGeom>
              <a:avLst/>
              <a:gdLst>
                <a:gd name="T0" fmla="*/ 2147483647 w 174"/>
                <a:gd name="T1" fmla="*/ 2147483647 h 114"/>
                <a:gd name="T2" fmla="*/ 2147483647 w 174"/>
                <a:gd name="T3" fmla="*/ 2147483647 h 114"/>
                <a:gd name="T4" fmla="*/ 2147483647 w 174"/>
                <a:gd name="T5" fmla="*/ 2147483647 h 114"/>
                <a:gd name="T6" fmla="*/ 2147483647 w 174"/>
                <a:gd name="T7" fmla="*/ 2147483647 h 114"/>
                <a:gd name="T8" fmla="*/ 2147483647 w 174"/>
                <a:gd name="T9" fmla="*/ 2147483647 h 114"/>
                <a:gd name="T10" fmla="*/ 2147483647 w 174"/>
                <a:gd name="T11" fmla="*/ 2147483647 h 114"/>
                <a:gd name="T12" fmla="*/ 2147483647 w 174"/>
                <a:gd name="T13" fmla="*/ 2147483647 h 114"/>
                <a:gd name="T14" fmla="*/ 2147483647 w 174"/>
                <a:gd name="T15" fmla="*/ 2147483647 h 114"/>
                <a:gd name="T16" fmla="*/ 2147483647 w 174"/>
                <a:gd name="T17" fmla="*/ 2147483647 h 114"/>
                <a:gd name="T18" fmla="*/ 2147483647 w 174"/>
                <a:gd name="T19" fmla="*/ 0 h 114"/>
                <a:gd name="T20" fmla="*/ 2147483647 w 174"/>
                <a:gd name="T21" fmla="*/ 2147483647 h 114"/>
                <a:gd name="T22" fmla="*/ 2147483647 w 174"/>
                <a:gd name="T23" fmla="*/ 2147483647 h 114"/>
                <a:gd name="T24" fmla="*/ 2147483647 w 174"/>
                <a:gd name="T25" fmla="*/ 2147483647 h 114"/>
                <a:gd name="T26" fmla="*/ 2147483647 w 174"/>
                <a:gd name="T27" fmla="*/ 2147483647 h 114"/>
                <a:gd name="T28" fmla="*/ 2147483647 w 174"/>
                <a:gd name="T29" fmla="*/ 2147483647 h 114"/>
                <a:gd name="T30" fmla="*/ 2147483647 w 174"/>
                <a:gd name="T31" fmla="*/ 2147483647 h 114"/>
                <a:gd name="T32" fmla="*/ 2147483647 w 174"/>
                <a:gd name="T33" fmla="*/ 2147483647 h 114"/>
                <a:gd name="T34" fmla="*/ 2147483647 w 174"/>
                <a:gd name="T35" fmla="*/ 2147483647 h 114"/>
                <a:gd name="T36" fmla="*/ 0 w 174"/>
                <a:gd name="T37" fmla="*/ 2147483647 h 114"/>
                <a:gd name="T38" fmla="*/ 2147483647 w 174"/>
                <a:gd name="T39" fmla="*/ 2147483647 h 114"/>
                <a:gd name="T40" fmla="*/ 2147483647 w 174"/>
                <a:gd name="T41" fmla="*/ 2147483647 h 114"/>
                <a:gd name="T42" fmla="*/ 2147483647 w 174"/>
                <a:gd name="T43" fmla="*/ 2147483647 h 114"/>
                <a:gd name="T44" fmla="*/ 2147483647 w 174"/>
                <a:gd name="T45" fmla="*/ 2147483647 h 114"/>
                <a:gd name="T46" fmla="*/ 2147483647 w 174"/>
                <a:gd name="T47" fmla="*/ 2147483647 h 114"/>
                <a:gd name="T48" fmla="*/ 2147483647 w 174"/>
                <a:gd name="T49" fmla="*/ 2147483647 h 114"/>
                <a:gd name="T50" fmla="*/ 2147483647 w 174"/>
                <a:gd name="T51" fmla="*/ 2147483647 h 114"/>
                <a:gd name="T52" fmla="*/ 2147483647 w 174"/>
                <a:gd name="T53" fmla="*/ 2147483647 h 114"/>
                <a:gd name="T54" fmla="*/ 2147483647 w 174"/>
                <a:gd name="T55" fmla="*/ 2147483647 h 114"/>
                <a:gd name="T56" fmla="*/ 2147483647 w 174"/>
                <a:gd name="T57" fmla="*/ 2147483647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79" name="Ecuador"/>
            <p:cNvSpPr>
              <a:spLocks noEditPoints="1"/>
            </p:cNvSpPr>
            <p:nvPr/>
          </p:nvSpPr>
          <p:spPr bwMode="gray">
            <a:xfrm>
              <a:off x="2480484" y="3638209"/>
              <a:ext cx="120708" cy="145810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80" name="Dominican Republic"/>
            <p:cNvSpPr>
              <a:spLocks/>
            </p:cNvSpPr>
            <p:nvPr/>
          </p:nvSpPr>
          <p:spPr bwMode="gray">
            <a:xfrm>
              <a:off x="2696485" y="3232471"/>
              <a:ext cx="76236" cy="44376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81" name="Cuba"/>
            <p:cNvSpPr>
              <a:spLocks noEditPoints="1"/>
            </p:cNvSpPr>
            <p:nvPr/>
          </p:nvSpPr>
          <p:spPr bwMode="gray">
            <a:xfrm>
              <a:off x="2442366" y="3156395"/>
              <a:ext cx="216001" cy="76076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82" name="Costa Rica"/>
            <p:cNvSpPr>
              <a:spLocks/>
            </p:cNvSpPr>
            <p:nvPr/>
          </p:nvSpPr>
          <p:spPr bwMode="gray">
            <a:xfrm>
              <a:off x="2391542" y="3422661"/>
              <a:ext cx="69885" cy="63397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83" name="Colombia"/>
            <p:cNvSpPr>
              <a:spLocks/>
            </p:cNvSpPr>
            <p:nvPr/>
          </p:nvSpPr>
          <p:spPr bwMode="gray">
            <a:xfrm>
              <a:off x="2524957" y="3397302"/>
              <a:ext cx="254119" cy="367700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84" name="Chile"/>
            <p:cNvSpPr>
              <a:spLocks noEditPoints="1"/>
            </p:cNvSpPr>
            <p:nvPr/>
          </p:nvSpPr>
          <p:spPr bwMode="gray">
            <a:xfrm>
              <a:off x="2734603" y="4062964"/>
              <a:ext cx="336709" cy="830497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85" name="Brazil"/>
            <p:cNvSpPr>
              <a:spLocks noEditPoints="1"/>
            </p:cNvSpPr>
            <p:nvPr/>
          </p:nvSpPr>
          <p:spPr bwMode="gray">
            <a:xfrm>
              <a:off x="2639310" y="3555792"/>
              <a:ext cx="813180" cy="862193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86" name="Bolivia"/>
            <p:cNvSpPr>
              <a:spLocks/>
            </p:cNvSpPr>
            <p:nvPr/>
          </p:nvSpPr>
          <p:spPr bwMode="gray">
            <a:xfrm>
              <a:off x="2734603" y="3885454"/>
              <a:ext cx="260474" cy="291624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87" name="Belize"/>
            <p:cNvSpPr>
              <a:spLocks/>
            </p:cNvSpPr>
            <p:nvPr/>
          </p:nvSpPr>
          <p:spPr bwMode="gray">
            <a:xfrm>
              <a:off x="2334368" y="3264167"/>
              <a:ext cx="31763" cy="57059"/>
            </a:xfrm>
            <a:custGeom>
              <a:avLst/>
              <a:gdLst>
                <a:gd name="T0" fmla="*/ 2147483647 w 108"/>
                <a:gd name="T1" fmla="*/ 2147483647 h 210"/>
                <a:gd name="T2" fmla="*/ 2147483647 w 108"/>
                <a:gd name="T3" fmla="*/ 2147483647 h 210"/>
                <a:gd name="T4" fmla="*/ 2147483647 w 108"/>
                <a:gd name="T5" fmla="*/ 2147483647 h 210"/>
                <a:gd name="T6" fmla="*/ 2147483647 w 108"/>
                <a:gd name="T7" fmla="*/ 2147483647 h 210"/>
                <a:gd name="T8" fmla="*/ 2147483647 w 108"/>
                <a:gd name="T9" fmla="*/ 2147483647 h 210"/>
                <a:gd name="T10" fmla="*/ 2147483647 w 108"/>
                <a:gd name="T11" fmla="*/ 0 h 210"/>
                <a:gd name="T12" fmla="*/ 2147483647 w 108"/>
                <a:gd name="T13" fmla="*/ 2147483647 h 210"/>
                <a:gd name="T14" fmla="*/ 2147483647 w 108"/>
                <a:gd name="T15" fmla="*/ 2147483647 h 210"/>
                <a:gd name="T16" fmla="*/ 2147483647 w 108"/>
                <a:gd name="T17" fmla="*/ 2147483647 h 210"/>
                <a:gd name="T18" fmla="*/ 2147483647 w 108"/>
                <a:gd name="T19" fmla="*/ 2147483647 h 210"/>
                <a:gd name="T20" fmla="*/ 2147483647 w 108"/>
                <a:gd name="T21" fmla="*/ 2147483647 h 210"/>
                <a:gd name="T22" fmla="*/ 2147483647 w 108"/>
                <a:gd name="T23" fmla="*/ 2147483647 h 210"/>
                <a:gd name="T24" fmla="*/ 2147483647 w 108"/>
                <a:gd name="T25" fmla="*/ 2147483647 h 210"/>
                <a:gd name="T26" fmla="*/ 2147483647 w 108"/>
                <a:gd name="T27" fmla="*/ 2147483647 h 210"/>
                <a:gd name="T28" fmla="*/ 2147483647 w 108"/>
                <a:gd name="T29" fmla="*/ 2147483647 h 210"/>
                <a:gd name="T30" fmla="*/ 2147483647 w 108"/>
                <a:gd name="T31" fmla="*/ 2147483647 h 210"/>
                <a:gd name="T32" fmla="*/ 2147483647 w 108"/>
                <a:gd name="T33" fmla="*/ 2147483647 h 210"/>
                <a:gd name="T34" fmla="*/ 2147483647 w 108"/>
                <a:gd name="T35" fmla="*/ 2147483647 h 210"/>
                <a:gd name="T36" fmla="*/ 0 w 108"/>
                <a:gd name="T37" fmla="*/ 2147483647 h 210"/>
                <a:gd name="T38" fmla="*/ 2147483647 w 108"/>
                <a:gd name="T39" fmla="*/ 2147483647 h 210"/>
                <a:gd name="T40" fmla="*/ 2147483647 w 108"/>
                <a:gd name="T41" fmla="*/ 2147483647 h 210"/>
                <a:gd name="T42" fmla="*/ 2147483647 w 108"/>
                <a:gd name="T43" fmla="*/ 2147483647 h 210"/>
                <a:gd name="T44" fmla="*/ 2147483647 w 108"/>
                <a:gd name="T45" fmla="*/ 2147483647 h 210"/>
                <a:gd name="T46" fmla="*/ 2147483647 w 108"/>
                <a:gd name="T47" fmla="*/ 2147483647 h 210"/>
                <a:gd name="T48" fmla="*/ 2147483647 w 108"/>
                <a:gd name="T49" fmla="*/ 2147483647 h 210"/>
                <a:gd name="T50" fmla="*/ 2147483647 w 108"/>
                <a:gd name="T51" fmla="*/ 2147483647 h 210"/>
                <a:gd name="T52" fmla="*/ 2147483647 w 108"/>
                <a:gd name="T53" fmla="*/ 2147483647 h 210"/>
                <a:gd name="T54" fmla="*/ 2147483647 w 108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88" name="Argentina"/>
            <p:cNvSpPr>
              <a:spLocks noEditPoints="1"/>
            </p:cNvSpPr>
            <p:nvPr/>
          </p:nvSpPr>
          <p:spPr bwMode="gray">
            <a:xfrm>
              <a:off x="2772720" y="4158061"/>
              <a:ext cx="324003" cy="665662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89" name="Zimbabwe"/>
            <p:cNvSpPr>
              <a:spLocks/>
            </p:cNvSpPr>
            <p:nvPr/>
          </p:nvSpPr>
          <p:spPr bwMode="gray">
            <a:xfrm>
              <a:off x="4615080" y="4196099"/>
              <a:ext cx="158826" cy="164831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2147483647 h 552"/>
                <a:gd name="T4" fmla="*/ 2147483647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2147483647 w 552"/>
                <a:gd name="T21" fmla="*/ 2147483647 h 552"/>
                <a:gd name="T22" fmla="*/ 2147483647 w 552"/>
                <a:gd name="T23" fmla="*/ 2147483647 h 552"/>
                <a:gd name="T24" fmla="*/ 2147483647 w 552"/>
                <a:gd name="T25" fmla="*/ 2147483647 h 552"/>
                <a:gd name="T26" fmla="*/ 2147483647 w 552"/>
                <a:gd name="T27" fmla="*/ 2147483647 h 552"/>
                <a:gd name="T28" fmla="*/ 2147483647 w 552"/>
                <a:gd name="T29" fmla="*/ 2147483647 h 552"/>
                <a:gd name="T30" fmla="*/ 2147483647 w 552"/>
                <a:gd name="T31" fmla="*/ 2147483647 h 552"/>
                <a:gd name="T32" fmla="*/ 2147483647 w 552"/>
                <a:gd name="T33" fmla="*/ 2147483647 h 552"/>
                <a:gd name="T34" fmla="*/ 2147483647 w 552"/>
                <a:gd name="T35" fmla="*/ 2147483647 h 552"/>
                <a:gd name="T36" fmla="*/ 2147483647 w 552"/>
                <a:gd name="T37" fmla="*/ 2147483647 h 552"/>
                <a:gd name="T38" fmla="*/ 2147483647 w 552"/>
                <a:gd name="T39" fmla="*/ 2147483647 h 552"/>
                <a:gd name="T40" fmla="*/ 2147483647 w 552"/>
                <a:gd name="T41" fmla="*/ 2147483647 h 552"/>
                <a:gd name="T42" fmla="*/ 2147483647 w 552"/>
                <a:gd name="T43" fmla="*/ 2147483647 h 552"/>
                <a:gd name="T44" fmla="*/ 2147483647 w 552"/>
                <a:gd name="T45" fmla="*/ 2147483647 h 552"/>
                <a:gd name="T46" fmla="*/ 2147483647 w 552"/>
                <a:gd name="T47" fmla="*/ 2147483647 h 552"/>
                <a:gd name="T48" fmla="*/ 2147483647 w 552"/>
                <a:gd name="T49" fmla="*/ 2147483647 h 552"/>
                <a:gd name="T50" fmla="*/ 2147483647 w 552"/>
                <a:gd name="T51" fmla="*/ 2147483647 h 552"/>
                <a:gd name="T52" fmla="*/ 2147483647 w 552"/>
                <a:gd name="T53" fmla="*/ 2147483647 h 552"/>
                <a:gd name="T54" fmla="*/ 2147483647 w 552"/>
                <a:gd name="T55" fmla="*/ 2147483647 h 552"/>
                <a:gd name="T56" fmla="*/ 2147483647 w 552"/>
                <a:gd name="T57" fmla="*/ 2147483647 h 552"/>
                <a:gd name="T58" fmla="*/ 2147483647 w 552"/>
                <a:gd name="T59" fmla="*/ 2147483647 h 552"/>
                <a:gd name="T60" fmla="*/ 2147483647 w 552"/>
                <a:gd name="T61" fmla="*/ 2147483647 h 552"/>
                <a:gd name="T62" fmla="*/ 2147483647 w 552"/>
                <a:gd name="T63" fmla="*/ 2147483647 h 552"/>
                <a:gd name="T64" fmla="*/ 2147483647 w 552"/>
                <a:gd name="T65" fmla="*/ 2147483647 h 552"/>
                <a:gd name="T66" fmla="*/ 2147483647 w 552"/>
                <a:gd name="T67" fmla="*/ 2147483647 h 552"/>
                <a:gd name="T68" fmla="*/ 2147483647 w 552"/>
                <a:gd name="T69" fmla="*/ 2147483647 h 552"/>
                <a:gd name="T70" fmla="*/ 2147483647 w 552"/>
                <a:gd name="T71" fmla="*/ 2147483647 h 552"/>
                <a:gd name="T72" fmla="*/ 2147483647 w 552"/>
                <a:gd name="T73" fmla="*/ 2147483647 h 552"/>
                <a:gd name="T74" fmla="*/ 2147483647 w 552"/>
                <a:gd name="T75" fmla="*/ 0 h 552"/>
                <a:gd name="T76" fmla="*/ 2147483647 w 552"/>
                <a:gd name="T77" fmla="*/ 2147483647 h 552"/>
                <a:gd name="T78" fmla="*/ 2147483647 w 552"/>
                <a:gd name="T79" fmla="*/ 2147483647 h 552"/>
                <a:gd name="T80" fmla="*/ 2147483647 w 552"/>
                <a:gd name="T81" fmla="*/ 2147483647 h 552"/>
                <a:gd name="T82" fmla="*/ 2147483647 w 552"/>
                <a:gd name="T83" fmla="*/ 2147483647 h 552"/>
                <a:gd name="T84" fmla="*/ 2147483647 w 552"/>
                <a:gd name="T85" fmla="*/ 2147483647 h 552"/>
                <a:gd name="T86" fmla="*/ 2147483647 w 552"/>
                <a:gd name="T87" fmla="*/ 2147483647 h 552"/>
                <a:gd name="T88" fmla="*/ 2147483647 w 552"/>
                <a:gd name="T89" fmla="*/ 2147483647 h 552"/>
                <a:gd name="T90" fmla="*/ 2147483647 w 552"/>
                <a:gd name="T91" fmla="*/ 2147483647 h 552"/>
                <a:gd name="T92" fmla="*/ 2147483647 w 552"/>
                <a:gd name="T93" fmla="*/ 2147483647 h 552"/>
                <a:gd name="T94" fmla="*/ 2147483647 w 552"/>
                <a:gd name="T95" fmla="*/ 2147483647 h 552"/>
                <a:gd name="T96" fmla="*/ 2147483647 w 552"/>
                <a:gd name="T97" fmla="*/ 2147483647 h 552"/>
                <a:gd name="T98" fmla="*/ 2147483647 w 552"/>
                <a:gd name="T99" fmla="*/ 2147483647 h 552"/>
                <a:gd name="T100" fmla="*/ 2147483647 w 552"/>
                <a:gd name="T101" fmla="*/ 2147483647 h 552"/>
                <a:gd name="T102" fmla="*/ 2147483647 w 552"/>
                <a:gd name="T103" fmla="*/ 2147483647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2"/>
                <a:gd name="T157" fmla="*/ 0 h 552"/>
                <a:gd name="T158" fmla="*/ 552 w 552"/>
                <a:gd name="T159" fmla="*/ 552 h 5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2" h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90" name="Zambia"/>
            <p:cNvSpPr>
              <a:spLocks/>
            </p:cNvSpPr>
            <p:nvPr/>
          </p:nvSpPr>
          <p:spPr bwMode="gray">
            <a:xfrm>
              <a:off x="4551551" y="4012247"/>
              <a:ext cx="241413" cy="240907"/>
            </a:xfrm>
            <a:custGeom>
              <a:avLst/>
              <a:gdLst>
                <a:gd name="T0" fmla="*/ 2147483647 w 834"/>
                <a:gd name="T1" fmla="*/ 2147483647 h 798"/>
                <a:gd name="T2" fmla="*/ 2147483647 w 834"/>
                <a:gd name="T3" fmla="*/ 2147483647 h 798"/>
                <a:gd name="T4" fmla="*/ 2147483647 w 834"/>
                <a:gd name="T5" fmla="*/ 2147483647 h 798"/>
                <a:gd name="T6" fmla="*/ 2147483647 w 834"/>
                <a:gd name="T7" fmla="*/ 2147483647 h 798"/>
                <a:gd name="T8" fmla="*/ 2147483647 w 834"/>
                <a:gd name="T9" fmla="*/ 2147483647 h 798"/>
                <a:gd name="T10" fmla="*/ 2147483647 w 834"/>
                <a:gd name="T11" fmla="*/ 2147483647 h 798"/>
                <a:gd name="T12" fmla="*/ 2147483647 w 834"/>
                <a:gd name="T13" fmla="*/ 2147483647 h 798"/>
                <a:gd name="T14" fmla="*/ 2147483647 w 834"/>
                <a:gd name="T15" fmla="*/ 2147483647 h 798"/>
                <a:gd name="T16" fmla="*/ 2147483647 w 834"/>
                <a:gd name="T17" fmla="*/ 2147483647 h 798"/>
                <a:gd name="T18" fmla="*/ 2147483647 w 834"/>
                <a:gd name="T19" fmla="*/ 2147483647 h 798"/>
                <a:gd name="T20" fmla="*/ 2147483647 w 834"/>
                <a:gd name="T21" fmla="*/ 2147483647 h 798"/>
                <a:gd name="T22" fmla="*/ 2147483647 w 834"/>
                <a:gd name="T23" fmla="*/ 2147483647 h 798"/>
                <a:gd name="T24" fmla="*/ 2147483647 w 834"/>
                <a:gd name="T25" fmla="*/ 2147483647 h 798"/>
                <a:gd name="T26" fmla="*/ 2147483647 w 834"/>
                <a:gd name="T27" fmla="*/ 2147483647 h 798"/>
                <a:gd name="T28" fmla="*/ 2147483647 w 834"/>
                <a:gd name="T29" fmla="*/ 2147483647 h 798"/>
                <a:gd name="T30" fmla="*/ 2147483647 w 834"/>
                <a:gd name="T31" fmla="*/ 2147483647 h 798"/>
                <a:gd name="T32" fmla="*/ 2147483647 w 834"/>
                <a:gd name="T33" fmla="*/ 2147483647 h 798"/>
                <a:gd name="T34" fmla="*/ 2147483647 w 834"/>
                <a:gd name="T35" fmla="*/ 2147483647 h 798"/>
                <a:gd name="T36" fmla="*/ 2147483647 w 834"/>
                <a:gd name="T37" fmla="*/ 2147483647 h 798"/>
                <a:gd name="T38" fmla="*/ 2147483647 w 834"/>
                <a:gd name="T39" fmla="*/ 2147483647 h 798"/>
                <a:gd name="T40" fmla="*/ 2147483647 w 834"/>
                <a:gd name="T41" fmla="*/ 2147483647 h 798"/>
                <a:gd name="T42" fmla="*/ 2147483647 w 834"/>
                <a:gd name="T43" fmla="*/ 2147483647 h 798"/>
                <a:gd name="T44" fmla="*/ 2147483647 w 834"/>
                <a:gd name="T45" fmla="*/ 2147483647 h 798"/>
                <a:gd name="T46" fmla="*/ 2147483647 w 834"/>
                <a:gd name="T47" fmla="*/ 2147483647 h 798"/>
                <a:gd name="T48" fmla="*/ 2147483647 w 834"/>
                <a:gd name="T49" fmla="*/ 2147483647 h 798"/>
                <a:gd name="T50" fmla="*/ 2147483647 w 834"/>
                <a:gd name="T51" fmla="*/ 2147483647 h 798"/>
                <a:gd name="T52" fmla="*/ 2147483647 w 834"/>
                <a:gd name="T53" fmla="*/ 2147483647 h 798"/>
                <a:gd name="T54" fmla="*/ 2147483647 w 834"/>
                <a:gd name="T55" fmla="*/ 2147483647 h 798"/>
                <a:gd name="T56" fmla="*/ 2147483647 w 834"/>
                <a:gd name="T57" fmla="*/ 2147483647 h 798"/>
                <a:gd name="T58" fmla="*/ 2147483647 w 834"/>
                <a:gd name="T59" fmla="*/ 2147483647 h 798"/>
                <a:gd name="T60" fmla="*/ 2147483647 w 834"/>
                <a:gd name="T61" fmla="*/ 2147483647 h 798"/>
                <a:gd name="T62" fmla="*/ 2147483647 w 834"/>
                <a:gd name="T63" fmla="*/ 2147483647 h 798"/>
                <a:gd name="T64" fmla="*/ 2147483647 w 834"/>
                <a:gd name="T65" fmla="*/ 2147483647 h 798"/>
                <a:gd name="T66" fmla="*/ 2147483647 w 834"/>
                <a:gd name="T67" fmla="*/ 2147483647 h 798"/>
                <a:gd name="T68" fmla="*/ 2147483647 w 834"/>
                <a:gd name="T69" fmla="*/ 2147483647 h 798"/>
                <a:gd name="T70" fmla="*/ 2147483647 w 834"/>
                <a:gd name="T71" fmla="*/ 2147483647 h 798"/>
                <a:gd name="T72" fmla="*/ 2147483647 w 834"/>
                <a:gd name="T73" fmla="*/ 2147483647 h 798"/>
                <a:gd name="T74" fmla="*/ 2147483647 w 834"/>
                <a:gd name="T75" fmla="*/ 2147483647 h 798"/>
                <a:gd name="T76" fmla="*/ 2147483647 w 834"/>
                <a:gd name="T77" fmla="*/ 2147483647 h 798"/>
                <a:gd name="T78" fmla="*/ 2147483647 w 834"/>
                <a:gd name="T79" fmla="*/ 2147483647 h 798"/>
                <a:gd name="T80" fmla="*/ 2147483647 w 834"/>
                <a:gd name="T81" fmla="*/ 2147483647 h 798"/>
                <a:gd name="T82" fmla="*/ 2147483647 w 834"/>
                <a:gd name="T83" fmla="*/ 2147483647 h 798"/>
                <a:gd name="T84" fmla="*/ 2147483647 w 834"/>
                <a:gd name="T85" fmla="*/ 2147483647 h 798"/>
                <a:gd name="T86" fmla="*/ 2147483647 w 834"/>
                <a:gd name="T87" fmla="*/ 2147483647 h 798"/>
                <a:gd name="T88" fmla="*/ 2147483647 w 834"/>
                <a:gd name="T89" fmla="*/ 2147483647 h 798"/>
                <a:gd name="T90" fmla="*/ 2147483647 w 834"/>
                <a:gd name="T91" fmla="*/ 2147483647 h 798"/>
                <a:gd name="T92" fmla="*/ 2147483647 w 834"/>
                <a:gd name="T93" fmla="*/ 2147483647 h 798"/>
                <a:gd name="T94" fmla="*/ 2147483647 w 834"/>
                <a:gd name="T95" fmla="*/ 2147483647 h 798"/>
                <a:gd name="T96" fmla="*/ 2147483647 w 834"/>
                <a:gd name="T97" fmla="*/ 2147483647 h 798"/>
                <a:gd name="T98" fmla="*/ 2147483647 w 834"/>
                <a:gd name="T99" fmla="*/ 2147483647 h 798"/>
                <a:gd name="T100" fmla="*/ 2147483647 w 834"/>
                <a:gd name="T101" fmla="*/ 2147483647 h 798"/>
                <a:gd name="T102" fmla="*/ 2147483647 w 834"/>
                <a:gd name="T103" fmla="*/ 2147483647 h 7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4"/>
                <a:gd name="T157" fmla="*/ 0 h 798"/>
                <a:gd name="T158" fmla="*/ 834 w 834"/>
                <a:gd name="T159" fmla="*/ 798 h 7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4" h="798">
                  <a:moveTo>
                    <a:pt x="822" y="186"/>
                  </a:moveTo>
                  <a:lnTo>
                    <a:pt x="822" y="162"/>
                  </a:lnTo>
                  <a:lnTo>
                    <a:pt x="816" y="168"/>
                  </a:lnTo>
                  <a:lnTo>
                    <a:pt x="810" y="168"/>
                  </a:lnTo>
                  <a:lnTo>
                    <a:pt x="810" y="126"/>
                  </a:lnTo>
                  <a:lnTo>
                    <a:pt x="798" y="114"/>
                  </a:lnTo>
                  <a:lnTo>
                    <a:pt x="786" y="114"/>
                  </a:lnTo>
                  <a:lnTo>
                    <a:pt x="786" y="102"/>
                  </a:lnTo>
                  <a:lnTo>
                    <a:pt x="768" y="90"/>
                  </a:lnTo>
                  <a:lnTo>
                    <a:pt x="750" y="90"/>
                  </a:lnTo>
                  <a:lnTo>
                    <a:pt x="750" y="72"/>
                  </a:lnTo>
                  <a:lnTo>
                    <a:pt x="738" y="78"/>
                  </a:lnTo>
                  <a:lnTo>
                    <a:pt x="726" y="78"/>
                  </a:lnTo>
                  <a:lnTo>
                    <a:pt x="708" y="60"/>
                  </a:lnTo>
                  <a:lnTo>
                    <a:pt x="690" y="60"/>
                  </a:lnTo>
                  <a:lnTo>
                    <a:pt x="684" y="54"/>
                  </a:lnTo>
                  <a:lnTo>
                    <a:pt x="684" y="36"/>
                  </a:lnTo>
                  <a:lnTo>
                    <a:pt x="672" y="42"/>
                  </a:lnTo>
                  <a:lnTo>
                    <a:pt x="654" y="42"/>
                  </a:lnTo>
                  <a:lnTo>
                    <a:pt x="648" y="54"/>
                  </a:lnTo>
                  <a:lnTo>
                    <a:pt x="642" y="60"/>
                  </a:lnTo>
                  <a:lnTo>
                    <a:pt x="636" y="60"/>
                  </a:lnTo>
                  <a:lnTo>
                    <a:pt x="624" y="48"/>
                  </a:lnTo>
                  <a:lnTo>
                    <a:pt x="624" y="36"/>
                  </a:lnTo>
                  <a:lnTo>
                    <a:pt x="618" y="30"/>
                  </a:lnTo>
                  <a:lnTo>
                    <a:pt x="606" y="30"/>
                  </a:lnTo>
                  <a:lnTo>
                    <a:pt x="600" y="24"/>
                  </a:lnTo>
                  <a:lnTo>
                    <a:pt x="594" y="24"/>
                  </a:lnTo>
                  <a:lnTo>
                    <a:pt x="594" y="6"/>
                  </a:lnTo>
                  <a:lnTo>
                    <a:pt x="600" y="0"/>
                  </a:lnTo>
                  <a:lnTo>
                    <a:pt x="576" y="12"/>
                  </a:lnTo>
                  <a:lnTo>
                    <a:pt x="558" y="12"/>
                  </a:lnTo>
                  <a:lnTo>
                    <a:pt x="546" y="18"/>
                  </a:lnTo>
                  <a:lnTo>
                    <a:pt x="528" y="18"/>
                  </a:lnTo>
                  <a:lnTo>
                    <a:pt x="510" y="24"/>
                  </a:lnTo>
                  <a:lnTo>
                    <a:pt x="498" y="24"/>
                  </a:lnTo>
                  <a:lnTo>
                    <a:pt x="498" y="54"/>
                  </a:lnTo>
                  <a:lnTo>
                    <a:pt x="480" y="72"/>
                  </a:lnTo>
                  <a:lnTo>
                    <a:pt x="468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74" y="108"/>
                  </a:lnTo>
                  <a:lnTo>
                    <a:pt x="474" y="114"/>
                  </a:lnTo>
                  <a:lnTo>
                    <a:pt x="480" y="120"/>
                  </a:lnTo>
                  <a:lnTo>
                    <a:pt x="480" y="144"/>
                  </a:lnTo>
                  <a:lnTo>
                    <a:pt x="486" y="162"/>
                  </a:lnTo>
                  <a:lnTo>
                    <a:pt x="486" y="216"/>
                  </a:lnTo>
                  <a:lnTo>
                    <a:pt x="474" y="228"/>
                  </a:lnTo>
                  <a:lnTo>
                    <a:pt x="468" y="240"/>
                  </a:lnTo>
                  <a:lnTo>
                    <a:pt x="462" y="258"/>
                  </a:lnTo>
                  <a:lnTo>
                    <a:pt x="456" y="270"/>
                  </a:lnTo>
                  <a:lnTo>
                    <a:pt x="456" y="294"/>
                  </a:lnTo>
                  <a:lnTo>
                    <a:pt x="468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80" y="312"/>
                  </a:lnTo>
                  <a:lnTo>
                    <a:pt x="510" y="342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2"/>
                  </a:lnTo>
                  <a:lnTo>
                    <a:pt x="534" y="324"/>
                  </a:lnTo>
                  <a:lnTo>
                    <a:pt x="558" y="324"/>
                  </a:lnTo>
                  <a:lnTo>
                    <a:pt x="558" y="372"/>
                  </a:lnTo>
                  <a:lnTo>
                    <a:pt x="552" y="408"/>
                  </a:lnTo>
                  <a:lnTo>
                    <a:pt x="546" y="426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34" y="408"/>
                  </a:lnTo>
                  <a:lnTo>
                    <a:pt x="516" y="420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92" y="396"/>
                  </a:lnTo>
                  <a:lnTo>
                    <a:pt x="492" y="384"/>
                  </a:lnTo>
                  <a:lnTo>
                    <a:pt x="480" y="372"/>
                  </a:lnTo>
                  <a:lnTo>
                    <a:pt x="468" y="372"/>
                  </a:lnTo>
                  <a:lnTo>
                    <a:pt x="462" y="360"/>
                  </a:lnTo>
                  <a:lnTo>
                    <a:pt x="462" y="354"/>
                  </a:lnTo>
                  <a:lnTo>
                    <a:pt x="456" y="342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38" y="342"/>
                  </a:lnTo>
                  <a:lnTo>
                    <a:pt x="426" y="342"/>
                  </a:lnTo>
                  <a:lnTo>
                    <a:pt x="426" y="330"/>
                  </a:lnTo>
                  <a:lnTo>
                    <a:pt x="420" y="324"/>
                  </a:lnTo>
                  <a:lnTo>
                    <a:pt x="390" y="324"/>
                  </a:lnTo>
                  <a:lnTo>
                    <a:pt x="390" y="312"/>
                  </a:lnTo>
                  <a:lnTo>
                    <a:pt x="396" y="312"/>
                  </a:lnTo>
                  <a:lnTo>
                    <a:pt x="396" y="300"/>
                  </a:lnTo>
                  <a:lnTo>
                    <a:pt x="384" y="300"/>
                  </a:lnTo>
                  <a:lnTo>
                    <a:pt x="378" y="294"/>
                  </a:lnTo>
                  <a:lnTo>
                    <a:pt x="378" y="282"/>
                  </a:lnTo>
                  <a:lnTo>
                    <a:pt x="366" y="270"/>
                  </a:lnTo>
                  <a:lnTo>
                    <a:pt x="360" y="270"/>
                  </a:lnTo>
                  <a:lnTo>
                    <a:pt x="354" y="276"/>
                  </a:lnTo>
                  <a:lnTo>
                    <a:pt x="354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30" y="306"/>
                  </a:lnTo>
                  <a:lnTo>
                    <a:pt x="300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234" y="264"/>
                  </a:lnTo>
                  <a:lnTo>
                    <a:pt x="234" y="246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80" y="264"/>
                  </a:lnTo>
                  <a:lnTo>
                    <a:pt x="174" y="258"/>
                  </a:lnTo>
                  <a:lnTo>
                    <a:pt x="174" y="228"/>
                  </a:lnTo>
                  <a:lnTo>
                    <a:pt x="156" y="228"/>
                  </a:lnTo>
                  <a:lnTo>
                    <a:pt x="150" y="216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56" y="252"/>
                  </a:lnTo>
                  <a:lnTo>
                    <a:pt x="156" y="270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330"/>
                  </a:lnTo>
                  <a:lnTo>
                    <a:pt x="156" y="342"/>
                  </a:lnTo>
                  <a:lnTo>
                    <a:pt x="138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44" y="384"/>
                  </a:lnTo>
                  <a:lnTo>
                    <a:pt x="132" y="396"/>
                  </a:lnTo>
                  <a:lnTo>
                    <a:pt x="126" y="396"/>
                  </a:lnTo>
                  <a:lnTo>
                    <a:pt x="0" y="390"/>
                  </a:lnTo>
                  <a:lnTo>
                    <a:pt x="0" y="642"/>
                  </a:lnTo>
                  <a:lnTo>
                    <a:pt x="6" y="654"/>
                  </a:lnTo>
                  <a:lnTo>
                    <a:pt x="6" y="672"/>
                  </a:lnTo>
                  <a:lnTo>
                    <a:pt x="96" y="762"/>
                  </a:lnTo>
                  <a:lnTo>
                    <a:pt x="114" y="768"/>
                  </a:lnTo>
                  <a:lnTo>
                    <a:pt x="138" y="756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74" y="756"/>
                  </a:lnTo>
                  <a:lnTo>
                    <a:pt x="174" y="762"/>
                  </a:lnTo>
                  <a:lnTo>
                    <a:pt x="204" y="756"/>
                  </a:lnTo>
                  <a:lnTo>
                    <a:pt x="222" y="774"/>
                  </a:lnTo>
                  <a:lnTo>
                    <a:pt x="264" y="774"/>
                  </a:lnTo>
                  <a:lnTo>
                    <a:pt x="264" y="780"/>
                  </a:lnTo>
                  <a:lnTo>
                    <a:pt x="276" y="792"/>
                  </a:lnTo>
                  <a:lnTo>
                    <a:pt x="288" y="792"/>
                  </a:lnTo>
                  <a:lnTo>
                    <a:pt x="288" y="780"/>
                  </a:lnTo>
                  <a:lnTo>
                    <a:pt x="300" y="780"/>
                  </a:lnTo>
                  <a:lnTo>
                    <a:pt x="312" y="792"/>
                  </a:lnTo>
                  <a:lnTo>
                    <a:pt x="312" y="798"/>
                  </a:lnTo>
                  <a:lnTo>
                    <a:pt x="330" y="798"/>
                  </a:lnTo>
                  <a:lnTo>
                    <a:pt x="354" y="786"/>
                  </a:lnTo>
                  <a:lnTo>
                    <a:pt x="384" y="756"/>
                  </a:lnTo>
                  <a:lnTo>
                    <a:pt x="390" y="744"/>
                  </a:lnTo>
                  <a:lnTo>
                    <a:pt x="396" y="738"/>
                  </a:lnTo>
                  <a:lnTo>
                    <a:pt x="396" y="732"/>
                  </a:lnTo>
                  <a:lnTo>
                    <a:pt x="402" y="726"/>
                  </a:lnTo>
                  <a:lnTo>
                    <a:pt x="414" y="702"/>
                  </a:lnTo>
                  <a:lnTo>
                    <a:pt x="420" y="696"/>
                  </a:lnTo>
                  <a:lnTo>
                    <a:pt x="432" y="690"/>
                  </a:lnTo>
                  <a:lnTo>
                    <a:pt x="450" y="684"/>
                  </a:lnTo>
                  <a:lnTo>
                    <a:pt x="462" y="678"/>
                  </a:lnTo>
                  <a:lnTo>
                    <a:pt x="474" y="678"/>
                  </a:lnTo>
                  <a:lnTo>
                    <a:pt x="480" y="672"/>
                  </a:lnTo>
                  <a:lnTo>
                    <a:pt x="480" y="636"/>
                  </a:lnTo>
                  <a:lnTo>
                    <a:pt x="504" y="624"/>
                  </a:lnTo>
                  <a:lnTo>
                    <a:pt x="516" y="612"/>
                  </a:lnTo>
                  <a:lnTo>
                    <a:pt x="552" y="600"/>
                  </a:lnTo>
                  <a:lnTo>
                    <a:pt x="588" y="600"/>
                  </a:lnTo>
                  <a:lnTo>
                    <a:pt x="588" y="576"/>
                  </a:lnTo>
                  <a:lnTo>
                    <a:pt x="570" y="558"/>
                  </a:lnTo>
                  <a:lnTo>
                    <a:pt x="582" y="546"/>
                  </a:lnTo>
                  <a:lnTo>
                    <a:pt x="612" y="546"/>
                  </a:lnTo>
                  <a:lnTo>
                    <a:pt x="630" y="528"/>
                  </a:lnTo>
                  <a:lnTo>
                    <a:pt x="642" y="528"/>
                  </a:lnTo>
                  <a:lnTo>
                    <a:pt x="654" y="522"/>
                  </a:lnTo>
                  <a:lnTo>
                    <a:pt x="672" y="522"/>
                  </a:lnTo>
                  <a:lnTo>
                    <a:pt x="690" y="516"/>
                  </a:lnTo>
                  <a:lnTo>
                    <a:pt x="702" y="510"/>
                  </a:lnTo>
                  <a:lnTo>
                    <a:pt x="708" y="510"/>
                  </a:lnTo>
                  <a:lnTo>
                    <a:pt x="732" y="498"/>
                  </a:lnTo>
                  <a:lnTo>
                    <a:pt x="750" y="486"/>
                  </a:lnTo>
                  <a:lnTo>
                    <a:pt x="762" y="480"/>
                  </a:lnTo>
                  <a:lnTo>
                    <a:pt x="780" y="474"/>
                  </a:lnTo>
                  <a:lnTo>
                    <a:pt x="786" y="468"/>
                  </a:lnTo>
                  <a:lnTo>
                    <a:pt x="792" y="468"/>
                  </a:lnTo>
                  <a:lnTo>
                    <a:pt x="780" y="462"/>
                  </a:lnTo>
                  <a:lnTo>
                    <a:pt x="768" y="450"/>
                  </a:lnTo>
                  <a:lnTo>
                    <a:pt x="756" y="444"/>
                  </a:lnTo>
                  <a:lnTo>
                    <a:pt x="756" y="438"/>
                  </a:lnTo>
                  <a:lnTo>
                    <a:pt x="762" y="432"/>
                  </a:lnTo>
                  <a:lnTo>
                    <a:pt x="768" y="420"/>
                  </a:lnTo>
                  <a:lnTo>
                    <a:pt x="774" y="414"/>
                  </a:lnTo>
                  <a:lnTo>
                    <a:pt x="780" y="40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0"/>
                  </a:lnTo>
                  <a:lnTo>
                    <a:pt x="798" y="354"/>
                  </a:lnTo>
                  <a:lnTo>
                    <a:pt x="816" y="336"/>
                  </a:lnTo>
                  <a:lnTo>
                    <a:pt x="816" y="330"/>
                  </a:lnTo>
                  <a:lnTo>
                    <a:pt x="804" y="330"/>
                  </a:lnTo>
                  <a:lnTo>
                    <a:pt x="804" y="258"/>
                  </a:lnTo>
                  <a:lnTo>
                    <a:pt x="810" y="240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804" y="216"/>
                  </a:lnTo>
                  <a:lnTo>
                    <a:pt x="810" y="210"/>
                  </a:lnTo>
                  <a:lnTo>
                    <a:pt x="834" y="198"/>
                  </a:lnTo>
                  <a:lnTo>
                    <a:pt x="834" y="186"/>
                  </a:lnTo>
                  <a:lnTo>
                    <a:pt x="822" y="1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91" name="Yemen"/>
            <p:cNvSpPr>
              <a:spLocks/>
            </p:cNvSpPr>
            <p:nvPr/>
          </p:nvSpPr>
          <p:spPr bwMode="gray">
            <a:xfrm>
              <a:off x="4970846" y="3346585"/>
              <a:ext cx="216001" cy="152152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92" name="Western Sahara"/>
            <p:cNvSpPr>
              <a:spLocks/>
            </p:cNvSpPr>
            <p:nvPr/>
          </p:nvSpPr>
          <p:spPr bwMode="gray">
            <a:xfrm>
              <a:off x="3757432" y="3137374"/>
              <a:ext cx="177883" cy="158493"/>
            </a:xfrm>
            <a:custGeom>
              <a:avLst/>
              <a:gdLst>
                <a:gd name="T0" fmla="*/ 2147483647 w 600"/>
                <a:gd name="T1" fmla="*/ 0 h 510"/>
                <a:gd name="T2" fmla="*/ 2147483647 w 600"/>
                <a:gd name="T3" fmla="*/ 0 h 510"/>
                <a:gd name="T4" fmla="*/ 2147483647 w 600"/>
                <a:gd name="T5" fmla="*/ 2147483647 h 510"/>
                <a:gd name="T6" fmla="*/ 2147483647 w 600"/>
                <a:gd name="T7" fmla="*/ 2147483647 h 510"/>
                <a:gd name="T8" fmla="*/ 2147483647 w 600"/>
                <a:gd name="T9" fmla="*/ 2147483647 h 510"/>
                <a:gd name="T10" fmla="*/ 2147483647 w 600"/>
                <a:gd name="T11" fmla="*/ 2147483647 h 510"/>
                <a:gd name="T12" fmla="*/ 2147483647 w 600"/>
                <a:gd name="T13" fmla="*/ 2147483647 h 510"/>
                <a:gd name="T14" fmla="*/ 2147483647 w 600"/>
                <a:gd name="T15" fmla="*/ 2147483647 h 510"/>
                <a:gd name="T16" fmla="*/ 2147483647 w 600"/>
                <a:gd name="T17" fmla="*/ 2147483647 h 510"/>
                <a:gd name="T18" fmla="*/ 2147483647 w 600"/>
                <a:gd name="T19" fmla="*/ 2147483647 h 510"/>
                <a:gd name="T20" fmla="*/ 2147483647 w 600"/>
                <a:gd name="T21" fmla="*/ 2147483647 h 510"/>
                <a:gd name="T22" fmla="*/ 2147483647 w 600"/>
                <a:gd name="T23" fmla="*/ 2147483647 h 510"/>
                <a:gd name="T24" fmla="*/ 2147483647 w 600"/>
                <a:gd name="T25" fmla="*/ 2147483647 h 510"/>
                <a:gd name="T26" fmla="*/ 2147483647 w 600"/>
                <a:gd name="T27" fmla="*/ 2147483647 h 510"/>
                <a:gd name="T28" fmla="*/ 2147483647 w 600"/>
                <a:gd name="T29" fmla="*/ 2147483647 h 510"/>
                <a:gd name="T30" fmla="*/ 2147483647 w 600"/>
                <a:gd name="T31" fmla="*/ 2147483647 h 510"/>
                <a:gd name="T32" fmla="*/ 2147483647 w 600"/>
                <a:gd name="T33" fmla="*/ 2147483647 h 510"/>
                <a:gd name="T34" fmla="*/ 2147483647 w 600"/>
                <a:gd name="T35" fmla="*/ 2147483647 h 510"/>
                <a:gd name="T36" fmla="*/ 2147483647 w 600"/>
                <a:gd name="T37" fmla="*/ 2147483647 h 510"/>
                <a:gd name="T38" fmla="*/ 2147483647 w 600"/>
                <a:gd name="T39" fmla="*/ 2147483647 h 510"/>
                <a:gd name="T40" fmla="*/ 2147483647 w 600"/>
                <a:gd name="T41" fmla="*/ 2147483647 h 510"/>
                <a:gd name="T42" fmla="*/ 2147483647 w 600"/>
                <a:gd name="T43" fmla="*/ 2147483647 h 510"/>
                <a:gd name="T44" fmla="*/ 2147483647 w 600"/>
                <a:gd name="T45" fmla="*/ 2147483647 h 510"/>
                <a:gd name="T46" fmla="*/ 2147483647 w 600"/>
                <a:gd name="T47" fmla="*/ 2147483647 h 510"/>
                <a:gd name="T48" fmla="*/ 2147483647 w 600"/>
                <a:gd name="T49" fmla="*/ 2147483647 h 510"/>
                <a:gd name="T50" fmla="*/ 2147483647 w 600"/>
                <a:gd name="T51" fmla="*/ 2147483647 h 510"/>
                <a:gd name="T52" fmla="*/ 2147483647 w 600"/>
                <a:gd name="T53" fmla="*/ 2147483647 h 510"/>
                <a:gd name="T54" fmla="*/ 2147483647 w 600"/>
                <a:gd name="T55" fmla="*/ 2147483647 h 510"/>
                <a:gd name="T56" fmla="*/ 2147483647 w 600"/>
                <a:gd name="T57" fmla="*/ 2147483647 h 510"/>
                <a:gd name="T58" fmla="*/ 2147483647 w 600"/>
                <a:gd name="T59" fmla="*/ 2147483647 h 510"/>
                <a:gd name="T60" fmla="*/ 2147483647 w 600"/>
                <a:gd name="T61" fmla="*/ 2147483647 h 510"/>
                <a:gd name="T62" fmla="*/ 2147483647 w 600"/>
                <a:gd name="T63" fmla="*/ 2147483647 h 510"/>
                <a:gd name="T64" fmla="*/ 2147483647 w 600"/>
                <a:gd name="T65" fmla="*/ 2147483647 h 510"/>
                <a:gd name="T66" fmla="*/ 2147483647 w 600"/>
                <a:gd name="T67" fmla="*/ 2147483647 h 510"/>
                <a:gd name="T68" fmla="*/ 2147483647 w 600"/>
                <a:gd name="T69" fmla="*/ 2147483647 h 510"/>
                <a:gd name="T70" fmla="*/ 2147483647 w 600"/>
                <a:gd name="T71" fmla="*/ 2147483647 h 510"/>
                <a:gd name="T72" fmla="*/ 2147483647 w 600"/>
                <a:gd name="T73" fmla="*/ 2147483647 h 510"/>
                <a:gd name="T74" fmla="*/ 2147483647 w 600"/>
                <a:gd name="T75" fmla="*/ 2147483647 h 510"/>
                <a:gd name="T76" fmla="*/ 2147483647 w 600"/>
                <a:gd name="T77" fmla="*/ 2147483647 h 510"/>
                <a:gd name="T78" fmla="*/ 0 w 600"/>
                <a:gd name="T79" fmla="*/ 2147483647 h 510"/>
                <a:gd name="T80" fmla="*/ 0 w 600"/>
                <a:gd name="T81" fmla="*/ 2147483647 h 510"/>
                <a:gd name="T82" fmla="*/ 2147483647 w 600"/>
                <a:gd name="T83" fmla="*/ 2147483647 h 510"/>
                <a:gd name="T84" fmla="*/ 2147483647 w 600"/>
                <a:gd name="T85" fmla="*/ 2147483647 h 510"/>
                <a:gd name="T86" fmla="*/ 2147483647 w 600"/>
                <a:gd name="T87" fmla="*/ 2147483647 h 510"/>
                <a:gd name="T88" fmla="*/ 2147483647 w 600"/>
                <a:gd name="T89" fmla="*/ 2147483647 h 510"/>
                <a:gd name="T90" fmla="*/ 2147483647 w 600"/>
                <a:gd name="T91" fmla="*/ 2147483647 h 510"/>
                <a:gd name="T92" fmla="*/ 2147483647 w 600"/>
                <a:gd name="T93" fmla="*/ 2147483647 h 510"/>
                <a:gd name="T94" fmla="*/ 2147483647 w 600"/>
                <a:gd name="T95" fmla="*/ 2147483647 h 510"/>
                <a:gd name="T96" fmla="*/ 2147483647 w 600"/>
                <a:gd name="T97" fmla="*/ 2147483647 h 510"/>
                <a:gd name="T98" fmla="*/ 2147483647 w 600"/>
                <a:gd name="T99" fmla="*/ 2147483647 h 510"/>
                <a:gd name="T100" fmla="*/ 2147483647 w 600"/>
                <a:gd name="T101" fmla="*/ 2147483647 h 510"/>
                <a:gd name="T102" fmla="*/ 2147483647 w 600"/>
                <a:gd name="T103" fmla="*/ 2147483647 h 510"/>
                <a:gd name="T104" fmla="*/ 2147483647 w 600"/>
                <a:gd name="T105" fmla="*/ 2147483647 h 510"/>
                <a:gd name="T106" fmla="*/ 2147483647 w 600"/>
                <a:gd name="T107" fmla="*/ 2147483647 h 510"/>
                <a:gd name="T108" fmla="*/ 2147483647 w 600"/>
                <a:gd name="T109" fmla="*/ 2147483647 h 510"/>
                <a:gd name="T110" fmla="*/ 2147483647 w 600"/>
                <a:gd name="T111" fmla="*/ 2147483647 h 510"/>
                <a:gd name="T112" fmla="*/ 2147483647 w 600"/>
                <a:gd name="T113" fmla="*/ 0 h 510"/>
                <a:gd name="T114" fmla="*/ 2147483647 w 600"/>
                <a:gd name="T115" fmla="*/ 0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0"/>
                <a:gd name="T175" fmla="*/ 0 h 510"/>
                <a:gd name="T176" fmla="*/ 600 w 600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0" h="51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93" name="West Bank"/>
            <p:cNvSpPr>
              <a:spLocks/>
            </p:cNvSpPr>
            <p:nvPr/>
          </p:nvSpPr>
          <p:spPr bwMode="gray">
            <a:xfrm>
              <a:off x="4799318" y="3023261"/>
              <a:ext cx="12706" cy="25359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94" name="Uzbekistan"/>
            <p:cNvSpPr>
              <a:spLocks/>
            </p:cNvSpPr>
            <p:nvPr/>
          </p:nvSpPr>
          <p:spPr bwMode="gray">
            <a:xfrm>
              <a:off x="5155084" y="2706278"/>
              <a:ext cx="343060" cy="202869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95" name="Vietnam"/>
            <p:cNvSpPr>
              <a:spLocks/>
            </p:cNvSpPr>
            <p:nvPr/>
          </p:nvSpPr>
          <p:spPr bwMode="gray">
            <a:xfrm>
              <a:off x="6165204" y="3245151"/>
              <a:ext cx="177883" cy="355021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96" name="United Kingdom"/>
            <p:cNvSpPr>
              <a:spLocks noEditPoints="1"/>
            </p:cNvSpPr>
            <p:nvPr/>
          </p:nvSpPr>
          <p:spPr bwMode="gray">
            <a:xfrm>
              <a:off x="3992490" y="2351257"/>
              <a:ext cx="171532" cy="253586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97" name="United Arab Emirates"/>
            <p:cNvSpPr>
              <a:spLocks/>
            </p:cNvSpPr>
            <p:nvPr/>
          </p:nvSpPr>
          <p:spPr bwMode="gray">
            <a:xfrm>
              <a:off x="5142378" y="3169075"/>
              <a:ext cx="95292" cy="95093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98" name="Ukraine"/>
            <p:cNvSpPr>
              <a:spLocks/>
            </p:cNvSpPr>
            <p:nvPr/>
          </p:nvSpPr>
          <p:spPr bwMode="gray">
            <a:xfrm>
              <a:off x="4526139" y="2541447"/>
              <a:ext cx="324003" cy="190190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399" name="Uganda"/>
            <p:cNvSpPr>
              <a:spLocks noEditPoints="1"/>
            </p:cNvSpPr>
            <p:nvPr/>
          </p:nvSpPr>
          <p:spPr bwMode="gray">
            <a:xfrm>
              <a:off x="4710377" y="3707943"/>
              <a:ext cx="114353" cy="139472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00" name="Turkmenistan"/>
            <p:cNvSpPr>
              <a:spLocks/>
            </p:cNvSpPr>
            <p:nvPr/>
          </p:nvSpPr>
          <p:spPr bwMode="gray">
            <a:xfrm>
              <a:off x="5104260" y="2769674"/>
              <a:ext cx="292236" cy="183852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01" name="Turkey"/>
            <p:cNvSpPr>
              <a:spLocks noEditPoints="1"/>
            </p:cNvSpPr>
            <p:nvPr/>
          </p:nvSpPr>
          <p:spPr bwMode="gray">
            <a:xfrm>
              <a:off x="4596023" y="2788695"/>
              <a:ext cx="381178" cy="152152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02" name="Tunisia"/>
            <p:cNvSpPr>
              <a:spLocks/>
            </p:cNvSpPr>
            <p:nvPr/>
          </p:nvSpPr>
          <p:spPr bwMode="gray">
            <a:xfrm>
              <a:off x="4259314" y="2902809"/>
              <a:ext cx="76236" cy="171169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03" name="Togo"/>
            <p:cNvSpPr>
              <a:spLocks/>
            </p:cNvSpPr>
            <p:nvPr/>
          </p:nvSpPr>
          <p:spPr bwMode="gray">
            <a:xfrm>
              <a:off x="4100492" y="3543112"/>
              <a:ext cx="38118" cy="120455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04" name="Thailand"/>
            <p:cNvSpPr>
              <a:spLocks/>
            </p:cNvSpPr>
            <p:nvPr/>
          </p:nvSpPr>
          <p:spPr bwMode="gray">
            <a:xfrm>
              <a:off x="6082617" y="3314885"/>
              <a:ext cx="177883" cy="361362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05" name="Tanzania"/>
            <p:cNvSpPr>
              <a:spLocks noEditPoints="1"/>
            </p:cNvSpPr>
            <p:nvPr/>
          </p:nvSpPr>
          <p:spPr bwMode="gray">
            <a:xfrm>
              <a:off x="4710377" y="3834736"/>
              <a:ext cx="222352" cy="266266"/>
            </a:xfrm>
            <a:custGeom>
              <a:avLst/>
              <a:gdLst>
                <a:gd name="T0" fmla="*/ 2147483647 w 768"/>
                <a:gd name="T1" fmla="*/ 2147483647 h 870"/>
                <a:gd name="T2" fmla="*/ 2147483647 w 768"/>
                <a:gd name="T3" fmla="*/ 2147483647 h 870"/>
                <a:gd name="T4" fmla="*/ 2147483647 w 768"/>
                <a:gd name="T5" fmla="*/ 2147483647 h 870"/>
                <a:gd name="T6" fmla="*/ 2147483647 w 768"/>
                <a:gd name="T7" fmla="*/ 2147483647 h 870"/>
                <a:gd name="T8" fmla="*/ 2147483647 w 768"/>
                <a:gd name="T9" fmla="*/ 2147483647 h 870"/>
                <a:gd name="T10" fmla="*/ 2147483647 w 768"/>
                <a:gd name="T11" fmla="*/ 2147483647 h 870"/>
                <a:gd name="T12" fmla="*/ 2147483647 w 768"/>
                <a:gd name="T13" fmla="*/ 2147483647 h 870"/>
                <a:gd name="T14" fmla="*/ 2147483647 w 768"/>
                <a:gd name="T15" fmla="*/ 2147483647 h 870"/>
                <a:gd name="T16" fmla="*/ 2147483647 w 768"/>
                <a:gd name="T17" fmla="*/ 2147483647 h 870"/>
                <a:gd name="T18" fmla="*/ 2147483647 w 768"/>
                <a:gd name="T19" fmla="*/ 2147483647 h 870"/>
                <a:gd name="T20" fmla="*/ 2147483647 w 768"/>
                <a:gd name="T21" fmla="*/ 2147483647 h 870"/>
                <a:gd name="T22" fmla="*/ 2147483647 w 768"/>
                <a:gd name="T23" fmla="*/ 2147483647 h 870"/>
                <a:gd name="T24" fmla="*/ 2147483647 w 768"/>
                <a:gd name="T25" fmla="*/ 2147483647 h 870"/>
                <a:gd name="T26" fmla="*/ 2147483647 w 768"/>
                <a:gd name="T27" fmla="*/ 2147483647 h 870"/>
                <a:gd name="T28" fmla="*/ 2147483647 w 768"/>
                <a:gd name="T29" fmla="*/ 2147483647 h 870"/>
                <a:gd name="T30" fmla="*/ 2147483647 w 768"/>
                <a:gd name="T31" fmla="*/ 2147483647 h 870"/>
                <a:gd name="T32" fmla="*/ 2147483647 w 768"/>
                <a:gd name="T33" fmla="*/ 2147483647 h 870"/>
                <a:gd name="T34" fmla="*/ 2147483647 w 768"/>
                <a:gd name="T35" fmla="*/ 2147483647 h 870"/>
                <a:gd name="T36" fmla="*/ 2147483647 w 768"/>
                <a:gd name="T37" fmla="*/ 2147483647 h 870"/>
                <a:gd name="T38" fmla="*/ 2147483647 w 768"/>
                <a:gd name="T39" fmla="*/ 2147483647 h 870"/>
                <a:gd name="T40" fmla="*/ 2147483647 w 768"/>
                <a:gd name="T41" fmla="*/ 2147483647 h 870"/>
                <a:gd name="T42" fmla="*/ 2147483647 w 768"/>
                <a:gd name="T43" fmla="*/ 2147483647 h 870"/>
                <a:gd name="T44" fmla="*/ 2147483647 w 768"/>
                <a:gd name="T45" fmla="*/ 2147483647 h 870"/>
                <a:gd name="T46" fmla="*/ 2147483647 w 768"/>
                <a:gd name="T47" fmla="*/ 2147483647 h 870"/>
                <a:gd name="T48" fmla="*/ 2147483647 w 768"/>
                <a:gd name="T49" fmla="*/ 2147483647 h 870"/>
                <a:gd name="T50" fmla="*/ 2147483647 w 768"/>
                <a:gd name="T51" fmla="*/ 2147483647 h 870"/>
                <a:gd name="T52" fmla="*/ 2147483647 w 768"/>
                <a:gd name="T53" fmla="*/ 2147483647 h 870"/>
                <a:gd name="T54" fmla="*/ 2147483647 w 768"/>
                <a:gd name="T55" fmla="*/ 2147483647 h 870"/>
                <a:gd name="T56" fmla="*/ 2147483647 w 768"/>
                <a:gd name="T57" fmla="*/ 2147483647 h 870"/>
                <a:gd name="T58" fmla="*/ 2147483647 w 768"/>
                <a:gd name="T59" fmla="*/ 2147483647 h 870"/>
                <a:gd name="T60" fmla="*/ 2147483647 w 768"/>
                <a:gd name="T61" fmla="*/ 2147483647 h 870"/>
                <a:gd name="T62" fmla="*/ 2147483647 w 768"/>
                <a:gd name="T63" fmla="*/ 2147483647 h 870"/>
                <a:gd name="T64" fmla="*/ 2147483647 w 768"/>
                <a:gd name="T65" fmla="*/ 2147483647 h 870"/>
                <a:gd name="T66" fmla="*/ 2147483647 w 768"/>
                <a:gd name="T67" fmla="*/ 2147483647 h 870"/>
                <a:gd name="T68" fmla="*/ 2147483647 w 768"/>
                <a:gd name="T69" fmla="*/ 2147483647 h 870"/>
                <a:gd name="T70" fmla="*/ 2147483647 w 768"/>
                <a:gd name="T71" fmla="*/ 2147483647 h 870"/>
                <a:gd name="T72" fmla="*/ 2147483647 w 768"/>
                <a:gd name="T73" fmla="*/ 2147483647 h 870"/>
                <a:gd name="T74" fmla="*/ 2147483647 w 768"/>
                <a:gd name="T75" fmla="*/ 2147483647 h 870"/>
                <a:gd name="T76" fmla="*/ 2147483647 w 768"/>
                <a:gd name="T77" fmla="*/ 2147483647 h 870"/>
                <a:gd name="T78" fmla="*/ 2147483647 w 768"/>
                <a:gd name="T79" fmla="*/ 2147483647 h 870"/>
                <a:gd name="T80" fmla="*/ 2147483647 w 768"/>
                <a:gd name="T81" fmla="*/ 2147483647 h 870"/>
                <a:gd name="T82" fmla="*/ 2147483647 w 768"/>
                <a:gd name="T83" fmla="*/ 2147483647 h 870"/>
                <a:gd name="T84" fmla="*/ 2147483647 w 768"/>
                <a:gd name="T85" fmla="*/ 2147483647 h 870"/>
                <a:gd name="T86" fmla="*/ 2147483647 w 768"/>
                <a:gd name="T87" fmla="*/ 2147483647 h 870"/>
                <a:gd name="T88" fmla="*/ 2147483647 w 768"/>
                <a:gd name="T89" fmla="*/ 2147483647 h 870"/>
                <a:gd name="T90" fmla="*/ 2147483647 w 768"/>
                <a:gd name="T91" fmla="*/ 2147483647 h 870"/>
                <a:gd name="T92" fmla="*/ 2147483647 w 768"/>
                <a:gd name="T93" fmla="*/ 2147483647 h 870"/>
                <a:gd name="T94" fmla="*/ 2147483647 w 768"/>
                <a:gd name="T95" fmla="*/ 2147483647 h 870"/>
                <a:gd name="T96" fmla="*/ 2147483647 w 768"/>
                <a:gd name="T97" fmla="*/ 2147483647 h 870"/>
                <a:gd name="T98" fmla="*/ 2147483647 w 768"/>
                <a:gd name="T99" fmla="*/ 2147483647 h 870"/>
                <a:gd name="T100" fmla="*/ 2147483647 w 768"/>
                <a:gd name="T101" fmla="*/ 2147483647 h 870"/>
                <a:gd name="T102" fmla="*/ 2147483647 w 768"/>
                <a:gd name="T103" fmla="*/ 2147483647 h 8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870"/>
                <a:gd name="T158" fmla="*/ 768 w 768"/>
                <a:gd name="T159" fmla="*/ 870 h 8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870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06" name="Tajikistan"/>
            <p:cNvSpPr>
              <a:spLocks/>
            </p:cNvSpPr>
            <p:nvPr/>
          </p:nvSpPr>
          <p:spPr bwMode="gray">
            <a:xfrm>
              <a:off x="5402848" y="2814054"/>
              <a:ext cx="158826" cy="107772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07" name="Taiwan"/>
            <p:cNvSpPr>
              <a:spLocks/>
            </p:cNvSpPr>
            <p:nvPr/>
          </p:nvSpPr>
          <p:spPr bwMode="gray">
            <a:xfrm>
              <a:off x="6520970" y="3194433"/>
              <a:ext cx="31767" cy="82414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08" name="Syria"/>
            <p:cNvSpPr>
              <a:spLocks/>
            </p:cNvSpPr>
            <p:nvPr/>
          </p:nvSpPr>
          <p:spPr bwMode="gray">
            <a:xfrm>
              <a:off x="4805669" y="2902809"/>
              <a:ext cx="127059" cy="126793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09" name="Switzerland"/>
            <p:cNvSpPr>
              <a:spLocks/>
            </p:cNvSpPr>
            <p:nvPr/>
          </p:nvSpPr>
          <p:spPr bwMode="gray">
            <a:xfrm>
              <a:off x="4233902" y="2649223"/>
              <a:ext cx="82591" cy="50717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10" name="Sweden"/>
            <p:cNvSpPr>
              <a:spLocks noEditPoints="1"/>
            </p:cNvSpPr>
            <p:nvPr/>
          </p:nvSpPr>
          <p:spPr bwMode="gray">
            <a:xfrm>
              <a:off x="4329199" y="2173747"/>
              <a:ext cx="203295" cy="304303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11" name="Swaziland"/>
            <p:cNvSpPr>
              <a:spLocks/>
            </p:cNvSpPr>
            <p:nvPr/>
          </p:nvSpPr>
          <p:spPr bwMode="gray">
            <a:xfrm>
              <a:off x="4723083" y="4437006"/>
              <a:ext cx="31763" cy="38038"/>
            </a:xfrm>
            <a:custGeom>
              <a:avLst/>
              <a:gdLst>
                <a:gd name="T0" fmla="*/ 2147483647 w 102"/>
                <a:gd name="T1" fmla="*/ 2147483647 h 132"/>
                <a:gd name="T2" fmla="*/ 2147483647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0 h 132"/>
                <a:gd name="T12" fmla="*/ 2147483647 w 102"/>
                <a:gd name="T13" fmla="*/ 0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0 w 102"/>
                <a:gd name="T23" fmla="*/ 2147483647 h 132"/>
                <a:gd name="T24" fmla="*/ 0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2147483647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32"/>
                <a:gd name="T77" fmla="*/ 102 w 10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3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12" name="Sudan"/>
            <p:cNvSpPr>
              <a:spLocks/>
            </p:cNvSpPr>
            <p:nvPr/>
          </p:nvSpPr>
          <p:spPr bwMode="gray">
            <a:xfrm>
              <a:off x="4551551" y="3251488"/>
              <a:ext cx="336709" cy="475476"/>
            </a:xfrm>
            <a:custGeom>
              <a:avLst/>
              <a:gdLst>
                <a:gd name="T0" fmla="*/ 2147483647 w 1164"/>
                <a:gd name="T1" fmla="*/ 2147483647 h 1584"/>
                <a:gd name="T2" fmla="*/ 2147483647 w 1164"/>
                <a:gd name="T3" fmla="*/ 2147483647 h 1584"/>
                <a:gd name="T4" fmla="*/ 2147483647 w 1164"/>
                <a:gd name="T5" fmla="*/ 2147483647 h 1584"/>
                <a:gd name="T6" fmla="*/ 2147483647 w 1164"/>
                <a:gd name="T7" fmla="*/ 2147483647 h 1584"/>
                <a:gd name="T8" fmla="*/ 2147483647 w 1164"/>
                <a:gd name="T9" fmla="*/ 2147483647 h 1584"/>
                <a:gd name="T10" fmla="*/ 2147483647 w 1164"/>
                <a:gd name="T11" fmla="*/ 2147483647 h 1584"/>
                <a:gd name="T12" fmla="*/ 2147483647 w 1164"/>
                <a:gd name="T13" fmla="*/ 2147483647 h 1584"/>
                <a:gd name="T14" fmla="*/ 2147483647 w 1164"/>
                <a:gd name="T15" fmla="*/ 2147483647 h 1584"/>
                <a:gd name="T16" fmla="*/ 0 w 1164"/>
                <a:gd name="T17" fmla="*/ 2147483647 h 1584"/>
                <a:gd name="T18" fmla="*/ 2147483647 w 1164"/>
                <a:gd name="T19" fmla="*/ 2147483647 h 1584"/>
                <a:gd name="T20" fmla="*/ 2147483647 w 1164"/>
                <a:gd name="T21" fmla="*/ 2147483647 h 1584"/>
                <a:gd name="T22" fmla="*/ 2147483647 w 1164"/>
                <a:gd name="T23" fmla="*/ 2147483647 h 1584"/>
                <a:gd name="T24" fmla="*/ 2147483647 w 1164"/>
                <a:gd name="T25" fmla="*/ 2147483647 h 1584"/>
                <a:gd name="T26" fmla="*/ 2147483647 w 1164"/>
                <a:gd name="T27" fmla="*/ 2147483647 h 1584"/>
                <a:gd name="T28" fmla="*/ 2147483647 w 1164"/>
                <a:gd name="T29" fmla="*/ 2147483647 h 1584"/>
                <a:gd name="T30" fmla="*/ 2147483647 w 1164"/>
                <a:gd name="T31" fmla="*/ 2147483647 h 1584"/>
                <a:gd name="T32" fmla="*/ 2147483647 w 1164"/>
                <a:gd name="T33" fmla="*/ 2147483647 h 1584"/>
                <a:gd name="T34" fmla="*/ 2147483647 w 1164"/>
                <a:gd name="T35" fmla="*/ 2147483647 h 1584"/>
                <a:gd name="T36" fmla="*/ 2147483647 w 1164"/>
                <a:gd name="T37" fmla="*/ 2147483647 h 1584"/>
                <a:gd name="T38" fmla="*/ 2147483647 w 1164"/>
                <a:gd name="T39" fmla="*/ 2147483647 h 1584"/>
                <a:gd name="T40" fmla="*/ 2147483647 w 1164"/>
                <a:gd name="T41" fmla="*/ 2147483647 h 1584"/>
                <a:gd name="T42" fmla="*/ 2147483647 w 1164"/>
                <a:gd name="T43" fmla="*/ 2147483647 h 1584"/>
                <a:gd name="T44" fmla="*/ 2147483647 w 1164"/>
                <a:gd name="T45" fmla="*/ 2147483647 h 1584"/>
                <a:gd name="T46" fmla="*/ 2147483647 w 1164"/>
                <a:gd name="T47" fmla="*/ 2147483647 h 1584"/>
                <a:gd name="T48" fmla="*/ 2147483647 w 1164"/>
                <a:gd name="T49" fmla="*/ 2147483647 h 1584"/>
                <a:gd name="T50" fmla="*/ 2147483647 w 1164"/>
                <a:gd name="T51" fmla="*/ 2147483647 h 1584"/>
                <a:gd name="T52" fmla="*/ 2147483647 w 1164"/>
                <a:gd name="T53" fmla="*/ 2147483647 h 1584"/>
                <a:gd name="T54" fmla="*/ 2147483647 w 1164"/>
                <a:gd name="T55" fmla="*/ 2147483647 h 1584"/>
                <a:gd name="T56" fmla="*/ 2147483647 w 1164"/>
                <a:gd name="T57" fmla="*/ 2147483647 h 1584"/>
                <a:gd name="T58" fmla="*/ 2147483647 w 1164"/>
                <a:gd name="T59" fmla="*/ 2147483647 h 1584"/>
                <a:gd name="T60" fmla="*/ 2147483647 w 1164"/>
                <a:gd name="T61" fmla="*/ 2147483647 h 1584"/>
                <a:gd name="T62" fmla="*/ 2147483647 w 1164"/>
                <a:gd name="T63" fmla="*/ 2147483647 h 1584"/>
                <a:gd name="T64" fmla="*/ 2147483647 w 1164"/>
                <a:gd name="T65" fmla="*/ 2147483647 h 1584"/>
                <a:gd name="T66" fmla="*/ 2147483647 w 1164"/>
                <a:gd name="T67" fmla="*/ 2147483647 h 1584"/>
                <a:gd name="T68" fmla="*/ 2147483647 w 1164"/>
                <a:gd name="T69" fmla="*/ 2147483647 h 1584"/>
                <a:gd name="T70" fmla="*/ 2147483647 w 1164"/>
                <a:gd name="T71" fmla="*/ 2147483647 h 1584"/>
                <a:gd name="T72" fmla="*/ 2147483647 w 1164"/>
                <a:gd name="T73" fmla="*/ 2147483647 h 1584"/>
                <a:gd name="T74" fmla="*/ 2147483647 w 1164"/>
                <a:gd name="T75" fmla="*/ 2147483647 h 1584"/>
                <a:gd name="T76" fmla="*/ 2147483647 w 1164"/>
                <a:gd name="T77" fmla="*/ 2147483647 h 1584"/>
                <a:gd name="T78" fmla="*/ 2147483647 w 1164"/>
                <a:gd name="T79" fmla="*/ 2147483647 h 1584"/>
                <a:gd name="T80" fmla="*/ 2147483647 w 1164"/>
                <a:gd name="T81" fmla="*/ 2147483647 h 1584"/>
                <a:gd name="T82" fmla="*/ 2147483647 w 1164"/>
                <a:gd name="T83" fmla="*/ 2147483647 h 1584"/>
                <a:gd name="T84" fmla="*/ 2147483647 w 1164"/>
                <a:gd name="T85" fmla="*/ 2147483647 h 1584"/>
                <a:gd name="T86" fmla="*/ 2147483647 w 1164"/>
                <a:gd name="T87" fmla="*/ 2147483647 h 1584"/>
                <a:gd name="T88" fmla="*/ 2147483647 w 1164"/>
                <a:gd name="T89" fmla="*/ 2147483647 h 1584"/>
                <a:gd name="T90" fmla="*/ 2147483647 w 1164"/>
                <a:gd name="T91" fmla="*/ 2147483647 h 1584"/>
                <a:gd name="T92" fmla="*/ 2147483647 w 1164"/>
                <a:gd name="T93" fmla="*/ 2147483647 h 1584"/>
                <a:gd name="T94" fmla="*/ 2147483647 w 1164"/>
                <a:gd name="T95" fmla="*/ 2147483647 h 1584"/>
                <a:gd name="T96" fmla="*/ 2147483647 w 1164"/>
                <a:gd name="T97" fmla="*/ 2147483647 h 1584"/>
                <a:gd name="T98" fmla="*/ 2147483647 w 1164"/>
                <a:gd name="T99" fmla="*/ 2147483647 h 1584"/>
                <a:gd name="T100" fmla="*/ 2147483647 w 1164"/>
                <a:gd name="T101" fmla="*/ 2147483647 h 1584"/>
                <a:gd name="T102" fmla="*/ 2147483647 w 1164"/>
                <a:gd name="T103" fmla="*/ 2147483647 h 1584"/>
                <a:gd name="T104" fmla="*/ 2147483647 w 1164"/>
                <a:gd name="T105" fmla="*/ 2147483647 h 1584"/>
                <a:gd name="T106" fmla="*/ 2147483647 w 1164"/>
                <a:gd name="T107" fmla="*/ 2147483647 h 1584"/>
                <a:gd name="T108" fmla="*/ 2147483647 w 1164"/>
                <a:gd name="T109" fmla="*/ 2147483647 h 1584"/>
                <a:gd name="T110" fmla="*/ 2147483647 w 1164"/>
                <a:gd name="T111" fmla="*/ 2147483647 h 15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4"/>
                <a:gd name="T169" fmla="*/ 0 h 1584"/>
                <a:gd name="T170" fmla="*/ 1164 w 1164"/>
                <a:gd name="T171" fmla="*/ 1584 h 15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4" h="1584">
                  <a:moveTo>
                    <a:pt x="894" y="24"/>
                  </a:moveTo>
                  <a:lnTo>
                    <a:pt x="894" y="48"/>
                  </a:lnTo>
                  <a:lnTo>
                    <a:pt x="888" y="60"/>
                  </a:lnTo>
                  <a:lnTo>
                    <a:pt x="882" y="66"/>
                  </a:lnTo>
                  <a:lnTo>
                    <a:pt x="864" y="66"/>
                  </a:lnTo>
                  <a:lnTo>
                    <a:pt x="858" y="72"/>
                  </a:lnTo>
                  <a:lnTo>
                    <a:pt x="846" y="72"/>
                  </a:lnTo>
                  <a:lnTo>
                    <a:pt x="834" y="84"/>
                  </a:lnTo>
                  <a:lnTo>
                    <a:pt x="822" y="108"/>
                  </a:lnTo>
                  <a:lnTo>
                    <a:pt x="816" y="114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86" y="96"/>
                  </a:lnTo>
                  <a:lnTo>
                    <a:pt x="780" y="90"/>
                  </a:lnTo>
                  <a:lnTo>
                    <a:pt x="660" y="84"/>
                  </a:lnTo>
                  <a:lnTo>
                    <a:pt x="660" y="72"/>
                  </a:lnTo>
                  <a:lnTo>
                    <a:pt x="654" y="72"/>
                  </a:lnTo>
                  <a:lnTo>
                    <a:pt x="636" y="90"/>
                  </a:lnTo>
                  <a:lnTo>
                    <a:pt x="210" y="84"/>
                  </a:lnTo>
                  <a:lnTo>
                    <a:pt x="210" y="246"/>
                  </a:lnTo>
                  <a:lnTo>
                    <a:pt x="138" y="246"/>
                  </a:lnTo>
                  <a:lnTo>
                    <a:pt x="144" y="600"/>
                  </a:lnTo>
                  <a:lnTo>
                    <a:pt x="132" y="600"/>
                  </a:lnTo>
                  <a:lnTo>
                    <a:pt x="120" y="594"/>
                  </a:lnTo>
                  <a:lnTo>
                    <a:pt x="78" y="594"/>
                  </a:lnTo>
                  <a:lnTo>
                    <a:pt x="66" y="606"/>
                  </a:lnTo>
                  <a:lnTo>
                    <a:pt x="72" y="612"/>
                  </a:lnTo>
                  <a:lnTo>
                    <a:pt x="72" y="624"/>
                  </a:lnTo>
                  <a:lnTo>
                    <a:pt x="78" y="630"/>
                  </a:lnTo>
                  <a:lnTo>
                    <a:pt x="78" y="636"/>
                  </a:lnTo>
                  <a:lnTo>
                    <a:pt x="72" y="642"/>
                  </a:lnTo>
                  <a:lnTo>
                    <a:pt x="60" y="648"/>
                  </a:lnTo>
                  <a:lnTo>
                    <a:pt x="48" y="660"/>
                  </a:lnTo>
                  <a:lnTo>
                    <a:pt x="48" y="678"/>
                  </a:lnTo>
                  <a:lnTo>
                    <a:pt x="36" y="678"/>
                  </a:lnTo>
                  <a:lnTo>
                    <a:pt x="42" y="702"/>
                  </a:lnTo>
                  <a:lnTo>
                    <a:pt x="48" y="720"/>
                  </a:lnTo>
                  <a:lnTo>
                    <a:pt x="30" y="732"/>
                  </a:lnTo>
                  <a:lnTo>
                    <a:pt x="12" y="750"/>
                  </a:lnTo>
                  <a:lnTo>
                    <a:pt x="18" y="756"/>
                  </a:lnTo>
                  <a:lnTo>
                    <a:pt x="30" y="780"/>
                  </a:lnTo>
                  <a:lnTo>
                    <a:pt x="30" y="792"/>
                  </a:lnTo>
                  <a:lnTo>
                    <a:pt x="18" y="804"/>
                  </a:lnTo>
                  <a:lnTo>
                    <a:pt x="6" y="810"/>
                  </a:lnTo>
                  <a:lnTo>
                    <a:pt x="0" y="822"/>
                  </a:lnTo>
                  <a:lnTo>
                    <a:pt x="0" y="840"/>
                  </a:lnTo>
                  <a:lnTo>
                    <a:pt x="6" y="846"/>
                  </a:lnTo>
                  <a:lnTo>
                    <a:pt x="18" y="846"/>
                  </a:lnTo>
                  <a:lnTo>
                    <a:pt x="24" y="840"/>
                  </a:lnTo>
                  <a:lnTo>
                    <a:pt x="36" y="840"/>
                  </a:lnTo>
                  <a:lnTo>
                    <a:pt x="42" y="846"/>
                  </a:lnTo>
                  <a:lnTo>
                    <a:pt x="42" y="888"/>
                  </a:lnTo>
                  <a:lnTo>
                    <a:pt x="60" y="900"/>
                  </a:lnTo>
                  <a:lnTo>
                    <a:pt x="42" y="906"/>
                  </a:lnTo>
                  <a:lnTo>
                    <a:pt x="48" y="930"/>
                  </a:lnTo>
                  <a:lnTo>
                    <a:pt x="54" y="930"/>
                  </a:lnTo>
                  <a:lnTo>
                    <a:pt x="66" y="936"/>
                  </a:lnTo>
                  <a:lnTo>
                    <a:pt x="78" y="954"/>
                  </a:lnTo>
                  <a:lnTo>
                    <a:pt x="84" y="960"/>
                  </a:lnTo>
                  <a:lnTo>
                    <a:pt x="84" y="966"/>
                  </a:lnTo>
                  <a:lnTo>
                    <a:pt x="72" y="966"/>
                  </a:lnTo>
                  <a:lnTo>
                    <a:pt x="72" y="990"/>
                  </a:lnTo>
                  <a:lnTo>
                    <a:pt x="102" y="1020"/>
                  </a:lnTo>
                  <a:lnTo>
                    <a:pt x="108" y="1032"/>
                  </a:lnTo>
                  <a:lnTo>
                    <a:pt x="120" y="1044"/>
                  </a:lnTo>
                  <a:lnTo>
                    <a:pt x="126" y="1062"/>
                  </a:lnTo>
                  <a:lnTo>
                    <a:pt x="132" y="1074"/>
                  </a:lnTo>
                  <a:lnTo>
                    <a:pt x="132" y="1104"/>
                  </a:lnTo>
                  <a:lnTo>
                    <a:pt x="126" y="1110"/>
                  </a:lnTo>
                  <a:lnTo>
                    <a:pt x="120" y="1122"/>
                  </a:lnTo>
                  <a:lnTo>
                    <a:pt x="114" y="1128"/>
                  </a:lnTo>
                  <a:lnTo>
                    <a:pt x="114" y="1134"/>
                  </a:lnTo>
                  <a:lnTo>
                    <a:pt x="120" y="1140"/>
                  </a:lnTo>
                  <a:lnTo>
                    <a:pt x="126" y="1140"/>
                  </a:lnTo>
                  <a:lnTo>
                    <a:pt x="120" y="1158"/>
                  </a:lnTo>
                  <a:lnTo>
                    <a:pt x="168" y="1164"/>
                  </a:lnTo>
                  <a:lnTo>
                    <a:pt x="168" y="1194"/>
                  </a:lnTo>
                  <a:lnTo>
                    <a:pt x="192" y="1206"/>
                  </a:lnTo>
                  <a:lnTo>
                    <a:pt x="222" y="1206"/>
                  </a:lnTo>
                  <a:lnTo>
                    <a:pt x="222" y="1224"/>
                  </a:lnTo>
                  <a:lnTo>
                    <a:pt x="228" y="1224"/>
                  </a:lnTo>
                  <a:lnTo>
                    <a:pt x="240" y="1230"/>
                  </a:lnTo>
                  <a:lnTo>
                    <a:pt x="252" y="1242"/>
                  </a:lnTo>
                  <a:lnTo>
                    <a:pt x="252" y="1248"/>
                  </a:lnTo>
                  <a:lnTo>
                    <a:pt x="246" y="1248"/>
                  </a:lnTo>
                  <a:lnTo>
                    <a:pt x="246" y="1254"/>
                  </a:lnTo>
                  <a:lnTo>
                    <a:pt x="240" y="1254"/>
                  </a:lnTo>
                  <a:lnTo>
                    <a:pt x="240" y="1260"/>
                  </a:lnTo>
                  <a:lnTo>
                    <a:pt x="252" y="1272"/>
                  </a:lnTo>
                  <a:lnTo>
                    <a:pt x="264" y="1278"/>
                  </a:lnTo>
                  <a:lnTo>
                    <a:pt x="270" y="1278"/>
                  </a:lnTo>
                  <a:lnTo>
                    <a:pt x="282" y="1284"/>
                  </a:lnTo>
                  <a:lnTo>
                    <a:pt x="294" y="1296"/>
                  </a:lnTo>
                  <a:lnTo>
                    <a:pt x="300" y="1308"/>
                  </a:lnTo>
                  <a:lnTo>
                    <a:pt x="306" y="1314"/>
                  </a:lnTo>
                  <a:lnTo>
                    <a:pt x="306" y="1320"/>
                  </a:lnTo>
                  <a:lnTo>
                    <a:pt x="324" y="1320"/>
                  </a:lnTo>
                  <a:lnTo>
                    <a:pt x="330" y="1326"/>
                  </a:lnTo>
                  <a:lnTo>
                    <a:pt x="330" y="1338"/>
                  </a:lnTo>
                  <a:lnTo>
                    <a:pt x="318" y="1338"/>
                  </a:lnTo>
                  <a:lnTo>
                    <a:pt x="318" y="1344"/>
                  </a:lnTo>
                  <a:lnTo>
                    <a:pt x="330" y="1356"/>
                  </a:lnTo>
                  <a:lnTo>
                    <a:pt x="330" y="1374"/>
                  </a:lnTo>
                  <a:lnTo>
                    <a:pt x="354" y="1380"/>
                  </a:lnTo>
                  <a:lnTo>
                    <a:pt x="360" y="1386"/>
                  </a:lnTo>
                  <a:lnTo>
                    <a:pt x="372" y="1392"/>
                  </a:lnTo>
                  <a:lnTo>
                    <a:pt x="378" y="1398"/>
                  </a:lnTo>
                  <a:lnTo>
                    <a:pt x="384" y="1410"/>
                  </a:lnTo>
                  <a:lnTo>
                    <a:pt x="384" y="1434"/>
                  </a:lnTo>
                  <a:lnTo>
                    <a:pt x="390" y="1446"/>
                  </a:lnTo>
                  <a:lnTo>
                    <a:pt x="420" y="1470"/>
                  </a:lnTo>
                  <a:lnTo>
                    <a:pt x="420" y="1494"/>
                  </a:lnTo>
                  <a:lnTo>
                    <a:pt x="468" y="1518"/>
                  </a:lnTo>
                  <a:lnTo>
                    <a:pt x="474" y="1512"/>
                  </a:lnTo>
                  <a:lnTo>
                    <a:pt x="480" y="1500"/>
                  </a:lnTo>
                  <a:lnTo>
                    <a:pt x="486" y="1494"/>
                  </a:lnTo>
                  <a:lnTo>
                    <a:pt x="498" y="1494"/>
                  </a:lnTo>
                  <a:lnTo>
                    <a:pt x="510" y="1500"/>
                  </a:lnTo>
                  <a:lnTo>
                    <a:pt x="510" y="1506"/>
                  </a:lnTo>
                  <a:lnTo>
                    <a:pt x="522" y="1512"/>
                  </a:lnTo>
                  <a:lnTo>
                    <a:pt x="528" y="1512"/>
                  </a:lnTo>
                  <a:lnTo>
                    <a:pt x="540" y="1500"/>
                  </a:lnTo>
                  <a:lnTo>
                    <a:pt x="540" y="1494"/>
                  </a:lnTo>
                  <a:lnTo>
                    <a:pt x="552" y="1482"/>
                  </a:lnTo>
                  <a:lnTo>
                    <a:pt x="558" y="1488"/>
                  </a:lnTo>
                  <a:lnTo>
                    <a:pt x="570" y="1494"/>
                  </a:lnTo>
                  <a:lnTo>
                    <a:pt x="576" y="1512"/>
                  </a:lnTo>
                  <a:lnTo>
                    <a:pt x="582" y="1524"/>
                  </a:lnTo>
                  <a:lnTo>
                    <a:pt x="594" y="1536"/>
                  </a:lnTo>
                  <a:lnTo>
                    <a:pt x="606" y="1542"/>
                  </a:lnTo>
                  <a:lnTo>
                    <a:pt x="612" y="1548"/>
                  </a:lnTo>
                  <a:lnTo>
                    <a:pt x="618" y="1548"/>
                  </a:lnTo>
                  <a:lnTo>
                    <a:pt x="624" y="1572"/>
                  </a:lnTo>
                  <a:lnTo>
                    <a:pt x="642" y="1572"/>
                  </a:lnTo>
                  <a:lnTo>
                    <a:pt x="660" y="1554"/>
                  </a:lnTo>
                  <a:lnTo>
                    <a:pt x="672" y="1554"/>
                  </a:lnTo>
                  <a:lnTo>
                    <a:pt x="678" y="1560"/>
                  </a:lnTo>
                  <a:lnTo>
                    <a:pt x="690" y="1566"/>
                  </a:lnTo>
                  <a:lnTo>
                    <a:pt x="702" y="1566"/>
                  </a:lnTo>
                  <a:lnTo>
                    <a:pt x="702" y="1560"/>
                  </a:lnTo>
                  <a:lnTo>
                    <a:pt x="708" y="1554"/>
                  </a:lnTo>
                  <a:lnTo>
                    <a:pt x="714" y="1554"/>
                  </a:lnTo>
                  <a:lnTo>
                    <a:pt x="738" y="1584"/>
                  </a:lnTo>
                  <a:lnTo>
                    <a:pt x="756" y="1560"/>
                  </a:lnTo>
                  <a:lnTo>
                    <a:pt x="780" y="1560"/>
                  </a:lnTo>
                  <a:lnTo>
                    <a:pt x="792" y="1548"/>
                  </a:lnTo>
                  <a:lnTo>
                    <a:pt x="804" y="1548"/>
                  </a:lnTo>
                  <a:lnTo>
                    <a:pt x="804" y="1554"/>
                  </a:lnTo>
                  <a:lnTo>
                    <a:pt x="810" y="1560"/>
                  </a:lnTo>
                  <a:lnTo>
                    <a:pt x="834" y="1560"/>
                  </a:lnTo>
                  <a:lnTo>
                    <a:pt x="852" y="1542"/>
                  </a:lnTo>
                  <a:lnTo>
                    <a:pt x="852" y="1536"/>
                  </a:lnTo>
                  <a:lnTo>
                    <a:pt x="858" y="1530"/>
                  </a:lnTo>
                  <a:lnTo>
                    <a:pt x="858" y="1524"/>
                  </a:lnTo>
                  <a:lnTo>
                    <a:pt x="870" y="1524"/>
                  </a:lnTo>
                  <a:lnTo>
                    <a:pt x="888" y="1494"/>
                  </a:lnTo>
                  <a:lnTo>
                    <a:pt x="978" y="1494"/>
                  </a:lnTo>
                  <a:lnTo>
                    <a:pt x="1002" y="1482"/>
                  </a:lnTo>
                  <a:lnTo>
                    <a:pt x="996" y="1464"/>
                  </a:lnTo>
                  <a:lnTo>
                    <a:pt x="996" y="1446"/>
                  </a:lnTo>
                  <a:lnTo>
                    <a:pt x="990" y="1434"/>
                  </a:lnTo>
                  <a:lnTo>
                    <a:pt x="984" y="1428"/>
                  </a:lnTo>
                  <a:lnTo>
                    <a:pt x="966" y="1428"/>
                  </a:lnTo>
                  <a:lnTo>
                    <a:pt x="954" y="1422"/>
                  </a:lnTo>
                  <a:lnTo>
                    <a:pt x="936" y="1386"/>
                  </a:lnTo>
                  <a:lnTo>
                    <a:pt x="936" y="1368"/>
                  </a:lnTo>
                  <a:lnTo>
                    <a:pt x="924" y="1362"/>
                  </a:lnTo>
                  <a:lnTo>
                    <a:pt x="924" y="1326"/>
                  </a:lnTo>
                  <a:lnTo>
                    <a:pt x="912" y="1326"/>
                  </a:lnTo>
                  <a:lnTo>
                    <a:pt x="906" y="1302"/>
                  </a:lnTo>
                  <a:lnTo>
                    <a:pt x="882" y="1302"/>
                  </a:lnTo>
                  <a:lnTo>
                    <a:pt x="876" y="1290"/>
                  </a:lnTo>
                  <a:lnTo>
                    <a:pt x="876" y="1272"/>
                  </a:lnTo>
                  <a:lnTo>
                    <a:pt x="864" y="1266"/>
                  </a:lnTo>
                  <a:lnTo>
                    <a:pt x="858" y="1254"/>
                  </a:lnTo>
                  <a:lnTo>
                    <a:pt x="846" y="1248"/>
                  </a:lnTo>
                  <a:lnTo>
                    <a:pt x="840" y="1242"/>
                  </a:lnTo>
                  <a:lnTo>
                    <a:pt x="816" y="1242"/>
                  </a:lnTo>
                  <a:lnTo>
                    <a:pt x="804" y="1236"/>
                  </a:lnTo>
                  <a:lnTo>
                    <a:pt x="798" y="1236"/>
                  </a:lnTo>
                  <a:lnTo>
                    <a:pt x="798" y="1224"/>
                  </a:lnTo>
                  <a:lnTo>
                    <a:pt x="804" y="1212"/>
                  </a:lnTo>
                  <a:lnTo>
                    <a:pt x="810" y="1206"/>
                  </a:lnTo>
                  <a:lnTo>
                    <a:pt x="804" y="1182"/>
                  </a:lnTo>
                  <a:lnTo>
                    <a:pt x="840" y="1182"/>
                  </a:lnTo>
                  <a:lnTo>
                    <a:pt x="846" y="1188"/>
                  </a:lnTo>
                  <a:lnTo>
                    <a:pt x="852" y="1182"/>
                  </a:lnTo>
                  <a:lnTo>
                    <a:pt x="864" y="1182"/>
                  </a:lnTo>
                  <a:lnTo>
                    <a:pt x="870" y="1176"/>
                  </a:lnTo>
                  <a:lnTo>
                    <a:pt x="870" y="1164"/>
                  </a:lnTo>
                  <a:lnTo>
                    <a:pt x="876" y="1152"/>
                  </a:lnTo>
                  <a:lnTo>
                    <a:pt x="876" y="1116"/>
                  </a:lnTo>
                  <a:lnTo>
                    <a:pt x="870" y="1110"/>
                  </a:lnTo>
                  <a:lnTo>
                    <a:pt x="870" y="1098"/>
                  </a:lnTo>
                  <a:lnTo>
                    <a:pt x="864" y="1086"/>
                  </a:lnTo>
                  <a:lnTo>
                    <a:pt x="864" y="1074"/>
                  </a:lnTo>
                  <a:lnTo>
                    <a:pt x="870" y="1062"/>
                  </a:lnTo>
                  <a:lnTo>
                    <a:pt x="882" y="1056"/>
                  </a:lnTo>
                  <a:lnTo>
                    <a:pt x="888" y="1050"/>
                  </a:lnTo>
                  <a:lnTo>
                    <a:pt x="888" y="1032"/>
                  </a:lnTo>
                  <a:lnTo>
                    <a:pt x="882" y="1020"/>
                  </a:lnTo>
                  <a:lnTo>
                    <a:pt x="882" y="1002"/>
                  </a:lnTo>
                  <a:lnTo>
                    <a:pt x="900" y="984"/>
                  </a:lnTo>
                  <a:lnTo>
                    <a:pt x="906" y="984"/>
                  </a:lnTo>
                  <a:lnTo>
                    <a:pt x="906" y="996"/>
                  </a:lnTo>
                  <a:lnTo>
                    <a:pt x="912" y="1002"/>
                  </a:lnTo>
                  <a:lnTo>
                    <a:pt x="924" y="1002"/>
                  </a:lnTo>
                  <a:lnTo>
                    <a:pt x="930" y="996"/>
                  </a:lnTo>
                  <a:lnTo>
                    <a:pt x="930" y="960"/>
                  </a:lnTo>
                  <a:lnTo>
                    <a:pt x="924" y="954"/>
                  </a:lnTo>
                  <a:lnTo>
                    <a:pt x="924" y="948"/>
                  </a:lnTo>
                  <a:lnTo>
                    <a:pt x="936" y="930"/>
                  </a:lnTo>
                  <a:lnTo>
                    <a:pt x="936" y="906"/>
                  </a:lnTo>
                  <a:lnTo>
                    <a:pt x="942" y="900"/>
                  </a:lnTo>
                  <a:lnTo>
                    <a:pt x="954" y="900"/>
                  </a:lnTo>
                  <a:lnTo>
                    <a:pt x="960" y="894"/>
                  </a:lnTo>
                  <a:lnTo>
                    <a:pt x="960" y="858"/>
                  </a:lnTo>
                  <a:lnTo>
                    <a:pt x="966" y="852"/>
                  </a:lnTo>
                  <a:lnTo>
                    <a:pt x="972" y="840"/>
                  </a:lnTo>
                  <a:lnTo>
                    <a:pt x="978" y="834"/>
                  </a:lnTo>
                  <a:lnTo>
                    <a:pt x="1008" y="834"/>
                  </a:lnTo>
                  <a:lnTo>
                    <a:pt x="1008" y="786"/>
                  </a:lnTo>
                  <a:lnTo>
                    <a:pt x="1014" y="774"/>
                  </a:lnTo>
                  <a:lnTo>
                    <a:pt x="1020" y="768"/>
                  </a:lnTo>
                  <a:lnTo>
                    <a:pt x="1026" y="756"/>
                  </a:lnTo>
                  <a:lnTo>
                    <a:pt x="1032" y="750"/>
                  </a:lnTo>
                  <a:lnTo>
                    <a:pt x="1032" y="708"/>
                  </a:lnTo>
                  <a:lnTo>
                    <a:pt x="1026" y="660"/>
                  </a:lnTo>
                  <a:lnTo>
                    <a:pt x="1020" y="654"/>
                  </a:lnTo>
                  <a:lnTo>
                    <a:pt x="1020" y="636"/>
                  </a:lnTo>
                  <a:lnTo>
                    <a:pt x="1032" y="630"/>
                  </a:lnTo>
                  <a:lnTo>
                    <a:pt x="1038" y="630"/>
                  </a:lnTo>
                  <a:lnTo>
                    <a:pt x="1038" y="594"/>
                  </a:lnTo>
                  <a:lnTo>
                    <a:pt x="1044" y="594"/>
                  </a:lnTo>
                  <a:lnTo>
                    <a:pt x="1050" y="588"/>
                  </a:lnTo>
                  <a:lnTo>
                    <a:pt x="1056" y="576"/>
                  </a:lnTo>
                  <a:lnTo>
                    <a:pt x="1056" y="534"/>
                  </a:lnTo>
                  <a:lnTo>
                    <a:pt x="1050" y="528"/>
                  </a:lnTo>
                  <a:lnTo>
                    <a:pt x="1050" y="516"/>
                  </a:lnTo>
                  <a:lnTo>
                    <a:pt x="1062" y="516"/>
                  </a:lnTo>
                  <a:lnTo>
                    <a:pt x="1068" y="510"/>
                  </a:lnTo>
                  <a:lnTo>
                    <a:pt x="1068" y="492"/>
                  </a:lnTo>
                  <a:lnTo>
                    <a:pt x="1086" y="492"/>
                  </a:lnTo>
                  <a:lnTo>
                    <a:pt x="1092" y="486"/>
                  </a:lnTo>
                  <a:lnTo>
                    <a:pt x="1092" y="480"/>
                  </a:lnTo>
                  <a:lnTo>
                    <a:pt x="1098" y="474"/>
                  </a:lnTo>
                  <a:lnTo>
                    <a:pt x="1098" y="462"/>
                  </a:lnTo>
                  <a:lnTo>
                    <a:pt x="1110" y="462"/>
                  </a:lnTo>
                  <a:lnTo>
                    <a:pt x="1128" y="456"/>
                  </a:lnTo>
                  <a:lnTo>
                    <a:pt x="1152" y="444"/>
                  </a:lnTo>
                  <a:lnTo>
                    <a:pt x="1164" y="420"/>
                  </a:lnTo>
                  <a:lnTo>
                    <a:pt x="1164" y="408"/>
                  </a:lnTo>
                  <a:lnTo>
                    <a:pt x="1128" y="384"/>
                  </a:lnTo>
                  <a:lnTo>
                    <a:pt x="1128" y="378"/>
                  </a:lnTo>
                  <a:lnTo>
                    <a:pt x="1122" y="372"/>
                  </a:lnTo>
                  <a:lnTo>
                    <a:pt x="1122" y="360"/>
                  </a:lnTo>
                  <a:lnTo>
                    <a:pt x="1116" y="354"/>
                  </a:lnTo>
                  <a:lnTo>
                    <a:pt x="1092" y="354"/>
                  </a:lnTo>
                  <a:lnTo>
                    <a:pt x="1080" y="342"/>
                  </a:lnTo>
                  <a:lnTo>
                    <a:pt x="1080" y="330"/>
                  </a:lnTo>
                  <a:lnTo>
                    <a:pt x="1074" y="312"/>
                  </a:lnTo>
                  <a:lnTo>
                    <a:pt x="1074" y="294"/>
                  </a:lnTo>
                  <a:lnTo>
                    <a:pt x="1068" y="282"/>
                  </a:lnTo>
                  <a:lnTo>
                    <a:pt x="1068" y="264"/>
                  </a:lnTo>
                  <a:lnTo>
                    <a:pt x="1062" y="264"/>
                  </a:lnTo>
                  <a:lnTo>
                    <a:pt x="1062" y="240"/>
                  </a:lnTo>
                  <a:lnTo>
                    <a:pt x="1056" y="222"/>
                  </a:lnTo>
                  <a:lnTo>
                    <a:pt x="1056" y="180"/>
                  </a:lnTo>
                  <a:lnTo>
                    <a:pt x="1050" y="168"/>
                  </a:lnTo>
                  <a:lnTo>
                    <a:pt x="1068" y="162"/>
                  </a:lnTo>
                  <a:lnTo>
                    <a:pt x="1038" y="132"/>
                  </a:lnTo>
                  <a:lnTo>
                    <a:pt x="1038" y="90"/>
                  </a:lnTo>
                  <a:lnTo>
                    <a:pt x="1032" y="78"/>
                  </a:lnTo>
                  <a:lnTo>
                    <a:pt x="1026" y="72"/>
                  </a:lnTo>
                  <a:lnTo>
                    <a:pt x="1014" y="66"/>
                  </a:lnTo>
                  <a:lnTo>
                    <a:pt x="984" y="36"/>
                  </a:lnTo>
                  <a:lnTo>
                    <a:pt x="972" y="36"/>
                  </a:lnTo>
                  <a:lnTo>
                    <a:pt x="954" y="18"/>
                  </a:lnTo>
                  <a:lnTo>
                    <a:pt x="948" y="0"/>
                  </a:lnTo>
                  <a:lnTo>
                    <a:pt x="924" y="24"/>
                  </a:lnTo>
                  <a:lnTo>
                    <a:pt x="894" y="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13" name="Sri Lanka"/>
            <p:cNvSpPr>
              <a:spLocks/>
            </p:cNvSpPr>
            <p:nvPr/>
          </p:nvSpPr>
          <p:spPr bwMode="gray">
            <a:xfrm>
              <a:off x="5739557" y="3581150"/>
              <a:ext cx="50824" cy="88755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14" name="Spain"/>
            <p:cNvSpPr>
              <a:spLocks noEditPoints="1"/>
            </p:cNvSpPr>
            <p:nvPr/>
          </p:nvSpPr>
          <p:spPr bwMode="gray">
            <a:xfrm>
              <a:off x="3941666" y="2750657"/>
              <a:ext cx="254119" cy="183848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15" name="Somalia"/>
            <p:cNvSpPr>
              <a:spLocks/>
            </p:cNvSpPr>
            <p:nvPr/>
          </p:nvSpPr>
          <p:spPr bwMode="gray">
            <a:xfrm>
              <a:off x="4945434" y="3517754"/>
              <a:ext cx="209650" cy="336004"/>
            </a:xfrm>
            <a:custGeom>
              <a:avLst/>
              <a:gdLst>
                <a:gd name="T0" fmla="*/ 2147483647 w 714"/>
                <a:gd name="T1" fmla="*/ 2147483647 h 1104"/>
                <a:gd name="T2" fmla="*/ 2147483647 w 714"/>
                <a:gd name="T3" fmla="*/ 2147483647 h 1104"/>
                <a:gd name="T4" fmla="*/ 2147483647 w 714"/>
                <a:gd name="T5" fmla="*/ 2147483647 h 1104"/>
                <a:gd name="T6" fmla="*/ 2147483647 w 714"/>
                <a:gd name="T7" fmla="*/ 2147483647 h 1104"/>
                <a:gd name="T8" fmla="*/ 2147483647 w 714"/>
                <a:gd name="T9" fmla="*/ 2147483647 h 1104"/>
                <a:gd name="T10" fmla="*/ 2147483647 w 714"/>
                <a:gd name="T11" fmla="*/ 2147483647 h 1104"/>
                <a:gd name="T12" fmla="*/ 2147483647 w 714"/>
                <a:gd name="T13" fmla="*/ 2147483647 h 1104"/>
                <a:gd name="T14" fmla="*/ 2147483647 w 714"/>
                <a:gd name="T15" fmla="*/ 2147483647 h 1104"/>
                <a:gd name="T16" fmla="*/ 2147483647 w 714"/>
                <a:gd name="T17" fmla="*/ 2147483647 h 1104"/>
                <a:gd name="T18" fmla="*/ 2147483647 w 714"/>
                <a:gd name="T19" fmla="*/ 2147483647 h 1104"/>
                <a:gd name="T20" fmla="*/ 2147483647 w 714"/>
                <a:gd name="T21" fmla="*/ 2147483647 h 1104"/>
                <a:gd name="T22" fmla="*/ 2147483647 w 714"/>
                <a:gd name="T23" fmla="*/ 2147483647 h 1104"/>
                <a:gd name="T24" fmla="*/ 0 w 714"/>
                <a:gd name="T25" fmla="*/ 2147483647 h 1104"/>
                <a:gd name="T26" fmla="*/ 2147483647 w 714"/>
                <a:gd name="T27" fmla="*/ 2147483647 h 1104"/>
                <a:gd name="T28" fmla="*/ 2147483647 w 714"/>
                <a:gd name="T29" fmla="*/ 2147483647 h 1104"/>
                <a:gd name="T30" fmla="*/ 2147483647 w 714"/>
                <a:gd name="T31" fmla="*/ 2147483647 h 1104"/>
                <a:gd name="T32" fmla="*/ 2147483647 w 714"/>
                <a:gd name="T33" fmla="*/ 2147483647 h 1104"/>
                <a:gd name="T34" fmla="*/ 2147483647 w 714"/>
                <a:gd name="T35" fmla="*/ 2147483647 h 1104"/>
                <a:gd name="T36" fmla="*/ 2147483647 w 714"/>
                <a:gd name="T37" fmla="*/ 2147483647 h 1104"/>
                <a:gd name="T38" fmla="*/ 2147483647 w 714"/>
                <a:gd name="T39" fmla="*/ 2147483647 h 1104"/>
                <a:gd name="T40" fmla="*/ 2147483647 w 714"/>
                <a:gd name="T41" fmla="*/ 2147483647 h 1104"/>
                <a:gd name="T42" fmla="*/ 2147483647 w 714"/>
                <a:gd name="T43" fmla="*/ 2147483647 h 1104"/>
                <a:gd name="T44" fmla="*/ 2147483647 w 714"/>
                <a:gd name="T45" fmla="*/ 2147483647 h 1104"/>
                <a:gd name="T46" fmla="*/ 2147483647 w 714"/>
                <a:gd name="T47" fmla="*/ 2147483647 h 1104"/>
                <a:gd name="T48" fmla="*/ 2147483647 w 714"/>
                <a:gd name="T49" fmla="*/ 2147483647 h 1104"/>
                <a:gd name="T50" fmla="*/ 2147483647 w 714"/>
                <a:gd name="T51" fmla="*/ 2147483647 h 1104"/>
                <a:gd name="T52" fmla="*/ 2147483647 w 714"/>
                <a:gd name="T53" fmla="*/ 2147483647 h 1104"/>
                <a:gd name="T54" fmla="*/ 2147483647 w 714"/>
                <a:gd name="T55" fmla="*/ 2147483647 h 1104"/>
                <a:gd name="T56" fmla="*/ 2147483647 w 714"/>
                <a:gd name="T57" fmla="*/ 2147483647 h 1104"/>
                <a:gd name="T58" fmla="*/ 2147483647 w 714"/>
                <a:gd name="T59" fmla="*/ 2147483647 h 1104"/>
                <a:gd name="T60" fmla="*/ 2147483647 w 714"/>
                <a:gd name="T61" fmla="*/ 2147483647 h 1104"/>
                <a:gd name="T62" fmla="*/ 2147483647 w 714"/>
                <a:gd name="T63" fmla="*/ 2147483647 h 1104"/>
                <a:gd name="T64" fmla="*/ 2147483647 w 714"/>
                <a:gd name="T65" fmla="*/ 2147483647 h 1104"/>
                <a:gd name="T66" fmla="*/ 2147483647 w 714"/>
                <a:gd name="T67" fmla="*/ 2147483647 h 1104"/>
                <a:gd name="T68" fmla="*/ 2147483647 w 714"/>
                <a:gd name="T69" fmla="*/ 2147483647 h 1104"/>
                <a:gd name="T70" fmla="*/ 2147483647 w 714"/>
                <a:gd name="T71" fmla="*/ 2147483647 h 1104"/>
                <a:gd name="T72" fmla="*/ 2147483647 w 714"/>
                <a:gd name="T73" fmla="*/ 2147483647 h 1104"/>
                <a:gd name="T74" fmla="*/ 2147483647 w 714"/>
                <a:gd name="T75" fmla="*/ 2147483647 h 1104"/>
                <a:gd name="T76" fmla="*/ 2147483647 w 714"/>
                <a:gd name="T77" fmla="*/ 2147483647 h 1104"/>
                <a:gd name="T78" fmla="*/ 2147483647 w 714"/>
                <a:gd name="T79" fmla="*/ 2147483647 h 1104"/>
                <a:gd name="T80" fmla="*/ 2147483647 w 714"/>
                <a:gd name="T81" fmla="*/ 2147483647 h 1104"/>
                <a:gd name="T82" fmla="*/ 2147483647 w 714"/>
                <a:gd name="T83" fmla="*/ 2147483647 h 1104"/>
                <a:gd name="T84" fmla="*/ 2147483647 w 714"/>
                <a:gd name="T85" fmla="*/ 2147483647 h 1104"/>
                <a:gd name="T86" fmla="*/ 2147483647 w 714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4"/>
                <a:gd name="T133" fmla="*/ 0 h 1104"/>
                <a:gd name="T134" fmla="*/ 714 w 714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4" h="110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16" name="Solomon Islands"/>
            <p:cNvSpPr>
              <a:spLocks noEditPoints="1"/>
            </p:cNvSpPr>
            <p:nvPr/>
          </p:nvSpPr>
          <p:spPr bwMode="gray">
            <a:xfrm>
              <a:off x="7321443" y="3974209"/>
              <a:ext cx="108002" cy="107776"/>
            </a:xfrm>
            <a:custGeom>
              <a:avLst/>
              <a:gdLst>
                <a:gd name="T0" fmla="*/ 2147483647 w 372"/>
                <a:gd name="T1" fmla="*/ 0 h 348"/>
                <a:gd name="T2" fmla="*/ 2147483647 w 372"/>
                <a:gd name="T3" fmla="*/ 2147483647 h 348"/>
                <a:gd name="T4" fmla="*/ 0 w 372"/>
                <a:gd name="T5" fmla="*/ 2147483647 h 348"/>
                <a:gd name="T6" fmla="*/ 2147483647 w 372"/>
                <a:gd name="T7" fmla="*/ 2147483647 h 348"/>
                <a:gd name="T8" fmla="*/ 0 w 372"/>
                <a:gd name="T9" fmla="*/ 2147483647 h 348"/>
                <a:gd name="T10" fmla="*/ 2147483647 w 372"/>
                <a:gd name="T11" fmla="*/ 2147483647 h 348"/>
                <a:gd name="T12" fmla="*/ 2147483647 w 372"/>
                <a:gd name="T13" fmla="*/ 2147483647 h 348"/>
                <a:gd name="T14" fmla="*/ 2147483647 w 372"/>
                <a:gd name="T15" fmla="*/ 2147483647 h 348"/>
                <a:gd name="T16" fmla="*/ 2147483647 w 372"/>
                <a:gd name="T17" fmla="*/ 2147483647 h 348"/>
                <a:gd name="T18" fmla="*/ 2147483647 w 372"/>
                <a:gd name="T19" fmla="*/ 2147483647 h 348"/>
                <a:gd name="T20" fmla="*/ 2147483647 w 372"/>
                <a:gd name="T21" fmla="*/ 2147483647 h 348"/>
                <a:gd name="T22" fmla="*/ 2147483647 w 372"/>
                <a:gd name="T23" fmla="*/ 2147483647 h 348"/>
                <a:gd name="T24" fmla="*/ 2147483647 w 372"/>
                <a:gd name="T25" fmla="*/ 2147483647 h 348"/>
                <a:gd name="T26" fmla="*/ 2147483647 w 372"/>
                <a:gd name="T27" fmla="*/ 2147483647 h 348"/>
                <a:gd name="T28" fmla="*/ 2147483647 w 372"/>
                <a:gd name="T29" fmla="*/ 2147483647 h 348"/>
                <a:gd name="T30" fmla="*/ 2147483647 w 372"/>
                <a:gd name="T31" fmla="*/ 2147483647 h 348"/>
                <a:gd name="T32" fmla="*/ 2147483647 w 372"/>
                <a:gd name="T33" fmla="*/ 2147483647 h 348"/>
                <a:gd name="T34" fmla="*/ 2147483647 w 372"/>
                <a:gd name="T35" fmla="*/ 2147483647 h 348"/>
                <a:gd name="T36" fmla="*/ 2147483647 w 372"/>
                <a:gd name="T37" fmla="*/ 2147483647 h 348"/>
                <a:gd name="T38" fmla="*/ 2147483647 w 372"/>
                <a:gd name="T39" fmla="*/ 2147483647 h 348"/>
                <a:gd name="T40" fmla="*/ 2147483647 w 372"/>
                <a:gd name="T41" fmla="*/ 2147483647 h 348"/>
                <a:gd name="T42" fmla="*/ 2147483647 w 372"/>
                <a:gd name="T43" fmla="*/ 2147483647 h 348"/>
                <a:gd name="T44" fmla="*/ 2147483647 w 372"/>
                <a:gd name="T45" fmla="*/ 2147483647 h 348"/>
                <a:gd name="T46" fmla="*/ 2147483647 w 372"/>
                <a:gd name="T47" fmla="*/ 2147483647 h 348"/>
                <a:gd name="T48" fmla="*/ 2147483647 w 372"/>
                <a:gd name="T49" fmla="*/ 2147483647 h 348"/>
                <a:gd name="T50" fmla="*/ 2147483647 w 372"/>
                <a:gd name="T51" fmla="*/ 2147483647 h 348"/>
                <a:gd name="T52" fmla="*/ 2147483647 w 372"/>
                <a:gd name="T53" fmla="*/ 2147483647 h 348"/>
                <a:gd name="T54" fmla="*/ 2147483647 w 372"/>
                <a:gd name="T55" fmla="*/ 2147483647 h 348"/>
                <a:gd name="T56" fmla="*/ 2147483647 w 372"/>
                <a:gd name="T57" fmla="*/ 2147483647 h 348"/>
                <a:gd name="T58" fmla="*/ 2147483647 w 372"/>
                <a:gd name="T59" fmla="*/ 2147483647 h 348"/>
                <a:gd name="T60" fmla="*/ 2147483647 w 372"/>
                <a:gd name="T61" fmla="*/ 2147483647 h 348"/>
                <a:gd name="T62" fmla="*/ 2147483647 w 372"/>
                <a:gd name="T63" fmla="*/ 214748364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48"/>
                <a:gd name="T98" fmla="*/ 372 w 372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48">
                  <a:moveTo>
                    <a:pt x="30" y="18"/>
                  </a:moveTo>
                  <a:lnTo>
                    <a:pt x="12" y="0"/>
                  </a:lnTo>
                  <a:lnTo>
                    <a:pt x="6" y="24"/>
                  </a:lnTo>
                  <a:lnTo>
                    <a:pt x="24" y="48"/>
                  </a:lnTo>
                  <a:lnTo>
                    <a:pt x="30" y="18"/>
                  </a:lnTo>
                  <a:close/>
                  <a:moveTo>
                    <a:pt x="0" y="126"/>
                  </a:moveTo>
                  <a:lnTo>
                    <a:pt x="18" y="132"/>
                  </a:lnTo>
                  <a:lnTo>
                    <a:pt x="36" y="102"/>
                  </a:lnTo>
                  <a:lnTo>
                    <a:pt x="0" y="102"/>
                  </a:lnTo>
                  <a:lnTo>
                    <a:pt x="0" y="126"/>
                  </a:lnTo>
                  <a:close/>
                  <a:moveTo>
                    <a:pt x="78" y="120"/>
                  </a:moveTo>
                  <a:lnTo>
                    <a:pt x="36" y="120"/>
                  </a:lnTo>
                  <a:lnTo>
                    <a:pt x="42" y="144"/>
                  </a:lnTo>
                  <a:lnTo>
                    <a:pt x="78" y="132"/>
                  </a:lnTo>
                  <a:lnTo>
                    <a:pt x="78" y="120"/>
                  </a:lnTo>
                  <a:close/>
                  <a:moveTo>
                    <a:pt x="60" y="186"/>
                  </a:moveTo>
                  <a:lnTo>
                    <a:pt x="96" y="186"/>
                  </a:lnTo>
                  <a:lnTo>
                    <a:pt x="48" y="150"/>
                  </a:lnTo>
                  <a:lnTo>
                    <a:pt x="60" y="186"/>
                  </a:lnTo>
                  <a:close/>
                  <a:moveTo>
                    <a:pt x="246" y="222"/>
                  </a:moveTo>
                  <a:lnTo>
                    <a:pt x="222" y="210"/>
                  </a:lnTo>
                  <a:lnTo>
                    <a:pt x="192" y="210"/>
                  </a:lnTo>
                  <a:lnTo>
                    <a:pt x="192" y="228"/>
                  </a:lnTo>
                  <a:lnTo>
                    <a:pt x="198" y="234"/>
                  </a:lnTo>
                  <a:lnTo>
                    <a:pt x="204" y="246"/>
                  </a:lnTo>
                  <a:lnTo>
                    <a:pt x="216" y="252"/>
                  </a:lnTo>
                  <a:lnTo>
                    <a:pt x="252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46" y="222"/>
                  </a:lnTo>
                  <a:close/>
                  <a:moveTo>
                    <a:pt x="312" y="288"/>
                  </a:moveTo>
                  <a:lnTo>
                    <a:pt x="360" y="348"/>
                  </a:lnTo>
                  <a:lnTo>
                    <a:pt x="372" y="318"/>
                  </a:lnTo>
                  <a:lnTo>
                    <a:pt x="312" y="288"/>
                  </a:lnTo>
                  <a:close/>
                  <a:moveTo>
                    <a:pt x="288" y="126"/>
                  </a:moveTo>
                  <a:lnTo>
                    <a:pt x="288" y="132"/>
                  </a:lnTo>
                  <a:lnTo>
                    <a:pt x="282" y="138"/>
                  </a:lnTo>
                  <a:lnTo>
                    <a:pt x="282" y="150"/>
                  </a:lnTo>
                  <a:lnTo>
                    <a:pt x="276" y="162"/>
                  </a:lnTo>
                  <a:lnTo>
                    <a:pt x="276" y="192"/>
                  </a:lnTo>
                  <a:lnTo>
                    <a:pt x="312" y="228"/>
                  </a:lnTo>
                  <a:lnTo>
                    <a:pt x="324" y="234"/>
                  </a:lnTo>
                  <a:lnTo>
                    <a:pt x="330" y="240"/>
                  </a:lnTo>
                  <a:lnTo>
                    <a:pt x="288" y="126"/>
                  </a:lnTo>
                  <a:close/>
                  <a:moveTo>
                    <a:pt x="120" y="60"/>
                  </a:moveTo>
                  <a:lnTo>
                    <a:pt x="120" y="66"/>
                  </a:lnTo>
                  <a:lnTo>
                    <a:pt x="126" y="78"/>
                  </a:lnTo>
                  <a:lnTo>
                    <a:pt x="138" y="90"/>
                  </a:lnTo>
                  <a:lnTo>
                    <a:pt x="150" y="108"/>
                  </a:lnTo>
                  <a:lnTo>
                    <a:pt x="168" y="120"/>
                  </a:lnTo>
                  <a:lnTo>
                    <a:pt x="192" y="144"/>
                  </a:lnTo>
                  <a:lnTo>
                    <a:pt x="204" y="150"/>
                  </a:lnTo>
                  <a:lnTo>
                    <a:pt x="216" y="150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8" y="120"/>
                  </a:lnTo>
                  <a:lnTo>
                    <a:pt x="186" y="108"/>
                  </a:lnTo>
                  <a:lnTo>
                    <a:pt x="174" y="90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0"/>
                  </a:lnTo>
                  <a:lnTo>
                    <a:pt x="120" y="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17" name="Slovenia"/>
            <p:cNvSpPr>
              <a:spLocks/>
            </p:cNvSpPr>
            <p:nvPr/>
          </p:nvSpPr>
          <p:spPr bwMode="gray">
            <a:xfrm>
              <a:off x="4367317" y="2668240"/>
              <a:ext cx="63530" cy="38038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18" name="Slovakia"/>
            <p:cNvSpPr>
              <a:spLocks/>
            </p:cNvSpPr>
            <p:nvPr/>
          </p:nvSpPr>
          <p:spPr bwMode="gray">
            <a:xfrm>
              <a:off x="4430846" y="2611185"/>
              <a:ext cx="101647" cy="44376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19" name="Sierra Leone"/>
            <p:cNvSpPr>
              <a:spLocks/>
            </p:cNvSpPr>
            <p:nvPr/>
          </p:nvSpPr>
          <p:spPr bwMode="gray">
            <a:xfrm>
              <a:off x="3827313" y="3568471"/>
              <a:ext cx="63530" cy="82418"/>
            </a:xfrm>
            <a:custGeom>
              <a:avLst/>
              <a:gdLst>
                <a:gd name="T0" fmla="*/ 2147483647 w 210"/>
                <a:gd name="T1" fmla="*/ 2147483647 h 270"/>
                <a:gd name="T2" fmla="*/ 2147483647 w 210"/>
                <a:gd name="T3" fmla="*/ 2147483647 h 270"/>
                <a:gd name="T4" fmla="*/ 2147483647 w 210"/>
                <a:gd name="T5" fmla="*/ 2147483647 h 270"/>
                <a:gd name="T6" fmla="*/ 2147483647 w 210"/>
                <a:gd name="T7" fmla="*/ 2147483647 h 270"/>
                <a:gd name="T8" fmla="*/ 2147483647 w 210"/>
                <a:gd name="T9" fmla="*/ 2147483647 h 270"/>
                <a:gd name="T10" fmla="*/ 2147483647 w 210"/>
                <a:gd name="T11" fmla="*/ 2147483647 h 270"/>
                <a:gd name="T12" fmla="*/ 2147483647 w 210"/>
                <a:gd name="T13" fmla="*/ 2147483647 h 270"/>
                <a:gd name="T14" fmla="*/ 2147483647 w 210"/>
                <a:gd name="T15" fmla="*/ 2147483647 h 270"/>
                <a:gd name="T16" fmla="*/ 2147483647 w 210"/>
                <a:gd name="T17" fmla="*/ 2147483647 h 270"/>
                <a:gd name="T18" fmla="*/ 2147483647 w 210"/>
                <a:gd name="T19" fmla="*/ 2147483647 h 270"/>
                <a:gd name="T20" fmla="*/ 2147483647 w 210"/>
                <a:gd name="T21" fmla="*/ 2147483647 h 270"/>
                <a:gd name="T22" fmla="*/ 2147483647 w 210"/>
                <a:gd name="T23" fmla="*/ 0 h 270"/>
                <a:gd name="T24" fmla="*/ 2147483647 w 210"/>
                <a:gd name="T25" fmla="*/ 0 h 270"/>
                <a:gd name="T26" fmla="*/ 2147483647 w 210"/>
                <a:gd name="T27" fmla="*/ 2147483647 h 270"/>
                <a:gd name="T28" fmla="*/ 2147483647 w 210"/>
                <a:gd name="T29" fmla="*/ 2147483647 h 270"/>
                <a:gd name="T30" fmla="*/ 2147483647 w 210"/>
                <a:gd name="T31" fmla="*/ 2147483647 h 270"/>
                <a:gd name="T32" fmla="*/ 2147483647 w 210"/>
                <a:gd name="T33" fmla="*/ 2147483647 h 270"/>
                <a:gd name="T34" fmla="*/ 2147483647 w 210"/>
                <a:gd name="T35" fmla="*/ 2147483647 h 270"/>
                <a:gd name="T36" fmla="*/ 2147483647 w 210"/>
                <a:gd name="T37" fmla="*/ 2147483647 h 270"/>
                <a:gd name="T38" fmla="*/ 2147483647 w 210"/>
                <a:gd name="T39" fmla="*/ 2147483647 h 270"/>
                <a:gd name="T40" fmla="*/ 2147483647 w 210"/>
                <a:gd name="T41" fmla="*/ 2147483647 h 270"/>
                <a:gd name="T42" fmla="*/ 2147483647 w 210"/>
                <a:gd name="T43" fmla="*/ 2147483647 h 270"/>
                <a:gd name="T44" fmla="*/ 0 w 210"/>
                <a:gd name="T45" fmla="*/ 2147483647 h 270"/>
                <a:gd name="T46" fmla="*/ 2147483647 w 210"/>
                <a:gd name="T47" fmla="*/ 2147483647 h 270"/>
                <a:gd name="T48" fmla="*/ 2147483647 w 210"/>
                <a:gd name="T49" fmla="*/ 2147483647 h 270"/>
                <a:gd name="T50" fmla="*/ 0 w 210"/>
                <a:gd name="T51" fmla="*/ 2147483647 h 270"/>
                <a:gd name="T52" fmla="*/ 0 w 210"/>
                <a:gd name="T53" fmla="*/ 2147483647 h 270"/>
                <a:gd name="T54" fmla="*/ 2147483647 w 210"/>
                <a:gd name="T55" fmla="*/ 2147483647 h 270"/>
                <a:gd name="T56" fmla="*/ 2147483647 w 210"/>
                <a:gd name="T57" fmla="*/ 2147483647 h 270"/>
                <a:gd name="T58" fmla="*/ 2147483647 w 210"/>
                <a:gd name="T59" fmla="*/ 2147483647 h 270"/>
                <a:gd name="T60" fmla="*/ 2147483647 w 210"/>
                <a:gd name="T61" fmla="*/ 2147483647 h 270"/>
                <a:gd name="T62" fmla="*/ 2147483647 w 210"/>
                <a:gd name="T63" fmla="*/ 2147483647 h 270"/>
                <a:gd name="T64" fmla="*/ 2147483647 w 210"/>
                <a:gd name="T65" fmla="*/ 2147483647 h 270"/>
                <a:gd name="T66" fmla="*/ 2147483647 w 210"/>
                <a:gd name="T67" fmla="*/ 2147483647 h 270"/>
                <a:gd name="T68" fmla="*/ 2147483647 w 210"/>
                <a:gd name="T69" fmla="*/ 2147483647 h 270"/>
                <a:gd name="T70" fmla="*/ 2147483647 w 210"/>
                <a:gd name="T71" fmla="*/ 2147483647 h 270"/>
                <a:gd name="T72" fmla="*/ 2147483647 w 210"/>
                <a:gd name="T73" fmla="*/ 2147483647 h 270"/>
                <a:gd name="T74" fmla="*/ 2147483647 w 210"/>
                <a:gd name="T75" fmla="*/ 2147483647 h 270"/>
                <a:gd name="T76" fmla="*/ 2147483647 w 210"/>
                <a:gd name="T77" fmla="*/ 2147483647 h 270"/>
                <a:gd name="T78" fmla="*/ 2147483647 w 210"/>
                <a:gd name="T79" fmla="*/ 2147483647 h 270"/>
                <a:gd name="T80" fmla="*/ 2147483647 w 210"/>
                <a:gd name="T81" fmla="*/ 2147483647 h 270"/>
                <a:gd name="T82" fmla="*/ 2147483647 w 210"/>
                <a:gd name="T83" fmla="*/ 2147483647 h 270"/>
                <a:gd name="T84" fmla="*/ 2147483647 w 210"/>
                <a:gd name="T85" fmla="*/ 2147483647 h 270"/>
                <a:gd name="T86" fmla="*/ 2147483647 w 210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70"/>
                <a:gd name="T134" fmla="*/ 210 w 210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7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20" name="Senegal"/>
            <p:cNvSpPr>
              <a:spLocks/>
            </p:cNvSpPr>
            <p:nvPr/>
          </p:nvSpPr>
          <p:spPr bwMode="gray">
            <a:xfrm>
              <a:off x="3770138" y="3403640"/>
              <a:ext cx="120704" cy="107776"/>
            </a:xfrm>
            <a:custGeom>
              <a:avLst/>
              <a:gdLst>
                <a:gd name="T0" fmla="*/ 2147483647 w 414"/>
                <a:gd name="T1" fmla="*/ 2147483647 h 366"/>
                <a:gd name="T2" fmla="*/ 2147483647 w 414"/>
                <a:gd name="T3" fmla="*/ 2147483647 h 366"/>
                <a:gd name="T4" fmla="*/ 2147483647 w 414"/>
                <a:gd name="T5" fmla="*/ 2147483647 h 366"/>
                <a:gd name="T6" fmla="*/ 2147483647 w 414"/>
                <a:gd name="T7" fmla="*/ 2147483647 h 366"/>
                <a:gd name="T8" fmla="*/ 2147483647 w 414"/>
                <a:gd name="T9" fmla="*/ 2147483647 h 366"/>
                <a:gd name="T10" fmla="*/ 2147483647 w 414"/>
                <a:gd name="T11" fmla="*/ 2147483647 h 366"/>
                <a:gd name="T12" fmla="*/ 2147483647 w 414"/>
                <a:gd name="T13" fmla="*/ 2147483647 h 366"/>
                <a:gd name="T14" fmla="*/ 2147483647 w 414"/>
                <a:gd name="T15" fmla="*/ 2147483647 h 366"/>
                <a:gd name="T16" fmla="*/ 2147483647 w 414"/>
                <a:gd name="T17" fmla="*/ 2147483647 h 366"/>
                <a:gd name="T18" fmla="*/ 2147483647 w 414"/>
                <a:gd name="T19" fmla="*/ 2147483647 h 366"/>
                <a:gd name="T20" fmla="*/ 2147483647 w 414"/>
                <a:gd name="T21" fmla="*/ 2147483647 h 366"/>
                <a:gd name="T22" fmla="*/ 2147483647 w 414"/>
                <a:gd name="T23" fmla="*/ 2147483647 h 366"/>
                <a:gd name="T24" fmla="*/ 2147483647 w 414"/>
                <a:gd name="T25" fmla="*/ 2147483647 h 366"/>
                <a:gd name="T26" fmla="*/ 2147483647 w 414"/>
                <a:gd name="T27" fmla="*/ 2147483647 h 366"/>
                <a:gd name="T28" fmla="*/ 2147483647 w 414"/>
                <a:gd name="T29" fmla="*/ 0 h 366"/>
                <a:gd name="T30" fmla="*/ 2147483647 w 414"/>
                <a:gd name="T31" fmla="*/ 2147483647 h 366"/>
                <a:gd name="T32" fmla="*/ 2147483647 w 414"/>
                <a:gd name="T33" fmla="*/ 2147483647 h 366"/>
                <a:gd name="T34" fmla="*/ 2147483647 w 414"/>
                <a:gd name="T35" fmla="*/ 2147483647 h 366"/>
                <a:gd name="T36" fmla="*/ 2147483647 w 414"/>
                <a:gd name="T37" fmla="*/ 2147483647 h 366"/>
                <a:gd name="T38" fmla="*/ 2147483647 w 414"/>
                <a:gd name="T39" fmla="*/ 2147483647 h 366"/>
                <a:gd name="T40" fmla="*/ 2147483647 w 414"/>
                <a:gd name="T41" fmla="*/ 2147483647 h 366"/>
                <a:gd name="T42" fmla="*/ 0 w 414"/>
                <a:gd name="T43" fmla="*/ 2147483647 h 366"/>
                <a:gd name="T44" fmla="*/ 2147483647 w 414"/>
                <a:gd name="T45" fmla="*/ 2147483647 h 366"/>
                <a:gd name="T46" fmla="*/ 2147483647 w 414"/>
                <a:gd name="T47" fmla="*/ 2147483647 h 366"/>
                <a:gd name="T48" fmla="*/ 2147483647 w 414"/>
                <a:gd name="T49" fmla="*/ 2147483647 h 366"/>
                <a:gd name="T50" fmla="*/ 2147483647 w 414"/>
                <a:gd name="T51" fmla="*/ 2147483647 h 366"/>
                <a:gd name="T52" fmla="*/ 2147483647 w 414"/>
                <a:gd name="T53" fmla="*/ 2147483647 h 366"/>
                <a:gd name="T54" fmla="*/ 2147483647 w 414"/>
                <a:gd name="T55" fmla="*/ 2147483647 h 366"/>
                <a:gd name="T56" fmla="*/ 2147483647 w 414"/>
                <a:gd name="T57" fmla="*/ 2147483647 h 366"/>
                <a:gd name="T58" fmla="*/ 2147483647 w 414"/>
                <a:gd name="T59" fmla="*/ 2147483647 h 366"/>
                <a:gd name="T60" fmla="*/ 2147483647 w 414"/>
                <a:gd name="T61" fmla="*/ 2147483647 h 366"/>
                <a:gd name="T62" fmla="*/ 2147483647 w 414"/>
                <a:gd name="T63" fmla="*/ 2147483647 h 366"/>
                <a:gd name="T64" fmla="*/ 2147483647 w 414"/>
                <a:gd name="T65" fmla="*/ 2147483647 h 366"/>
                <a:gd name="T66" fmla="*/ 2147483647 w 414"/>
                <a:gd name="T67" fmla="*/ 2147483647 h 366"/>
                <a:gd name="T68" fmla="*/ 2147483647 w 414"/>
                <a:gd name="T69" fmla="*/ 2147483647 h 366"/>
                <a:gd name="T70" fmla="*/ 2147483647 w 414"/>
                <a:gd name="T71" fmla="*/ 2147483647 h 366"/>
                <a:gd name="T72" fmla="*/ 2147483647 w 414"/>
                <a:gd name="T73" fmla="*/ 2147483647 h 366"/>
                <a:gd name="T74" fmla="*/ 2147483647 w 414"/>
                <a:gd name="T75" fmla="*/ 2147483647 h 366"/>
                <a:gd name="T76" fmla="*/ 2147483647 w 414"/>
                <a:gd name="T77" fmla="*/ 2147483647 h 366"/>
                <a:gd name="T78" fmla="*/ 2147483647 w 414"/>
                <a:gd name="T79" fmla="*/ 2147483647 h 366"/>
                <a:gd name="T80" fmla="*/ 2147483647 w 414"/>
                <a:gd name="T81" fmla="*/ 2147483647 h 366"/>
                <a:gd name="T82" fmla="*/ 2147483647 w 414"/>
                <a:gd name="T83" fmla="*/ 2147483647 h 366"/>
                <a:gd name="T84" fmla="*/ 2147483647 w 414"/>
                <a:gd name="T85" fmla="*/ 2147483647 h 366"/>
                <a:gd name="T86" fmla="*/ 2147483647 w 414"/>
                <a:gd name="T87" fmla="*/ 2147483647 h 366"/>
                <a:gd name="T88" fmla="*/ 2147483647 w 414"/>
                <a:gd name="T89" fmla="*/ 2147483647 h 366"/>
                <a:gd name="T90" fmla="*/ 2147483647 w 414"/>
                <a:gd name="T91" fmla="*/ 2147483647 h 366"/>
                <a:gd name="T92" fmla="*/ 2147483647 w 414"/>
                <a:gd name="T93" fmla="*/ 2147483647 h 366"/>
                <a:gd name="T94" fmla="*/ 2147483647 w 414"/>
                <a:gd name="T95" fmla="*/ 2147483647 h 366"/>
                <a:gd name="T96" fmla="*/ 2147483647 w 414"/>
                <a:gd name="T97" fmla="*/ 2147483647 h 366"/>
                <a:gd name="T98" fmla="*/ 2147483647 w 414"/>
                <a:gd name="T99" fmla="*/ 2147483647 h 366"/>
                <a:gd name="T100" fmla="*/ 2147483647 w 414"/>
                <a:gd name="T101" fmla="*/ 2147483647 h 366"/>
                <a:gd name="T102" fmla="*/ 2147483647 w 414"/>
                <a:gd name="T103" fmla="*/ 2147483647 h 366"/>
                <a:gd name="T104" fmla="*/ 2147483647 w 414"/>
                <a:gd name="T105" fmla="*/ 2147483647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66"/>
                <a:gd name="T161" fmla="*/ 414 w 41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66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21" name="Saudi Arabia"/>
            <p:cNvSpPr>
              <a:spLocks/>
            </p:cNvSpPr>
            <p:nvPr/>
          </p:nvSpPr>
          <p:spPr bwMode="gray">
            <a:xfrm>
              <a:off x="4799318" y="3029602"/>
              <a:ext cx="432002" cy="386717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22" name="Rwanda"/>
            <p:cNvSpPr>
              <a:spLocks/>
            </p:cNvSpPr>
            <p:nvPr/>
          </p:nvSpPr>
          <p:spPr bwMode="gray">
            <a:xfrm>
              <a:off x="4691316" y="3834736"/>
              <a:ext cx="44473" cy="44380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0 h 150"/>
                <a:gd name="T28" fmla="*/ 2147483647 w 150"/>
                <a:gd name="T29" fmla="*/ 2147483647 h 150"/>
                <a:gd name="T30" fmla="*/ 2147483647 w 150"/>
                <a:gd name="T31" fmla="*/ 2147483647 h 150"/>
                <a:gd name="T32" fmla="*/ 2147483647 w 150"/>
                <a:gd name="T33" fmla="*/ 2147483647 h 150"/>
                <a:gd name="T34" fmla="*/ 2147483647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2147483647 h 150"/>
                <a:gd name="T44" fmla="*/ 2147483647 w 150"/>
                <a:gd name="T45" fmla="*/ 2147483647 h 150"/>
                <a:gd name="T46" fmla="*/ 2147483647 w 150"/>
                <a:gd name="T47" fmla="*/ 2147483647 h 150"/>
                <a:gd name="T48" fmla="*/ 2147483647 w 150"/>
                <a:gd name="T49" fmla="*/ 2147483647 h 150"/>
                <a:gd name="T50" fmla="*/ 2147483647 w 150"/>
                <a:gd name="T51" fmla="*/ 2147483647 h 150"/>
                <a:gd name="T52" fmla="*/ 2147483647 w 150"/>
                <a:gd name="T53" fmla="*/ 2147483647 h 150"/>
                <a:gd name="T54" fmla="*/ 2147483647 w 150"/>
                <a:gd name="T55" fmla="*/ 2147483647 h 150"/>
                <a:gd name="T56" fmla="*/ 2147483647 w 150"/>
                <a:gd name="T57" fmla="*/ 2147483647 h 150"/>
                <a:gd name="T58" fmla="*/ 2147483647 w 150"/>
                <a:gd name="T59" fmla="*/ 2147483647 h 150"/>
                <a:gd name="T60" fmla="*/ 0 w 150"/>
                <a:gd name="T61" fmla="*/ 2147483647 h 150"/>
                <a:gd name="T62" fmla="*/ 0 w 150"/>
                <a:gd name="T63" fmla="*/ 2147483647 h 150"/>
                <a:gd name="T64" fmla="*/ 2147483647 w 150"/>
                <a:gd name="T65" fmla="*/ 2147483647 h 150"/>
                <a:gd name="T66" fmla="*/ 2147483647 w 150"/>
                <a:gd name="T67" fmla="*/ 2147483647 h 150"/>
                <a:gd name="T68" fmla="*/ 2147483647 w 150"/>
                <a:gd name="T69" fmla="*/ 2147483647 h 150"/>
                <a:gd name="T70" fmla="*/ 2147483647 w 150"/>
                <a:gd name="T71" fmla="*/ 2147483647 h 150"/>
                <a:gd name="T72" fmla="*/ 2147483647 w 150"/>
                <a:gd name="T73" fmla="*/ 21474836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50"/>
                <a:gd name="T113" fmla="*/ 150 w 150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50">
                  <a:moveTo>
                    <a:pt x="48" y="150"/>
                  </a:moveTo>
                  <a:lnTo>
                    <a:pt x="54" y="150"/>
                  </a:lnTo>
                  <a:lnTo>
                    <a:pt x="60" y="144"/>
                  </a:lnTo>
                  <a:lnTo>
                    <a:pt x="72" y="138"/>
                  </a:lnTo>
                  <a:lnTo>
                    <a:pt x="78" y="114"/>
                  </a:lnTo>
                  <a:lnTo>
                    <a:pt x="138" y="114"/>
                  </a:lnTo>
                  <a:lnTo>
                    <a:pt x="150" y="102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2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90"/>
                  </a:lnTo>
                  <a:lnTo>
                    <a:pt x="18" y="102"/>
                  </a:lnTo>
                  <a:lnTo>
                    <a:pt x="6" y="108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23" name="Russia (Urup,Simushir)"/>
            <p:cNvSpPr>
              <a:spLocks noEditPoints="1"/>
            </p:cNvSpPr>
            <p:nvPr/>
          </p:nvSpPr>
          <p:spPr bwMode="gray">
            <a:xfrm>
              <a:off x="6825912" y="2382957"/>
              <a:ext cx="88942" cy="367700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24" name="Russia"/>
            <p:cNvSpPr>
              <a:spLocks noEditPoints="1"/>
            </p:cNvSpPr>
            <p:nvPr/>
          </p:nvSpPr>
          <p:spPr bwMode="gray">
            <a:xfrm>
              <a:off x="4475315" y="1939182"/>
              <a:ext cx="2617422" cy="868531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25" name="Romania"/>
            <p:cNvSpPr>
              <a:spLocks/>
            </p:cNvSpPr>
            <p:nvPr/>
          </p:nvSpPr>
          <p:spPr bwMode="gray">
            <a:xfrm>
              <a:off x="4494376" y="2642881"/>
              <a:ext cx="177883" cy="107776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26" name="Qatar"/>
            <p:cNvSpPr>
              <a:spLocks/>
            </p:cNvSpPr>
            <p:nvPr/>
          </p:nvSpPr>
          <p:spPr bwMode="gray">
            <a:xfrm>
              <a:off x="5129672" y="3175412"/>
              <a:ext cx="19057" cy="38038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27" name="Portugal"/>
            <p:cNvSpPr>
              <a:spLocks/>
            </p:cNvSpPr>
            <p:nvPr/>
          </p:nvSpPr>
          <p:spPr bwMode="gray">
            <a:xfrm>
              <a:off x="3935315" y="2788695"/>
              <a:ext cx="63530" cy="126793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28" name="Poland"/>
            <p:cNvSpPr>
              <a:spLocks/>
            </p:cNvSpPr>
            <p:nvPr/>
          </p:nvSpPr>
          <p:spPr bwMode="gray">
            <a:xfrm>
              <a:off x="4380022" y="2490730"/>
              <a:ext cx="177883" cy="133135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29" name="Philippines"/>
            <p:cNvSpPr>
              <a:spLocks noEditPoints="1"/>
            </p:cNvSpPr>
            <p:nvPr/>
          </p:nvSpPr>
          <p:spPr bwMode="gray">
            <a:xfrm>
              <a:off x="6508264" y="3359264"/>
              <a:ext cx="209650" cy="361358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30" name="Papua New Guinea"/>
            <p:cNvSpPr>
              <a:spLocks noEditPoints="1"/>
            </p:cNvSpPr>
            <p:nvPr/>
          </p:nvSpPr>
          <p:spPr bwMode="gray">
            <a:xfrm>
              <a:off x="6997444" y="3860095"/>
              <a:ext cx="311293" cy="215548"/>
            </a:xfrm>
            <a:custGeom>
              <a:avLst/>
              <a:gdLst>
                <a:gd name="T0" fmla="*/ 2147483647 w 1086"/>
                <a:gd name="T1" fmla="*/ 2147483647 h 726"/>
                <a:gd name="T2" fmla="*/ 2147483647 w 1086"/>
                <a:gd name="T3" fmla="*/ 2147483647 h 726"/>
                <a:gd name="T4" fmla="*/ 2147483647 w 1086"/>
                <a:gd name="T5" fmla="*/ 2147483647 h 726"/>
                <a:gd name="T6" fmla="*/ 2147483647 w 1086"/>
                <a:gd name="T7" fmla="*/ 2147483647 h 726"/>
                <a:gd name="T8" fmla="*/ 2147483647 w 1086"/>
                <a:gd name="T9" fmla="*/ 2147483647 h 726"/>
                <a:gd name="T10" fmla="*/ 2147483647 w 1086"/>
                <a:gd name="T11" fmla="*/ 2147483647 h 726"/>
                <a:gd name="T12" fmla="*/ 2147483647 w 1086"/>
                <a:gd name="T13" fmla="*/ 2147483647 h 726"/>
                <a:gd name="T14" fmla="*/ 2147483647 w 1086"/>
                <a:gd name="T15" fmla="*/ 2147483647 h 726"/>
                <a:gd name="T16" fmla="*/ 2147483647 w 1086"/>
                <a:gd name="T17" fmla="*/ 2147483647 h 726"/>
                <a:gd name="T18" fmla="*/ 2147483647 w 1086"/>
                <a:gd name="T19" fmla="*/ 2147483647 h 726"/>
                <a:gd name="T20" fmla="*/ 2147483647 w 1086"/>
                <a:gd name="T21" fmla="*/ 2147483647 h 726"/>
                <a:gd name="T22" fmla="*/ 2147483647 w 1086"/>
                <a:gd name="T23" fmla="*/ 2147483647 h 726"/>
                <a:gd name="T24" fmla="*/ 2147483647 w 1086"/>
                <a:gd name="T25" fmla="*/ 2147483647 h 726"/>
                <a:gd name="T26" fmla="*/ 2147483647 w 1086"/>
                <a:gd name="T27" fmla="*/ 2147483647 h 726"/>
                <a:gd name="T28" fmla="*/ 2147483647 w 1086"/>
                <a:gd name="T29" fmla="*/ 2147483647 h 726"/>
                <a:gd name="T30" fmla="*/ 2147483647 w 1086"/>
                <a:gd name="T31" fmla="*/ 2147483647 h 726"/>
                <a:gd name="T32" fmla="*/ 2147483647 w 1086"/>
                <a:gd name="T33" fmla="*/ 2147483647 h 726"/>
                <a:gd name="T34" fmla="*/ 2147483647 w 1086"/>
                <a:gd name="T35" fmla="*/ 2147483647 h 726"/>
                <a:gd name="T36" fmla="*/ 2147483647 w 1086"/>
                <a:gd name="T37" fmla="*/ 2147483647 h 726"/>
                <a:gd name="T38" fmla="*/ 2147483647 w 1086"/>
                <a:gd name="T39" fmla="*/ 2147483647 h 726"/>
                <a:gd name="T40" fmla="*/ 2147483647 w 1086"/>
                <a:gd name="T41" fmla="*/ 2147483647 h 726"/>
                <a:gd name="T42" fmla="*/ 2147483647 w 1086"/>
                <a:gd name="T43" fmla="*/ 2147483647 h 726"/>
                <a:gd name="T44" fmla="*/ 2147483647 w 1086"/>
                <a:gd name="T45" fmla="*/ 2147483647 h 726"/>
                <a:gd name="T46" fmla="*/ 2147483647 w 1086"/>
                <a:gd name="T47" fmla="*/ 2147483647 h 726"/>
                <a:gd name="T48" fmla="*/ 2147483647 w 1086"/>
                <a:gd name="T49" fmla="*/ 2147483647 h 726"/>
                <a:gd name="T50" fmla="*/ 2147483647 w 1086"/>
                <a:gd name="T51" fmla="*/ 2147483647 h 726"/>
                <a:gd name="T52" fmla="*/ 2147483647 w 1086"/>
                <a:gd name="T53" fmla="*/ 2147483647 h 726"/>
                <a:gd name="T54" fmla="*/ 2147483647 w 1086"/>
                <a:gd name="T55" fmla="*/ 2147483647 h 726"/>
                <a:gd name="T56" fmla="*/ 2147483647 w 1086"/>
                <a:gd name="T57" fmla="*/ 2147483647 h 726"/>
                <a:gd name="T58" fmla="*/ 2147483647 w 1086"/>
                <a:gd name="T59" fmla="*/ 2147483647 h 726"/>
                <a:gd name="T60" fmla="*/ 2147483647 w 1086"/>
                <a:gd name="T61" fmla="*/ 2147483647 h 726"/>
                <a:gd name="T62" fmla="*/ 2147483647 w 1086"/>
                <a:gd name="T63" fmla="*/ 2147483647 h 726"/>
                <a:gd name="T64" fmla="*/ 2147483647 w 1086"/>
                <a:gd name="T65" fmla="*/ 2147483647 h 726"/>
                <a:gd name="T66" fmla="*/ 2147483647 w 1086"/>
                <a:gd name="T67" fmla="*/ 2147483647 h 726"/>
                <a:gd name="T68" fmla="*/ 2147483647 w 1086"/>
                <a:gd name="T69" fmla="*/ 2147483647 h 726"/>
                <a:gd name="T70" fmla="*/ 2147483647 w 1086"/>
                <a:gd name="T71" fmla="*/ 2147483647 h 726"/>
                <a:gd name="T72" fmla="*/ 2147483647 w 1086"/>
                <a:gd name="T73" fmla="*/ 2147483647 h 726"/>
                <a:gd name="T74" fmla="*/ 2147483647 w 1086"/>
                <a:gd name="T75" fmla="*/ 2147483647 h 726"/>
                <a:gd name="T76" fmla="*/ 2147483647 w 1086"/>
                <a:gd name="T77" fmla="*/ 2147483647 h 726"/>
                <a:gd name="T78" fmla="*/ 2147483647 w 1086"/>
                <a:gd name="T79" fmla="*/ 2147483647 h 726"/>
                <a:gd name="T80" fmla="*/ 2147483647 w 1086"/>
                <a:gd name="T81" fmla="*/ 2147483647 h 726"/>
                <a:gd name="T82" fmla="*/ 2147483647 w 1086"/>
                <a:gd name="T83" fmla="*/ 2147483647 h 726"/>
                <a:gd name="T84" fmla="*/ 2147483647 w 1086"/>
                <a:gd name="T85" fmla="*/ 2147483647 h 726"/>
                <a:gd name="T86" fmla="*/ 2147483647 w 1086"/>
                <a:gd name="T87" fmla="*/ 2147483647 h 726"/>
                <a:gd name="T88" fmla="*/ 2147483647 w 1086"/>
                <a:gd name="T89" fmla="*/ 2147483647 h 726"/>
                <a:gd name="T90" fmla="*/ 2147483647 w 1086"/>
                <a:gd name="T91" fmla="*/ 2147483647 h 726"/>
                <a:gd name="T92" fmla="*/ 2147483647 w 1086"/>
                <a:gd name="T93" fmla="*/ 2147483647 h 726"/>
                <a:gd name="T94" fmla="*/ 2147483647 w 1086"/>
                <a:gd name="T95" fmla="*/ 2147483647 h 726"/>
                <a:gd name="T96" fmla="*/ 2147483647 w 1086"/>
                <a:gd name="T97" fmla="*/ 2147483647 h 726"/>
                <a:gd name="T98" fmla="*/ 2147483647 w 1086"/>
                <a:gd name="T99" fmla="*/ 2147483647 h 726"/>
                <a:gd name="T100" fmla="*/ 2147483647 w 1086"/>
                <a:gd name="T101" fmla="*/ 2147483647 h 726"/>
                <a:gd name="T102" fmla="*/ 2147483647 w 1086"/>
                <a:gd name="T103" fmla="*/ 2147483647 h 726"/>
                <a:gd name="T104" fmla="*/ 2147483647 w 1086"/>
                <a:gd name="T105" fmla="*/ 2147483647 h 726"/>
                <a:gd name="T106" fmla="*/ 2147483647 w 1086"/>
                <a:gd name="T107" fmla="*/ 2147483647 h 726"/>
                <a:gd name="T108" fmla="*/ 2147483647 w 1086"/>
                <a:gd name="T109" fmla="*/ 2147483647 h 726"/>
                <a:gd name="T110" fmla="*/ 2147483647 w 1086"/>
                <a:gd name="T111" fmla="*/ 2147483647 h 726"/>
                <a:gd name="T112" fmla="*/ 2147483647 w 1086"/>
                <a:gd name="T113" fmla="*/ 2147483647 h 7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6"/>
                <a:gd name="T172" fmla="*/ 0 h 726"/>
                <a:gd name="T173" fmla="*/ 1086 w 1086"/>
                <a:gd name="T174" fmla="*/ 726 h 7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6" h="726">
                  <a:moveTo>
                    <a:pt x="486" y="0"/>
                  </a:moveTo>
                  <a:lnTo>
                    <a:pt x="462" y="0"/>
                  </a:lnTo>
                  <a:lnTo>
                    <a:pt x="450" y="6"/>
                  </a:lnTo>
                  <a:lnTo>
                    <a:pt x="444" y="12"/>
                  </a:lnTo>
                  <a:lnTo>
                    <a:pt x="432" y="18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86" y="30"/>
                  </a:lnTo>
                  <a:lnTo>
                    <a:pt x="498" y="18"/>
                  </a:lnTo>
                  <a:lnTo>
                    <a:pt x="492" y="6"/>
                  </a:lnTo>
                  <a:lnTo>
                    <a:pt x="486" y="0"/>
                  </a:lnTo>
                  <a:close/>
                  <a:moveTo>
                    <a:pt x="756" y="216"/>
                  </a:moveTo>
                  <a:lnTo>
                    <a:pt x="750" y="222"/>
                  </a:lnTo>
                  <a:lnTo>
                    <a:pt x="750" y="228"/>
                  </a:lnTo>
                  <a:lnTo>
                    <a:pt x="756" y="234"/>
                  </a:lnTo>
                  <a:lnTo>
                    <a:pt x="768" y="240"/>
                  </a:lnTo>
                  <a:lnTo>
                    <a:pt x="774" y="246"/>
                  </a:lnTo>
                  <a:lnTo>
                    <a:pt x="774" y="264"/>
                  </a:lnTo>
                  <a:lnTo>
                    <a:pt x="702" y="300"/>
                  </a:lnTo>
                  <a:lnTo>
                    <a:pt x="666" y="300"/>
                  </a:lnTo>
                  <a:lnTo>
                    <a:pt x="630" y="312"/>
                  </a:lnTo>
                  <a:lnTo>
                    <a:pt x="594" y="330"/>
                  </a:lnTo>
                  <a:lnTo>
                    <a:pt x="588" y="336"/>
                  </a:lnTo>
                  <a:lnTo>
                    <a:pt x="570" y="336"/>
                  </a:lnTo>
                  <a:lnTo>
                    <a:pt x="564" y="342"/>
                  </a:lnTo>
                  <a:lnTo>
                    <a:pt x="588" y="378"/>
                  </a:lnTo>
                  <a:lnTo>
                    <a:pt x="684" y="378"/>
                  </a:lnTo>
                  <a:lnTo>
                    <a:pt x="702" y="366"/>
                  </a:lnTo>
                  <a:lnTo>
                    <a:pt x="738" y="366"/>
                  </a:lnTo>
                  <a:lnTo>
                    <a:pt x="750" y="360"/>
                  </a:lnTo>
                  <a:lnTo>
                    <a:pt x="774" y="336"/>
                  </a:lnTo>
                  <a:lnTo>
                    <a:pt x="774" y="330"/>
                  </a:lnTo>
                  <a:lnTo>
                    <a:pt x="804" y="324"/>
                  </a:lnTo>
                  <a:lnTo>
                    <a:pt x="798" y="300"/>
                  </a:lnTo>
                  <a:lnTo>
                    <a:pt x="822" y="300"/>
                  </a:lnTo>
                  <a:lnTo>
                    <a:pt x="822" y="288"/>
                  </a:lnTo>
                  <a:lnTo>
                    <a:pt x="828" y="258"/>
                  </a:lnTo>
                  <a:lnTo>
                    <a:pt x="828" y="228"/>
                  </a:lnTo>
                  <a:lnTo>
                    <a:pt x="822" y="198"/>
                  </a:lnTo>
                  <a:lnTo>
                    <a:pt x="816" y="192"/>
                  </a:lnTo>
                  <a:lnTo>
                    <a:pt x="804" y="186"/>
                  </a:lnTo>
                  <a:lnTo>
                    <a:pt x="792" y="192"/>
                  </a:lnTo>
                  <a:lnTo>
                    <a:pt x="786" y="198"/>
                  </a:lnTo>
                  <a:lnTo>
                    <a:pt x="762" y="210"/>
                  </a:lnTo>
                  <a:lnTo>
                    <a:pt x="756" y="216"/>
                  </a:lnTo>
                  <a:close/>
                  <a:moveTo>
                    <a:pt x="834" y="132"/>
                  </a:moveTo>
                  <a:lnTo>
                    <a:pt x="822" y="132"/>
                  </a:lnTo>
                  <a:lnTo>
                    <a:pt x="816" y="120"/>
                  </a:lnTo>
                  <a:lnTo>
                    <a:pt x="804" y="108"/>
                  </a:lnTo>
                  <a:lnTo>
                    <a:pt x="792" y="102"/>
                  </a:lnTo>
                  <a:lnTo>
                    <a:pt x="786" y="90"/>
                  </a:lnTo>
                  <a:lnTo>
                    <a:pt x="774" y="78"/>
                  </a:lnTo>
                  <a:lnTo>
                    <a:pt x="768" y="78"/>
                  </a:lnTo>
                  <a:lnTo>
                    <a:pt x="762" y="72"/>
                  </a:lnTo>
                  <a:lnTo>
                    <a:pt x="756" y="72"/>
                  </a:lnTo>
                  <a:lnTo>
                    <a:pt x="732" y="36"/>
                  </a:lnTo>
                  <a:lnTo>
                    <a:pt x="720" y="84"/>
                  </a:lnTo>
                  <a:lnTo>
                    <a:pt x="762" y="96"/>
                  </a:lnTo>
                  <a:lnTo>
                    <a:pt x="816" y="150"/>
                  </a:lnTo>
                  <a:lnTo>
                    <a:pt x="828" y="150"/>
                  </a:lnTo>
                  <a:lnTo>
                    <a:pt x="834" y="156"/>
                  </a:lnTo>
                  <a:lnTo>
                    <a:pt x="846" y="162"/>
                  </a:lnTo>
                  <a:lnTo>
                    <a:pt x="852" y="174"/>
                  </a:lnTo>
                  <a:lnTo>
                    <a:pt x="852" y="180"/>
                  </a:lnTo>
                  <a:lnTo>
                    <a:pt x="858" y="192"/>
                  </a:lnTo>
                  <a:lnTo>
                    <a:pt x="852" y="204"/>
                  </a:lnTo>
                  <a:lnTo>
                    <a:pt x="852" y="240"/>
                  </a:lnTo>
                  <a:lnTo>
                    <a:pt x="858" y="252"/>
                  </a:lnTo>
                  <a:lnTo>
                    <a:pt x="864" y="258"/>
                  </a:lnTo>
                  <a:lnTo>
                    <a:pt x="882" y="258"/>
                  </a:lnTo>
                  <a:lnTo>
                    <a:pt x="894" y="246"/>
                  </a:lnTo>
                  <a:lnTo>
                    <a:pt x="900" y="234"/>
                  </a:lnTo>
                  <a:lnTo>
                    <a:pt x="900" y="222"/>
                  </a:lnTo>
                  <a:lnTo>
                    <a:pt x="888" y="186"/>
                  </a:lnTo>
                  <a:lnTo>
                    <a:pt x="876" y="174"/>
                  </a:lnTo>
                  <a:lnTo>
                    <a:pt x="864" y="156"/>
                  </a:lnTo>
                  <a:lnTo>
                    <a:pt x="852" y="150"/>
                  </a:lnTo>
                  <a:lnTo>
                    <a:pt x="846" y="138"/>
                  </a:lnTo>
                  <a:lnTo>
                    <a:pt x="834" y="132"/>
                  </a:lnTo>
                  <a:close/>
                  <a:moveTo>
                    <a:pt x="1086" y="360"/>
                  </a:moveTo>
                  <a:lnTo>
                    <a:pt x="1020" y="294"/>
                  </a:lnTo>
                  <a:lnTo>
                    <a:pt x="1020" y="288"/>
                  </a:lnTo>
                  <a:lnTo>
                    <a:pt x="1002" y="270"/>
                  </a:lnTo>
                  <a:lnTo>
                    <a:pt x="984" y="270"/>
                  </a:lnTo>
                  <a:lnTo>
                    <a:pt x="978" y="276"/>
                  </a:lnTo>
                  <a:lnTo>
                    <a:pt x="978" y="300"/>
                  </a:lnTo>
                  <a:lnTo>
                    <a:pt x="996" y="330"/>
                  </a:lnTo>
                  <a:lnTo>
                    <a:pt x="1020" y="378"/>
                  </a:lnTo>
                  <a:lnTo>
                    <a:pt x="1086" y="438"/>
                  </a:lnTo>
                  <a:lnTo>
                    <a:pt x="1086" y="360"/>
                  </a:lnTo>
                  <a:close/>
                  <a:moveTo>
                    <a:pt x="672" y="672"/>
                  </a:moveTo>
                  <a:lnTo>
                    <a:pt x="630" y="642"/>
                  </a:lnTo>
                  <a:lnTo>
                    <a:pt x="648" y="630"/>
                  </a:lnTo>
                  <a:lnTo>
                    <a:pt x="636" y="630"/>
                  </a:lnTo>
                  <a:lnTo>
                    <a:pt x="624" y="624"/>
                  </a:lnTo>
                  <a:lnTo>
                    <a:pt x="612" y="624"/>
                  </a:lnTo>
                  <a:lnTo>
                    <a:pt x="600" y="618"/>
                  </a:lnTo>
                  <a:lnTo>
                    <a:pt x="594" y="606"/>
                  </a:lnTo>
                  <a:lnTo>
                    <a:pt x="594" y="594"/>
                  </a:lnTo>
                  <a:lnTo>
                    <a:pt x="600" y="582"/>
                  </a:lnTo>
                  <a:lnTo>
                    <a:pt x="600" y="564"/>
                  </a:lnTo>
                  <a:lnTo>
                    <a:pt x="588" y="570"/>
                  </a:lnTo>
                  <a:lnTo>
                    <a:pt x="582" y="570"/>
                  </a:lnTo>
                  <a:lnTo>
                    <a:pt x="570" y="576"/>
                  </a:lnTo>
                  <a:lnTo>
                    <a:pt x="564" y="576"/>
                  </a:lnTo>
                  <a:lnTo>
                    <a:pt x="552" y="582"/>
                  </a:lnTo>
                  <a:lnTo>
                    <a:pt x="552" y="552"/>
                  </a:lnTo>
                  <a:lnTo>
                    <a:pt x="528" y="540"/>
                  </a:lnTo>
                  <a:lnTo>
                    <a:pt x="528" y="492"/>
                  </a:lnTo>
                  <a:lnTo>
                    <a:pt x="474" y="456"/>
                  </a:lnTo>
                  <a:lnTo>
                    <a:pt x="450" y="402"/>
                  </a:lnTo>
                  <a:lnTo>
                    <a:pt x="474" y="390"/>
                  </a:lnTo>
                  <a:lnTo>
                    <a:pt x="480" y="384"/>
                  </a:lnTo>
                  <a:lnTo>
                    <a:pt x="492" y="378"/>
                  </a:lnTo>
                  <a:lnTo>
                    <a:pt x="504" y="366"/>
                  </a:lnTo>
                  <a:lnTo>
                    <a:pt x="504" y="360"/>
                  </a:lnTo>
                  <a:lnTo>
                    <a:pt x="492" y="336"/>
                  </a:lnTo>
                  <a:lnTo>
                    <a:pt x="468" y="324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0" y="312"/>
                  </a:lnTo>
                  <a:lnTo>
                    <a:pt x="438" y="312"/>
                  </a:lnTo>
                  <a:lnTo>
                    <a:pt x="402" y="300"/>
                  </a:lnTo>
                  <a:lnTo>
                    <a:pt x="390" y="300"/>
                  </a:lnTo>
                  <a:lnTo>
                    <a:pt x="378" y="294"/>
                  </a:lnTo>
                  <a:lnTo>
                    <a:pt x="372" y="294"/>
                  </a:lnTo>
                  <a:lnTo>
                    <a:pt x="372" y="234"/>
                  </a:lnTo>
                  <a:lnTo>
                    <a:pt x="366" y="222"/>
                  </a:lnTo>
                  <a:lnTo>
                    <a:pt x="354" y="210"/>
                  </a:lnTo>
                  <a:lnTo>
                    <a:pt x="342" y="210"/>
                  </a:lnTo>
                  <a:lnTo>
                    <a:pt x="288" y="156"/>
                  </a:lnTo>
                  <a:lnTo>
                    <a:pt x="252" y="162"/>
                  </a:lnTo>
                  <a:lnTo>
                    <a:pt x="216" y="126"/>
                  </a:lnTo>
                  <a:lnTo>
                    <a:pt x="186" y="120"/>
                  </a:lnTo>
                  <a:lnTo>
                    <a:pt x="66" y="60"/>
                  </a:lnTo>
                  <a:lnTo>
                    <a:pt x="42" y="72"/>
                  </a:lnTo>
                  <a:lnTo>
                    <a:pt x="0" y="42"/>
                  </a:lnTo>
                  <a:lnTo>
                    <a:pt x="42" y="72"/>
                  </a:lnTo>
                  <a:lnTo>
                    <a:pt x="36" y="102"/>
                  </a:lnTo>
                  <a:lnTo>
                    <a:pt x="36" y="240"/>
                  </a:lnTo>
                  <a:lnTo>
                    <a:pt x="30" y="258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6" y="408"/>
                  </a:lnTo>
                  <a:lnTo>
                    <a:pt x="18" y="414"/>
                  </a:lnTo>
                  <a:lnTo>
                    <a:pt x="30" y="414"/>
                  </a:lnTo>
                  <a:lnTo>
                    <a:pt x="30" y="444"/>
                  </a:lnTo>
                  <a:lnTo>
                    <a:pt x="24" y="456"/>
                  </a:lnTo>
                  <a:lnTo>
                    <a:pt x="24" y="480"/>
                  </a:lnTo>
                  <a:lnTo>
                    <a:pt x="18" y="492"/>
                  </a:lnTo>
                  <a:lnTo>
                    <a:pt x="18" y="504"/>
                  </a:lnTo>
                  <a:lnTo>
                    <a:pt x="12" y="510"/>
                  </a:lnTo>
                  <a:lnTo>
                    <a:pt x="12" y="516"/>
                  </a:lnTo>
                  <a:lnTo>
                    <a:pt x="18" y="540"/>
                  </a:lnTo>
                  <a:lnTo>
                    <a:pt x="18" y="588"/>
                  </a:lnTo>
                  <a:lnTo>
                    <a:pt x="30" y="594"/>
                  </a:lnTo>
                  <a:lnTo>
                    <a:pt x="48" y="594"/>
                  </a:lnTo>
                  <a:lnTo>
                    <a:pt x="60" y="588"/>
                  </a:lnTo>
                  <a:lnTo>
                    <a:pt x="90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126" y="600"/>
                  </a:lnTo>
                  <a:lnTo>
                    <a:pt x="132" y="600"/>
                  </a:lnTo>
                  <a:lnTo>
                    <a:pt x="138" y="594"/>
                  </a:lnTo>
                  <a:lnTo>
                    <a:pt x="156" y="588"/>
                  </a:lnTo>
                  <a:lnTo>
                    <a:pt x="168" y="582"/>
                  </a:lnTo>
                  <a:lnTo>
                    <a:pt x="180" y="570"/>
                  </a:lnTo>
                  <a:lnTo>
                    <a:pt x="180" y="564"/>
                  </a:lnTo>
                  <a:lnTo>
                    <a:pt x="168" y="552"/>
                  </a:lnTo>
                  <a:lnTo>
                    <a:pt x="150" y="540"/>
                  </a:lnTo>
                  <a:lnTo>
                    <a:pt x="138" y="534"/>
                  </a:lnTo>
                  <a:lnTo>
                    <a:pt x="120" y="522"/>
                  </a:lnTo>
                  <a:lnTo>
                    <a:pt x="108" y="516"/>
                  </a:lnTo>
                  <a:lnTo>
                    <a:pt x="102" y="510"/>
                  </a:lnTo>
                  <a:lnTo>
                    <a:pt x="96" y="510"/>
                  </a:lnTo>
                  <a:lnTo>
                    <a:pt x="108" y="510"/>
                  </a:lnTo>
                  <a:lnTo>
                    <a:pt x="138" y="516"/>
                  </a:lnTo>
                  <a:lnTo>
                    <a:pt x="204" y="516"/>
                  </a:lnTo>
                  <a:lnTo>
                    <a:pt x="204" y="510"/>
                  </a:lnTo>
                  <a:lnTo>
                    <a:pt x="198" y="504"/>
                  </a:lnTo>
                  <a:lnTo>
                    <a:pt x="198" y="498"/>
                  </a:lnTo>
                  <a:lnTo>
                    <a:pt x="186" y="486"/>
                  </a:lnTo>
                  <a:lnTo>
                    <a:pt x="192" y="492"/>
                  </a:lnTo>
                  <a:lnTo>
                    <a:pt x="204" y="492"/>
                  </a:lnTo>
                  <a:lnTo>
                    <a:pt x="210" y="498"/>
                  </a:lnTo>
                  <a:lnTo>
                    <a:pt x="216" y="498"/>
                  </a:lnTo>
                  <a:lnTo>
                    <a:pt x="222" y="492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8"/>
                  </a:lnTo>
                  <a:lnTo>
                    <a:pt x="210" y="462"/>
                  </a:lnTo>
                  <a:lnTo>
                    <a:pt x="222" y="468"/>
                  </a:lnTo>
                  <a:lnTo>
                    <a:pt x="228" y="474"/>
                  </a:lnTo>
                  <a:lnTo>
                    <a:pt x="246" y="474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74"/>
                  </a:lnTo>
                  <a:lnTo>
                    <a:pt x="300" y="480"/>
                  </a:lnTo>
                  <a:lnTo>
                    <a:pt x="306" y="486"/>
                  </a:lnTo>
                  <a:lnTo>
                    <a:pt x="312" y="486"/>
                  </a:lnTo>
                  <a:lnTo>
                    <a:pt x="330" y="492"/>
                  </a:lnTo>
                  <a:lnTo>
                    <a:pt x="342" y="492"/>
                  </a:lnTo>
                  <a:lnTo>
                    <a:pt x="378" y="504"/>
                  </a:lnTo>
                  <a:lnTo>
                    <a:pt x="390" y="510"/>
                  </a:lnTo>
                  <a:lnTo>
                    <a:pt x="402" y="534"/>
                  </a:lnTo>
                  <a:lnTo>
                    <a:pt x="402" y="558"/>
                  </a:lnTo>
                  <a:lnTo>
                    <a:pt x="408" y="570"/>
                  </a:lnTo>
                  <a:lnTo>
                    <a:pt x="420" y="582"/>
                  </a:lnTo>
                  <a:lnTo>
                    <a:pt x="438" y="582"/>
                  </a:lnTo>
                  <a:lnTo>
                    <a:pt x="450" y="594"/>
                  </a:lnTo>
                  <a:lnTo>
                    <a:pt x="450" y="606"/>
                  </a:lnTo>
                  <a:lnTo>
                    <a:pt x="456" y="618"/>
                  </a:lnTo>
                  <a:lnTo>
                    <a:pt x="468" y="654"/>
                  </a:lnTo>
                  <a:lnTo>
                    <a:pt x="486" y="672"/>
                  </a:lnTo>
                  <a:lnTo>
                    <a:pt x="516" y="678"/>
                  </a:lnTo>
                  <a:lnTo>
                    <a:pt x="558" y="684"/>
                  </a:lnTo>
                  <a:lnTo>
                    <a:pt x="618" y="684"/>
                  </a:lnTo>
                  <a:lnTo>
                    <a:pt x="630" y="690"/>
                  </a:lnTo>
                  <a:lnTo>
                    <a:pt x="654" y="714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84" y="720"/>
                  </a:lnTo>
                  <a:lnTo>
                    <a:pt x="678" y="708"/>
                  </a:lnTo>
                  <a:lnTo>
                    <a:pt x="678" y="702"/>
                  </a:lnTo>
                  <a:lnTo>
                    <a:pt x="672" y="690"/>
                  </a:lnTo>
                  <a:lnTo>
                    <a:pt x="666" y="684"/>
                  </a:lnTo>
                  <a:lnTo>
                    <a:pt x="672" y="67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31" name="Pakistan"/>
            <p:cNvSpPr>
              <a:spLocks/>
            </p:cNvSpPr>
            <p:nvPr/>
          </p:nvSpPr>
          <p:spPr bwMode="gray">
            <a:xfrm>
              <a:off x="5313906" y="2909147"/>
              <a:ext cx="304942" cy="316983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32" name="Parcel Islands"/>
            <p:cNvSpPr>
              <a:spLocks noEditPoints="1"/>
            </p:cNvSpPr>
            <p:nvPr/>
          </p:nvSpPr>
          <p:spPr bwMode="gray">
            <a:xfrm>
              <a:off x="6368498" y="3390961"/>
              <a:ext cx="25412" cy="19021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33" name="Oman"/>
            <p:cNvSpPr>
              <a:spLocks/>
            </p:cNvSpPr>
            <p:nvPr/>
          </p:nvSpPr>
          <p:spPr bwMode="gray">
            <a:xfrm>
              <a:off x="5161435" y="3200771"/>
              <a:ext cx="152471" cy="202869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34" name="Norway"/>
            <p:cNvSpPr>
              <a:spLocks noEditPoints="1"/>
            </p:cNvSpPr>
            <p:nvPr/>
          </p:nvSpPr>
          <p:spPr bwMode="gray">
            <a:xfrm>
              <a:off x="4227551" y="1964540"/>
              <a:ext cx="393884" cy="450113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35" name="Nigeria"/>
            <p:cNvSpPr>
              <a:spLocks/>
            </p:cNvSpPr>
            <p:nvPr/>
          </p:nvSpPr>
          <p:spPr bwMode="gray">
            <a:xfrm>
              <a:off x="4157667" y="3473378"/>
              <a:ext cx="241413" cy="234565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36" name="Niger"/>
            <p:cNvSpPr>
              <a:spLocks/>
            </p:cNvSpPr>
            <p:nvPr/>
          </p:nvSpPr>
          <p:spPr bwMode="gray">
            <a:xfrm>
              <a:off x="4106843" y="3238809"/>
              <a:ext cx="324003" cy="285286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37" name="New Zealand"/>
            <p:cNvSpPr>
              <a:spLocks noEditPoints="1"/>
            </p:cNvSpPr>
            <p:nvPr/>
          </p:nvSpPr>
          <p:spPr bwMode="gray">
            <a:xfrm>
              <a:off x="7175327" y="4646212"/>
              <a:ext cx="368472" cy="297966"/>
            </a:xfrm>
            <a:custGeom>
              <a:avLst/>
              <a:gdLst>
                <a:gd name="T0" fmla="*/ 2147483647 w 1272"/>
                <a:gd name="T1" fmla="*/ 2147483647 h 984"/>
                <a:gd name="T2" fmla="*/ 2147483647 w 1272"/>
                <a:gd name="T3" fmla="*/ 2147483647 h 984"/>
                <a:gd name="T4" fmla="*/ 2147483647 w 1272"/>
                <a:gd name="T5" fmla="*/ 2147483647 h 984"/>
                <a:gd name="T6" fmla="*/ 2147483647 w 1272"/>
                <a:gd name="T7" fmla="*/ 2147483647 h 984"/>
                <a:gd name="T8" fmla="*/ 2147483647 w 1272"/>
                <a:gd name="T9" fmla="*/ 2147483647 h 984"/>
                <a:gd name="T10" fmla="*/ 2147483647 w 1272"/>
                <a:gd name="T11" fmla="*/ 2147483647 h 984"/>
                <a:gd name="T12" fmla="*/ 2147483647 w 1272"/>
                <a:gd name="T13" fmla="*/ 2147483647 h 984"/>
                <a:gd name="T14" fmla="*/ 2147483647 w 1272"/>
                <a:gd name="T15" fmla="*/ 2147483647 h 984"/>
                <a:gd name="T16" fmla="*/ 2147483647 w 1272"/>
                <a:gd name="T17" fmla="*/ 2147483647 h 984"/>
                <a:gd name="T18" fmla="*/ 2147483647 w 1272"/>
                <a:gd name="T19" fmla="*/ 2147483647 h 984"/>
                <a:gd name="T20" fmla="*/ 2147483647 w 1272"/>
                <a:gd name="T21" fmla="*/ 2147483647 h 984"/>
                <a:gd name="T22" fmla="*/ 2147483647 w 1272"/>
                <a:gd name="T23" fmla="*/ 2147483647 h 984"/>
                <a:gd name="T24" fmla="*/ 2147483647 w 1272"/>
                <a:gd name="T25" fmla="*/ 2147483647 h 984"/>
                <a:gd name="T26" fmla="*/ 2147483647 w 1272"/>
                <a:gd name="T27" fmla="*/ 2147483647 h 984"/>
                <a:gd name="T28" fmla="*/ 2147483647 w 1272"/>
                <a:gd name="T29" fmla="*/ 2147483647 h 984"/>
                <a:gd name="T30" fmla="*/ 2147483647 w 1272"/>
                <a:gd name="T31" fmla="*/ 2147483647 h 984"/>
                <a:gd name="T32" fmla="*/ 2147483647 w 1272"/>
                <a:gd name="T33" fmla="*/ 2147483647 h 984"/>
                <a:gd name="T34" fmla="*/ 2147483647 w 1272"/>
                <a:gd name="T35" fmla="*/ 2147483647 h 984"/>
                <a:gd name="T36" fmla="*/ 2147483647 w 1272"/>
                <a:gd name="T37" fmla="*/ 2147483647 h 984"/>
                <a:gd name="T38" fmla="*/ 2147483647 w 1272"/>
                <a:gd name="T39" fmla="*/ 2147483647 h 984"/>
                <a:gd name="T40" fmla="*/ 2147483647 w 1272"/>
                <a:gd name="T41" fmla="*/ 2147483647 h 984"/>
                <a:gd name="T42" fmla="*/ 2147483647 w 1272"/>
                <a:gd name="T43" fmla="*/ 2147483647 h 984"/>
                <a:gd name="T44" fmla="*/ 2147483647 w 1272"/>
                <a:gd name="T45" fmla="*/ 2147483647 h 984"/>
                <a:gd name="T46" fmla="*/ 2147483647 w 1272"/>
                <a:gd name="T47" fmla="*/ 2147483647 h 984"/>
                <a:gd name="T48" fmla="*/ 2147483647 w 1272"/>
                <a:gd name="T49" fmla="*/ 2147483647 h 984"/>
                <a:gd name="T50" fmla="*/ 2147483647 w 1272"/>
                <a:gd name="T51" fmla="*/ 2147483647 h 984"/>
                <a:gd name="T52" fmla="*/ 2147483647 w 1272"/>
                <a:gd name="T53" fmla="*/ 2147483647 h 984"/>
                <a:gd name="T54" fmla="*/ 2147483647 w 1272"/>
                <a:gd name="T55" fmla="*/ 2147483647 h 984"/>
                <a:gd name="T56" fmla="*/ 2147483647 w 1272"/>
                <a:gd name="T57" fmla="*/ 2147483647 h 984"/>
                <a:gd name="T58" fmla="*/ 2147483647 w 1272"/>
                <a:gd name="T59" fmla="*/ 2147483647 h 984"/>
                <a:gd name="T60" fmla="*/ 2147483647 w 1272"/>
                <a:gd name="T61" fmla="*/ 2147483647 h 984"/>
                <a:gd name="T62" fmla="*/ 2147483647 w 1272"/>
                <a:gd name="T63" fmla="*/ 2147483647 h 984"/>
                <a:gd name="T64" fmla="*/ 2147483647 w 1272"/>
                <a:gd name="T65" fmla="*/ 2147483647 h 984"/>
                <a:gd name="T66" fmla="*/ 2147483647 w 1272"/>
                <a:gd name="T67" fmla="*/ 2147483647 h 984"/>
                <a:gd name="T68" fmla="*/ 2147483647 w 1272"/>
                <a:gd name="T69" fmla="*/ 2147483647 h 984"/>
                <a:gd name="T70" fmla="*/ 2147483647 w 1272"/>
                <a:gd name="T71" fmla="*/ 2147483647 h 984"/>
                <a:gd name="T72" fmla="*/ 2147483647 w 1272"/>
                <a:gd name="T73" fmla="*/ 2147483647 h 984"/>
                <a:gd name="T74" fmla="*/ 2147483647 w 1272"/>
                <a:gd name="T75" fmla="*/ 2147483647 h 984"/>
                <a:gd name="T76" fmla="*/ 2147483647 w 1272"/>
                <a:gd name="T77" fmla="*/ 2147483647 h 984"/>
                <a:gd name="T78" fmla="*/ 2147483647 w 1272"/>
                <a:gd name="T79" fmla="*/ 2147483647 h 984"/>
                <a:gd name="T80" fmla="*/ 2147483647 w 1272"/>
                <a:gd name="T81" fmla="*/ 2147483647 h 984"/>
                <a:gd name="T82" fmla="*/ 2147483647 w 1272"/>
                <a:gd name="T83" fmla="*/ 2147483647 h 984"/>
                <a:gd name="T84" fmla="*/ 2147483647 w 1272"/>
                <a:gd name="T85" fmla="*/ 2147483647 h 984"/>
                <a:gd name="T86" fmla="*/ 2147483647 w 1272"/>
                <a:gd name="T87" fmla="*/ 2147483647 h 984"/>
                <a:gd name="T88" fmla="*/ 2147483647 w 1272"/>
                <a:gd name="T89" fmla="*/ 2147483647 h 984"/>
                <a:gd name="T90" fmla="*/ 2147483647 w 1272"/>
                <a:gd name="T91" fmla="*/ 2147483647 h 984"/>
                <a:gd name="T92" fmla="*/ 2147483647 w 1272"/>
                <a:gd name="T93" fmla="*/ 2147483647 h 984"/>
                <a:gd name="T94" fmla="*/ 2147483647 w 1272"/>
                <a:gd name="T95" fmla="*/ 2147483647 h 984"/>
                <a:gd name="T96" fmla="*/ 2147483647 w 1272"/>
                <a:gd name="T97" fmla="*/ 2147483647 h 984"/>
                <a:gd name="T98" fmla="*/ 2147483647 w 1272"/>
                <a:gd name="T99" fmla="*/ 2147483647 h 984"/>
                <a:gd name="T100" fmla="*/ 2147483647 w 1272"/>
                <a:gd name="T101" fmla="*/ 2147483647 h 984"/>
                <a:gd name="T102" fmla="*/ 2147483647 w 1272"/>
                <a:gd name="T103" fmla="*/ 2147483647 h 984"/>
                <a:gd name="T104" fmla="*/ 2147483647 w 1272"/>
                <a:gd name="T105" fmla="*/ 2147483647 h 984"/>
                <a:gd name="T106" fmla="*/ 2147483647 w 1272"/>
                <a:gd name="T107" fmla="*/ 2147483647 h 984"/>
                <a:gd name="T108" fmla="*/ 2147483647 w 1272"/>
                <a:gd name="T109" fmla="*/ 2147483647 h 984"/>
                <a:gd name="T110" fmla="*/ 2147483647 w 1272"/>
                <a:gd name="T111" fmla="*/ 2147483647 h 984"/>
                <a:gd name="T112" fmla="*/ 2147483647 w 1272"/>
                <a:gd name="T113" fmla="*/ 2147483647 h 984"/>
                <a:gd name="T114" fmla="*/ 2147483647 w 1272"/>
                <a:gd name="T115" fmla="*/ 2147483647 h 984"/>
                <a:gd name="T116" fmla="*/ 2147483647 w 1272"/>
                <a:gd name="T117" fmla="*/ 2147483647 h 984"/>
                <a:gd name="T118" fmla="*/ 2147483647 w 1272"/>
                <a:gd name="T119" fmla="*/ 2147483647 h 984"/>
                <a:gd name="T120" fmla="*/ 2147483647 w 1272"/>
                <a:gd name="T121" fmla="*/ 2147483647 h 9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2"/>
                <a:gd name="T184" fmla="*/ 0 h 984"/>
                <a:gd name="T185" fmla="*/ 1272 w 1272"/>
                <a:gd name="T186" fmla="*/ 984 h 9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2" h="984">
                  <a:moveTo>
                    <a:pt x="750" y="564"/>
                  </a:moveTo>
                  <a:lnTo>
                    <a:pt x="738" y="564"/>
                  </a:lnTo>
                  <a:lnTo>
                    <a:pt x="744" y="528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26" y="504"/>
                  </a:lnTo>
                  <a:lnTo>
                    <a:pt x="708" y="504"/>
                  </a:lnTo>
                  <a:lnTo>
                    <a:pt x="702" y="510"/>
                  </a:lnTo>
                  <a:lnTo>
                    <a:pt x="696" y="522"/>
                  </a:lnTo>
                  <a:lnTo>
                    <a:pt x="690" y="528"/>
                  </a:lnTo>
                  <a:lnTo>
                    <a:pt x="672" y="540"/>
                  </a:lnTo>
                  <a:lnTo>
                    <a:pt x="660" y="546"/>
                  </a:lnTo>
                  <a:lnTo>
                    <a:pt x="654" y="558"/>
                  </a:lnTo>
                  <a:lnTo>
                    <a:pt x="642" y="570"/>
                  </a:lnTo>
                  <a:lnTo>
                    <a:pt x="630" y="576"/>
                  </a:lnTo>
                  <a:lnTo>
                    <a:pt x="618" y="588"/>
                  </a:lnTo>
                  <a:lnTo>
                    <a:pt x="606" y="588"/>
                  </a:lnTo>
                  <a:lnTo>
                    <a:pt x="588" y="600"/>
                  </a:lnTo>
                  <a:lnTo>
                    <a:pt x="576" y="606"/>
                  </a:lnTo>
                  <a:lnTo>
                    <a:pt x="546" y="636"/>
                  </a:lnTo>
                  <a:lnTo>
                    <a:pt x="540" y="648"/>
                  </a:lnTo>
                  <a:lnTo>
                    <a:pt x="534" y="648"/>
                  </a:lnTo>
                  <a:lnTo>
                    <a:pt x="528" y="654"/>
                  </a:lnTo>
                  <a:lnTo>
                    <a:pt x="510" y="660"/>
                  </a:lnTo>
                  <a:lnTo>
                    <a:pt x="498" y="666"/>
                  </a:lnTo>
                  <a:lnTo>
                    <a:pt x="462" y="678"/>
                  </a:lnTo>
                  <a:lnTo>
                    <a:pt x="438" y="690"/>
                  </a:lnTo>
                  <a:lnTo>
                    <a:pt x="426" y="702"/>
                  </a:lnTo>
                  <a:lnTo>
                    <a:pt x="414" y="708"/>
                  </a:lnTo>
                  <a:lnTo>
                    <a:pt x="408" y="720"/>
                  </a:lnTo>
                  <a:lnTo>
                    <a:pt x="396" y="726"/>
                  </a:lnTo>
                  <a:lnTo>
                    <a:pt x="378" y="726"/>
                  </a:lnTo>
                  <a:lnTo>
                    <a:pt x="366" y="732"/>
                  </a:lnTo>
                  <a:lnTo>
                    <a:pt x="312" y="750"/>
                  </a:lnTo>
                  <a:lnTo>
                    <a:pt x="288" y="762"/>
                  </a:lnTo>
                  <a:lnTo>
                    <a:pt x="270" y="774"/>
                  </a:lnTo>
                  <a:lnTo>
                    <a:pt x="246" y="786"/>
                  </a:lnTo>
                  <a:lnTo>
                    <a:pt x="222" y="792"/>
                  </a:lnTo>
                  <a:lnTo>
                    <a:pt x="198" y="804"/>
                  </a:lnTo>
                  <a:lnTo>
                    <a:pt x="180" y="810"/>
                  </a:lnTo>
                  <a:lnTo>
                    <a:pt x="174" y="816"/>
                  </a:lnTo>
                  <a:lnTo>
                    <a:pt x="168" y="828"/>
                  </a:lnTo>
                  <a:lnTo>
                    <a:pt x="168" y="846"/>
                  </a:lnTo>
                  <a:lnTo>
                    <a:pt x="156" y="834"/>
                  </a:lnTo>
                  <a:lnTo>
                    <a:pt x="150" y="834"/>
                  </a:lnTo>
                  <a:lnTo>
                    <a:pt x="144" y="840"/>
                  </a:lnTo>
                  <a:lnTo>
                    <a:pt x="120" y="852"/>
                  </a:lnTo>
                  <a:lnTo>
                    <a:pt x="108" y="864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54" y="888"/>
                  </a:lnTo>
                  <a:lnTo>
                    <a:pt x="36" y="888"/>
                  </a:lnTo>
                  <a:lnTo>
                    <a:pt x="18" y="894"/>
                  </a:lnTo>
                  <a:lnTo>
                    <a:pt x="12" y="906"/>
                  </a:lnTo>
                  <a:lnTo>
                    <a:pt x="0" y="912"/>
                  </a:lnTo>
                  <a:lnTo>
                    <a:pt x="18" y="912"/>
                  </a:lnTo>
                  <a:lnTo>
                    <a:pt x="24" y="918"/>
                  </a:lnTo>
                  <a:lnTo>
                    <a:pt x="30" y="918"/>
                  </a:lnTo>
                  <a:lnTo>
                    <a:pt x="24" y="924"/>
                  </a:lnTo>
                  <a:lnTo>
                    <a:pt x="24" y="942"/>
                  </a:lnTo>
                  <a:lnTo>
                    <a:pt x="30" y="948"/>
                  </a:lnTo>
                  <a:lnTo>
                    <a:pt x="42" y="948"/>
                  </a:lnTo>
                  <a:lnTo>
                    <a:pt x="54" y="942"/>
                  </a:lnTo>
                  <a:lnTo>
                    <a:pt x="60" y="936"/>
                  </a:lnTo>
                  <a:lnTo>
                    <a:pt x="72" y="948"/>
                  </a:lnTo>
                  <a:lnTo>
                    <a:pt x="96" y="948"/>
                  </a:lnTo>
                  <a:lnTo>
                    <a:pt x="102" y="954"/>
                  </a:lnTo>
                  <a:lnTo>
                    <a:pt x="132" y="954"/>
                  </a:lnTo>
                  <a:lnTo>
                    <a:pt x="150" y="972"/>
                  </a:lnTo>
                  <a:lnTo>
                    <a:pt x="180" y="966"/>
                  </a:lnTo>
                  <a:lnTo>
                    <a:pt x="192" y="972"/>
                  </a:lnTo>
                  <a:lnTo>
                    <a:pt x="198" y="978"/>
                  </a:lnTo>
                  <a:lnTo>
                    <a:pt x="216" y="984"/>
                  </a:lnTo>
                  <a:lnTo>
                    <a:pt x="228" y="984"/>
                  </a:lnTo>
                  <a:lnTo>
                    <a:pt x="252" y="972"/>
                  </a:lnTo>
                  <a:lnTo>
                    <a:pt x="264" y="948"/>
                  </a:lnTo>
                  <a:lnTo>
                    <a:pt x="288" y="936"/>
                  </a:lnTo>
                  <a:lnTo>
                    <a:pt x="312" y="936"/>
                  </a:lnTo>
                  <a:lnTo>
                    <a:pt x="336" y="924"/>
                  </a:lnTo>
                  <a:lnTo>
                    <a:pt x="342" y="912"/>
                  </a:lnTo>
                  <a:lnTo>
                    <a:pt x="342" y="894"/>
                  </a:lnTo>
                  <a:lnTo>
                    <a:pt x="348" y="882"/>
                  </a:lnTo>
                  <a:lnTo>
                    <a:pt x="372" y="870"/>
                  </a:lnTo>
                  <a:lnTo>
                    <a:pt x="396" y="870"/>
                  </a:lnTo>
                  <a:lnTo>
                    <a:pt x="408" y="858"/>
                  </a:lnTo>
                  <a:lnTo>
                    <a:pt x="408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80" y="792"/>
                  </a:lnTo>
                  <a:lnTo>
                    <a:pt x="462" y="774"/>
                  </a:lnTo>
                  <a:lnTo>
                    <a:pt x="504" y="792"/>
                  </a:lnTo>
                  <a:lnTo>
                    <a:pt x="504" y="774"/>
                  </a:lnTo>
                  <a:lnTo>
                    <a:pt x="510" y="76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58" y="780"/>
                  </a:lnTo>
                  <a:lnTo>
                    <a:pt x="570" y="780"/>
                  </a:lnTo>
                  <a:lnTo>
                    <a:pt x="576" y="774"/>
                  </a:lnTo>
                  <a:lnTo>
                    <a:pt x="576" y="768"/>
                  </a:lnTo>
                  <a:lnTo>
                    <a:pt x="582" y="762"/>
                  </a:lnTo>
                  <a:lnTo>
                    <a:pt x="582" y="756"/>
                  </a:lnTo>
                  <a:lnTo>
                    <a:pt x="570" y="744"/>
                  </a:lnTo>
                  <a:lnTo>
                    <a:pt x="612" y="702"/>
                  </a:lnTo>
                  <a:lnTo>
                    <a:pt x="618" y="702"/>
                  </a:lnTo>
                  <a:lnTo>
                    <a:pt x="624" y="696"/>
                  </a:lnTo>
                  <a:lnTo>
                    <a:pt x="660" y="678"/>
                  </a:lnTo>
                  <a:lnTo>
                    <a:pt x="666" y="666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96" y="654"/>
                  </a:lnTo>
                  <a:lnTo>
                    <a:pt x="708" y="648"/>
                  </a:lnTo>
                  <a:lnTo>
                    <a:pt x="738" y="618"/>
                  </a:lnTo>
                  <a:lnTo>
                    <a:pt x="738" y="612"/>
                  </a:lnTo>
                  <a:lnTo>
                    <a:pt x="744" y="612"/>
                  </a:lnTo>
                  <a:lnTo>
                    <a:pt x="750" y="606"/>
                  </a:lnTo>
                  <a:lnTo>
                    <a:pt x="768" y="594"/>
                  </a:lnTo>
                  <a:lnTo>
                    <a:pt x="780" y="582"/>
                  </a:lnTo>
                  <a:lnTo>
                    <a:pt x="786" y="570"/>
                  </a:lnTo>
                  <a:lnTo>
                    <a:pt x="786" y="546"/>
                  </a:lnTo>
                  <a:lnTo>
                    <a:pt x="780" y="540"/>
                  </a:lnTo>
                  <a:lnTo>
                    <a:pt x="780" y="534"/>
                  </a:lnTo>
                  <a:lnTo>
                    <a:pt x="750" y="564"/>
                  </a:lnTo>
                  <a:close/>
                  <a:moveTo>
                    <a:pt x="1224" y="324"/>
                  </a:moveTo>
                  <a:lnTo>
                    <a:pt x="1236" y="318"/>
                  </a:lnTo>
                  <a:lnTo>
                    <a:pt x="1242" y="318"/>
                  </a:lnTo>
                  <a:lnTo>
                    <a:pt x="1266" y="306"/>
                  </a:lnTo>
                  <a:lnTo>
                    <a:pt x="1272" y="300"/>
                  </a:lnTo>
                  <a:lnTo>
                    <a:pt x="1272" y="282"/>
                  </a:lnTo>
                  <a:lnTo>
                    <a:pt x="1266" y="270"/>
                  </a:lnTo>
                  <a:lnTo>
                    <a:pt x="1260" y="264"/>
                  </a:lnTo>
                  <a:lnTo>
                    <a:pt x="1248" y="264"/>
                  </a:lnTo>
                  <a:lnTo>
                    <a:pt x="1236" y="276"/>
                  </a:lnTo>
                  <a:lnTo>
                    <a:pt x="1236" y="282"/>
                  </a:lnTo>
                  <a:lnTo>
                    <a:pt x="1224" y="282"/>
                  </a:lnTo>
                  <a:lnTo>
                    <a:pt x="1212" y="276"/>
                  </a:lnTo>
                  <a:lnTo>
                    <a:pt x="1200" y="276"/>
                  </a:lnTo>
                  <a:lnTo>
                    <a:pt x="1194" y="282"/>
                  </a:lnTo>
                  <a:lnTo>
                    <a:pt x="1176" y="288"/>
                  </a:lnTo>
                  <a:lnTo>
                    <a:pt x="1158" y="288"/>
                  </a:lnTo>
                  <a:lnTo>
                    <a:pt x="1146" y="276"/>
                  </a:lnTo>
                  <a:lnTo>
                    <a:pt x="1146" y="222"/>
                  </a:lnTo>
                  <a:lnTo>
                    <a:pt x="1170" y="180"/>
                  </a:lnTo>
                  <a:lnTo>
                    <a:pt x="1170" y="174"/>
                  </a:lnTo>
                  <a:lnTo>
                    <a:pt x="1164" y="162"/>
                  </a:lnTo>
                  <a:lnTo>
                    <a:pt x="1158" y="156"/>
                  </a:lnTo>
                  <a:lnTo>
                    <a:pt x="1146" y="156"/>
                  </a:lnTo>
                  <a:lnTo>
                    <a:pt x="1140" y="168"/>
                  </a:lnTo>
                  <a:lnTo>
                    <a:pt x="1134" y="174"/>
                  </a:lnTo>
                  <a:lnTo>
                    <a:pt x="1134" y="204"/>
                  </a:lnTo>
                  <a:lnTo>
                    <a:pt x="1128" y="216"/>
                  </a:lnTo>
                  <a:lnTo>
                    <a:pt x="1116" y="222"/>
                  </a:lnTo>
                  <a:lnTo>
                    <a:pt x="1116" y="192"/>
                  </a:lnTo>
                  <a:lnTo>
                    <a:pt x="1092" y="174"/>
                  </a:lnTo>
                  <a:lnTo>
                    <a:pt x="1104" y="150"/>
                  </a:lnTo>
                  <a:lnTo>
                    <a:pt x="1116" y="138"/>
                  </a:lnTo>
                  <a:lnTo>
                    <a:pt x="1122" y="126"/>
                  </a:lnTo>
                  <a:lnTo>
                    <a:pt x="1128" y="108"/>
                  </a:lnTo>
                  <a:lnTo>
                    <a:pt x="1128" y="84"/>
                  </a:lnTo>
                  <a:lnTo>
                    <a:pt x="1116" y="78"/>
                  </a:lnTo>
                  <a:lnTo>
                    <a:pt x="1110" y="72"/>
                  </a:lnTo>
                  <a:lnTo>
                    <a:pt x="1098" y="66"/>
                  </a:lnTo>
                  <a:lnTo>
                    <a:pt x="1092" y="60"/>
                  </a:lnTo>
                  <a:lnTo>
                    <a:pt x="1080" y="60"/>
                  </a:lnTo>
                  <a:lnTo>
                    <a:pt x="1086" y="42"/>
                  </a:lnTo>
                  <a:lnTo>
                    <a:pt x="1062" y="42"/>
                  </a:lnTo>
                  <a:lnTo>
                    <a:pt x="1044" y="18"/>
                  </a:lnTo>
                  <a:lnTo>
                    <a:pt x="1050" y="0"/>
                  </a:lnTo>
                  <a:lnTo>
                    <a:pt x="1020" y="18"/>
                  </a:lnTo>
                  <a:lnTo>
                    <a:pt x="1044" y="54"/>
                  </a:lnTo>
                  <a:lnTo>
                    <a:pt x="1032" y="90"/>
                  </a:lnTo>
                  <a:lnTo>
                    <a:pt x="1056" y="102"/>
                  </a:lnTo>
                  <a:lnTo>
                    <a:pt x="1044" y="108"/>
                  </a:lnTo>
                  <a:lnTo>
                    <a:pt x="1044" y="126"/>
                  </a:lnTo>
                  <a:lnTo>
                    <a:pt x="1068" y="132"/>
                  </a:lnTo>
                  <a:lnTo>
                    <a:pt x="1044" y="150"/>
                  </a:lnTo>
                  <a:lnTo>
                    <a:pt x="1062" y="156"/>
                  </a:lnTo>
                  <a:lnTo>
                    <a:pt x="1062" y="168"/>
                  </a:lnTo>
                  <a:lnTo>
                    <a:pt x="1056" y="174"/>
                  </a:lnTo>
                  <a:lnTo>
                    <a:pt x="1056" y="192"/>
                  </a:lnTo>
                  <a:lnTo>
                    <a:pt x="1068" y="198"/>
                  </a:lnTo>
                  <a:lnTo>
                    <a:pt x="1074" y="204"/>
                  </a:lnTo>
                  <a:lnTo>
                    <a:pt x="1056" y="210"/>
                  </a:lnTo>
                  <a:lnTo>
                    <a:pt x="1044" y="222"/>
                  </a:lnTo>
                  <a:lnTo>
                    <a:pt x="1062" y="234"/>
                  </a:lnTo>
                  <a:lnTo>
                    <a:pt x="1038" y="258"/>
                  </a:lnTo>
                  <a:lnTo>
                    <a:pt x="1032" y="270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38" y="300"/>
                  </a:lnTo>
                  <a:lnTo>
                    <a:pt x="1026" y="300"/>
                  </a:lnTo>
                  <a:lnTo>
                    <a:pt x="1014" y="306"/>
                  </a:lnTo>
                  <a:lnTo>
                    <a:pt x="1002" y="306"/>
                  </a:lnTo>
                  <a:lnTo>
                    <a:pt x="978" y="318"/>
                  </a:lnTo>
                  <a:lnTo>
                    <a:pt x="948" y="348"/>
                  </a:lnTo>
                  <a:lnTo>
                    <a:pt x="930" y="360"/>
                  </a:lnTo>
                  <a:lnTo>
                    <a:pt x="894" y="372"/>
                  </a:lnTo>
                  <a:lnTo>
                    <a:pt x="870" y="384"/>
                  </a:lnTo>
                  <a:lnTo>
                    <a:pt x="858" y="396"/>
                  </a:lnTo>
                  <a:lnTo>
                    <a:pt x="858" y="432"/>
                  </a:lnTo>
                  <a:lnTo>
                    <a:pt x="864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924" y="456"/>
                  </a:lnTo>
                  <a:lnTo>
                    <a:pt x="924" y="474"/>
                  </a:lnTo>
                  <a:lnTo>
                    <a:pt x="918" y="486"/>
                  </a:lnTo>
                  <a:lnTo>
                    <a:pt x="918" y="522"/>
                  </a:lnTo>
                  <a:lnTo>
                    <a:pt x="894" y="534"/>
                  </a:lnTo>
                  <a:lnTo>
                    <a:pt x="882" y="534"/>
                  </a:lnTo>
                  <a:lnTo>
                    <a:pt x="864" y="540"/>
                  </a:lnTo>
                  <a:lnTo>
                    <a:pt x="852" y="546"/>
                  </a:lnTo>
                  <a:lnTo>
                    <a:pt x="852" y="558"/>
                  </a:lnTo>
                  <a:lnTo>
                    <a:pt x="840" y="570"/>
                  </a:lnTo>
                  <a:lnTo>
                    <a:pt x="852" y="576"/>
                  </a:lnTo>
                  <a:lnTo>
                    <a:pt x="858" y="582"/>
                  </a:lnTo>
                  <a:lnTo>
                    <a:pt x="876" y="588"/>
                  </a:lnTo>
                  <a:lnTo>
                    <a:pt x="888" y="588"/>
                  </a:lnTo>
                  <a:lnTo>
                    <a:pt x="912" y="576"/>
                  </a:lnTo>
                  <a:lnTo>
                    <a:pt x="924" y="558"/>
                  </a:lnTo>
                  <a:lnTo>
                    <a:pt x="972" y="510"/>
                  </a:lnTo>
                  <a:lnTo>
                    <a:pt x="996" y="498"/>
                  </a:lnTo>
                  <a:lnTo>
                    <a:pt x="1014" y="492"/>
                  </a:lnTo>
                  <a:lnTo>
                    <a:pt x="1026" y="486"/>
                  </a:lnTo>
                  <a:lnTo>
                    <a:pt x="1032" y="480"/>
                  </a:lnTo>
                  <a:lnTo>
                    <a:pt x="1038" y="480"/>
                  </a:lnTo>
                  <a:lnTo>
                    <a:pt x="1044" y="474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62" y="456"/>
                  </a:lnTo>
                  <a:lnTo>
                    <a:pt x="1074" y="450"/>
                  </a:lnTo>
                  <a:lnTo>
                    <a:pt x="1080" y="444"/>
                  </a:lnTo>
                  <a:lnTo>
                    <a:pt x="1080" y="420"/>
                  </a:lnTo>
                  <a:lnTo>
                    <a:pt x="1074" y="414"/>
                  </a:lnTo>
                  <a:lnTo>
                    <a:pt x="1080" y="414"/>
                  </a:lnTo>
                  <a:lnTo>
                    <a:pt x="1086" y="408"/>
                  </a:lnTo>
                  <a:lnTo>
                    <a:pt x="1110" y="396"/>
                  </a:lnTo>
                  <a:lnTo>
                    <a:pt x="1140" y="396"/>
                  </a:lnTo>
                  <a:lnTo>
                    <a:pt x="1152" y="402"/>
                  </a:lnTo>
                  <a:lnTo>
                    <a:pt x="1164" y="402"/>
                  </a:lnTo>
                  <a:lnTo>
                    <a:pt x="1176" y="390"/>
                  </a:lnTo>
                  <a:lnTo>
                    <a:pt x="1176" y="360"/>
                  </a:lnTo>
                  <a:lnTo>
                    <a:pt x="1200" y="360"/>
                  </a:lnTo>
                  <a:lnTo>
                    <a:pt x="1212" y="354"/>
                  </a:lnTo>
                  <a:lnTo>
                    <a:pt x="1218" y="354"/>
                  </a:lnTo>
                  <a:lnTo>
                    <a:pt x="1224" y="348"/>
                  </a:lnTo>
                  <a:lnTo>
                    <a:pt x="1224" y="32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38" name="Netherlands"/>
            <p:cNvSpPr>
              <a:spLocks/>
            </p:cNvSpPr>
            <p:nvPr/>
          </p:nvSpPr>
          <p:spPr bwMode="gray">
            <a:xfrm>
              <a:off x="4183079" y="2522430"/>
              <a:ext cx="76236" cy="63397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39" name="Nepal"/>
            <p:cNvSpPr>
              <a:spLocks/>
            </p:cNvSpPr>
            <p:nvPr/>
          </p:nvSpPr>
          <p:spPr bwMode="gray">
            <a:xfrm>
              <a:off x="5701439" y="3067640"/>
              <a:ext cx="171528" cy="101434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40" name="Namibia"/>
            <p:cNvSpPr>
              <a:spLocks/>
            </p:cNvSpPr>
            <p:nvPr/>
          </p:nvSpPr>
          <p:spPr bwMode="gray">
            <a:xfrm>
              <a:off x="4341905" y="4221457"/>
              <a:ext cx="273175" cy="297962"/>
            </a:xfrm>
            <a:custGeom>
              <a:avLst/>
              <a:gdLst>
                <a:gd name="T0" fmla="*/ 2147483647 w 954"/>
                <a:gd name="T1" fmla="*/ 2147483647 h 972"/>
                <a:gd name="T2" fmla="*/ 2147483647 w 954"/>
                <a:gd name="T3" fmla="*/ 2147483647 h 972"/>
                <a:gd name="T4" fmla="*/ 2147483647 w 954"/>
                <a:gd name="T5" fmla="*/ 2147483647 h 972"/>
                <a:gd name="T6" fmla="*/ 2147483647 w 954"/>
                <a:gd name="T7" fmla="*/ 2147483647 h 972"/>
                <a:gd name="T8" fmla="*/ 2147483647 w 954"/>
                <a:gd name="T9" fmla="*/ 2147483647 h 972"/>
                <a:gd name="T10" fmla="*/ 2147483647 w 954"/>
                <a:gd name="T11" fmla="*/ 2147483647 h 972"/>
                <a:gd name="T12" fmla="*/ 2147483647 w 954"/>
                <a:gd name="T13" fmla="*/ 2147483647 h 972"/>
                <a:gd name="T14" fmla="*/ 2147483647 w 954"/>
                <a:gd name="T15" fmla="*/ 2147483647 h 972"/>
                <a:gd name="T16" fmla="*/ 2147483647 w 954"/>
                <a:gd name="T17" fmla="*/ 2147483647 h 972"/>
                <a:gd name="T18" fmla="*/ 2147483647 w 954"/>
                <a:gd name="T19" fmla="*/ 2147483647 h 972"/>
                <a:gd name="T20" fmla="*/ 2147483647 w 954"/>
                <a:gd name="T21" fmla="*/ 2147483647 h 972"/>
                <a:gd name="T22" fmla="*/ 2147483647 w 954"/>
                <a:gd name="T23" fmla="*/ 2147483647 h 972"/>
                <a:gd name="T24" fmla="*/ 2147483647 w 954"/>
                <a:gd name="T25" fmla="*/ 2147483647 h 972"/>
                <a:gd name="T26" fmla="*/ 2147483647 w 954"/>
                <a:gd name="T27" fmla="*/ 2147483647 h 972"/>
                <a:gd name="T28" fmla="*/ 2147483647 w 954"/>
                <a:gd name="T29" fmla="*/ 2147483647 h 972"/>
                <a:gd name="T30" fmla="*/ 2147483647 w 954"/>
                <a:gd name="T31" fmla="*/ 2147483647 h 972"/>
                <a:gd name="T32" fmla="*/ 2147483647 w 954"/>
                <a:gd name="T33" fmla="*/ 2147483647 h 972"/>
                <a:gd name="T34" fmla="*/ 2147483647 w 954"/>
                <a:gd name="T35" fmla="*/ 2147483647 h 972"/>
                <a:gd name="T36" fmla="*/ 2147483647 w 954"/>
                <a:gd name="T37" fmla="*/ 2147483647 h 972"/>
                <a:gd name="T38" fmla="*/ 2147483647 w 954"/>
                <a:gd name="T39" fmla="*/ 2147483647 h 972"/>
                <a:gd name="T40" fmla="*/ 2147483647 w 954"/>
                <a:gd name="T41" fmla="*/ 2147483647 h 972"/>
                <a:gd name="T42" fmla="*/ 2147483647 w 954"/>
                <a:gd name="T43" fmla="*/ 2147483647 h 972"/>
                <a:gd name="T44" fmla="*/ 2147483647 w 954"/>
                <a:gd name="T45" fmla="*/ 2147483647 h 972"/>
                <a:gd name="T46" fmla="*/ 2147483647 w 954"/>
                <a:gd name="T47" fmla="*/ 2147483647 h 972"/>
                <a:gd name="T48" fmla="*/ 2147483647 w 954"/>
                <a:gd name="T49" fmla="*/ 2147483647 h 972"/>
                <a:gd name="T50" fmla="*/ 2147483647 w 954"/>
                <a:gd name="T51" fmla="*/ 2147483647 h 972"/>
                <a:gd name="T52" fmla="*/ 2147483647 w 954"/>
                <a:gd name="T53" fmla="*/ 2147483647 h 972"/>
                <a:gd name="T54" fmla="*/ 2147483647 w 954"/>
                <a:gd name="T55" fmla="*/ 2147483647 h 972"/>
                <a:gd name="T56" fmla="*/ 2147483647 w 954"/>
                <a:gd name="T57" fmla="*/ 2147483647 h 972"/>
                <a:gd name="T58" fmla="*/ 2147483647 w 954"/>
                <a:gd name="T59" fmla="*/ 2147483647 h 972"/>
                <a:gd name="T60" fmla="*/ 2147483647 w 954"/>
                <a:gd name="T61" fmla="*/ 2147483647 h 972"/>
                <a:gd name="T62" fmla="*/ 2147483647 w 954"/>
                <a:gd name="T63" fmla="*/ 2147483647 h 972"/>
                <a:gd name="T64" fmla="*/ 2147483647 w 954"/>
                <a:gd name="T65" fmla="*/ 2147483647 h 972"/>
                <a:gd name="T66" fmla="*/ 2147483647 w 954"/>
                <a:gd name="T67" fmla="*/ 0 h 972"/>
                <a:gd name="T68" fmla="*/ 2147483647 w 954"/>
                <a:gd name="T69" fmla="*/ 2147483647 h 972"/>
                <a:gd name="T70" fmla="*/ 2147483647 w 954"/>
                <a:gd name="T71" fmla="*/ 2147483647 h 972"/>
                <a:gd name="T72" fmla="*/ 0 w 954"/>
                <a:gd name="T73" fmla="*/ 2147483647 h 972"/>
                <a:gd name="T74" fmla="*/ 2147483647 w 954"/>
                <a:gd name="T75" fmla="*/ 2147483647 h 972"/>
                <a:gd name="T76" fmla="*/ 2147483647 w 954"/>
                <a:gd name="T77" fmla="*/ 2147483647 h 972"/>
                <a:gd name="T78" fmla="*/ 2147483647 w 954"/>
                <a:gd name="T79" fmla="*/ 2147483647 h 972"/>
                <a:gd name="T80" fmla="*/ 2147483647 w 954"/>
                <a:gd name="T81" fmla="*/ 2147483647 h 972"/>
                <a:gd name="T82" fmla="*/ 2147483647 w 954"/>
                <a:gd name="T83" fmla="*/ 2147483647 h 972"/>
                <a:gd name="T84" fmla="*/ 2147483647 w 954"/>
                <a:gd name="T85" fmla="*/ 2147483647 h 972"/>
                <a:gd name="T86" fmla="*/ 2147483647 w 954"/>
                <a:gd name="T87" fmla="*/ 2147483647 h 972"/>
                <a:gd name="T88" fmla="*/ 2147483647 w 954"/>
                <a:gd name="T89" fmla="*/ 2147483647 h 972"/>
                <a:gd name="T90" fmla="*/ 2147483647 w 954"/>
                <a:gd name="T91" fmla="*/ 2147483647 h 972"/>
                <a:gd name="T92" fmla="*/ 2147483647 w 954"/>
                <a:gd name="T93" fmla="*/ 2147483647 h 972"/>
                <a:gd name="T94" fmla="*/ 2147483647 w 954"/>
                <a:gd name="T95" fmla="*/ 2147483647 h 972"/>
                <a:gd name="T96" fmla="*/ 2147483647 w 954"/>
                <a:gd name="T97" fmla="*/ 2147483647 h 972"/>
                <a:gd name="T98" fmla="*/ 2147483647 w 954"/>
                <a:gd name="T99" fmla="*/ 2147483647 h 972"/>
                <a:gd name="T100" fmla="*/ 2147483647 w 954"/>
                <a:gd name="T101" fmla="*/ 2147483647 h 972"/>
                <a:gd name="T102" fmla="*/ 2147483647 w 954"/>
                <a:gd name="T103" fmla="*/ 2147483647 h 972"/>
                <a:gd name="T104" fmla="*/ 2147483647 w 954"/>
                <a:gd name="T105" fmla="*/ 2147483647 h 972"/>
                <a:gd name="T106" fmla="*/ 2147483647 w 954"/>
                <a:gd name="T107" fmla="*/ 2147483647 h 972"/>
                <a:gd name="T108" fmla="*/ 2147483647 w 954"/>
                <a:gd name="T109" fmla="*/ 2147483647 h 972"/>
                <a:gd name="T110" fmla="*/ 2147483647 w 954"/>
                <a:gd name="T111" fmla="*/ 2147483647 h 972"/>
                <a:gd name="T112" fmla="*/ 2147483647 w 954"/>
                <a:gd name="T113" fmla="*/ 2147483647 h 972"/>
                <a:gd name="T114" fmla="*/ 2147483647 w 954"/>
                <a:gd name="T115" fmla="*/ 2147483647 h 972"/>
                <a:gd name="T116" fmla="*/ 2147483647 w 954"/>
                <a:gd name="T117" fmla="*/ 2147483647 h 972"/>
                <a:gd name="T118" fmla="*/ 2147483647 w 954"/>
                <a:gd name="T119" fmla="*/ 2147483647 h 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72"/>
                <a:gd name="T182" fmla="*/ 954 w 954"/>
                <a:gd name="T183" fmla="*/ 972 h 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72">
                  <a:moveTo>
                    <a:pt x="366" y="894"/>
                  </a:moveTo>
                  <a:lnTo>
                    <a:pt x="372" y="894"/>
                  </a:lnTo>
                  <a:lnTo>
                    <a:pt x="390" y="912"/>
                  </a:lnTo>
                  <a:lnTo>
                    <a:pt x="390" y="936"/>
                  </a:lnTo>
                  <a:lnTo>
                    <a:pt x="396" y="948"/>
                  </a:lnTo>
                  <a:lnTo>
                    <a:pt x="402" y="954"/>
                  </a:lnTo>
                  <a:lnTo>
                    <a:pt x="426" y="954"/>
                  </a:lnTo>
                  <a:lnTo>
                    <a:pt x="432" y="960"/>
                  </a:lnTo>
                  <a:lnTo>
                    <a:pt x="432" y="966"/>
                  </a:lnTo>
                  <a:lnTo>
                    <a:pt x="438" y="972"/>
                  </a:lnTo>
                  <a:lnTo>
                    <a:pt x="462" y="972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8" y="972"/>
                  </a:lnTo>
                  <a:lnTo>
                    <a:pt x="522" y="972"/>
                  </a:lnTo>
                  <a:lnTo>
                    <a:pt x="522" y="948"/>
                  </a:lnTo>
                  <a:lnTo>
                    <a:pt x="534" y="948"/>
                  </a:lnTo>
                  <a:lnTo>
                    <a:pt x="534" y="942"/>
                  </a:lnTo>
                  <a:lnTo>
                    <a:pt x="540" y="936"/>
                  </a:lnTo>
                  <a:lnTo>
                    <a:pt x="552" y="930"/>
                  </a:lnTo>
                  <a:lnTo>
                    <a:pt x="570" y="930"/>
                  </a:lnTo>
                  <a:lnTo>
                    <a:pt x="582" y="414"/>
                  </a:lnTo>
                  <a:lnTo>
                    <a:pt x="654" y="414"/>
                  </a:lnTo>
                  <a:lnTo>
                    <a:pt x="648" y="288"/>
                  </a:lnTo>
                  <a:lnTo>
                    <a:pt x="654" y="282"/>
                  </a:lnTo>
                  <a:lnTo>
                    <a:pt x="654" y="108"/>
                  </a:lnTo>
                  <a:lnTo>
                    <a:pt x="690" y="108"/>
                  </a:lnTo>
                  <a:lnTo>
                    <a:pt x="708" y="102"/>
                  </a:lnTo>
                  <a:lnTo>
                    <a:pt x="744" y="102"/>
                  </a:lnTo>
                  <a:lnTo>
                    <a:pt x="792" y="90"/>
                  </a:lnTo>
                  <a:lnTo>
                    <a:pt x="804" y="84"/>
                  </a:lnTo>
                  <a:lnTo>
                    <a:pt x="822" y="84"/>
                  </a:lnTo>
                  <a:lnTo>
                    <a:pt x="828" y="90"/>
                  </a:lnTo>
                  <a:lnTo>
                    <a:pt x="828" y="108"/>
                  </a:lnTo>
                  <a:lnTo>
                    <a:pt x="834" y="108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82" y="84"/>
                  </a:lnTo>
                  <a:lnTo>
                    <a:pt x="906" y="84"/>
                  </a:lnTo>
                  <a:lnTo>
                    <a:pt x="918" y="72"/>
                  </a:lnTo>
                  <a:lnTo>
                    <a:pt x="954" y="66"/>
                  </a:lnTo>
                  <a:lnTo>
                    <a:pt x="936" y="48"/>
                  </a:lnTo>
                  <a:lnTo>
                    <a:pt x="906" y="54"/>
                  </a:lnTo>
                  <a:lnTo>
                    <a:pt x="906" y="48"/>
                  </a:lnTo>
                  <a:lnTo>
                    <a:pt x="900" y="42"/>
                  </a:lnTo>
                  <a:lnTo>
                    <a:pt x="882" y="42"/>
                  </a:lnTo>
                  <a:lnTo>
                    <a:pt x="876" y="48"/>
                  </a:lnTo>
                  <a:lnTo>
                    <a:pt x="870" y="48"/>
                  </a:lnTo>
                  <a:lnTo>
                    <a:pt x="846" y="60"/>
                  </a:lnTo>
                  <a:lnTo>
                    <a:pt x="828" y="54"/>
                  </a:lnTo>
                  <a:lnTo>
                    <a:pt x="816" y="60"/>
                  </a:lnTo>
                  <a:lnTo>
                    <a:pt x="780" y="72"/>
                  </a:lnTo>
                  <a:lnTo>
                    <a:pt x="732" y="78"/>
                  </a:lnTo>
                  <a:lnTo>
                    <a:pt x="696" y="84"/>
                  </a:lnTo>
                  <a:lnTo>
                    <a:pt x="624" y="84"/>
                  </a:lnTo>
                  <a:lnTo>
                    <a:pt x="618" y="72"/>
                  </a:lnTo>
                  <a:lnTo>
                    <a:pt x="546" y="78"/>
                  </a:lnTo>
                  <a:lnTo>
                    <a:pt x="540" y="66"/>
                  </a:lnTo>
                  <a:lnTo>
                    <a:pt x="504" y="66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56" y="30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72" y="24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96"/>
                  </a:lnTo>
                  <a:lnTo>
                    <a:pt x="12" y="108"/>
                  </a:lnTo>
                  <a:lnTo>
                    <a:pt x="30" y="126"/>
                  </a:lnTo>
                  <a:lnTo>
                    <a:pt x="36" y="138"/>
                  </a:lnTo>
                  <a:lnTo>
                    <a:pt x="54" y="162"/>
                  </a:lnTo>
                  <a:lnTo>
                    <a:pt x="72" y="192"/>
                  </a:lnTo>
                  <a:lnTo>
                    <a:pt x="96" y="228"/>
                  </a:lnTo>
                  <a:lnTo>
                    <a:pt x="102" y="258"/>
                  </a:lnTo>
                  <a:lnTo>
                    <a:pt x="102" y="276"/>
                  </a:lnTo>
                  <a:lnTo>
                    <a:pt x="114" y="294"/>
                  </a:lnTo>
                  <a:lnTo>
                    <a:pt x="120" y="312"/>
                  </a:lnTo>
                  <a:lnTo>
                    <a:pt x="138" y="348"/>
                  </a:lnTo>
                  <a:lnTo>
                    <a:pt x="156" y="366"/>
                  </a:lnTo>
                  <a:lnTo>
                    <a:pt x="156" y="390"/>
                  </a:lnTo>
                  <a:lnTo>
                    <a:pt x="162" y="396"/>
                  </a:lnTo>
                  <a:lnTo>
                    <a:pt x="174" y="402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32"/>
                  </a:lnTo>
                  <a:lnTo>
                    <a:pt x="198" y="582"/>
                  </a:lnTo>
                  <a:lnTo>
                    <a:pt x="222" y="630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28" y="726"/>
                  </a:lnTo>
                  <a:lnTo>
                    <a:pt x="228" y="762"/>
                  </a:lnTo>
                  <a:lnTo>
                    <a:pt x="240" y="762"/>
                  </a:lnTo>
                  <a:lnTo>
                    <a:pt x="240" y="804"/>
                  </a:lnTo>
                  <a:lnTo>
                    <a:pt x="252" y="810"/>
                  </a:lnTo>
                  <a:lnTo>
                    <a:pt x="258" y="816"/>
                  </a:lnTo>
                  <a:lnTo>
                    <a:pt x="258" y="846"/>
                  </a:lnTo>
                  <a:lnTo>
                    <a:pt x="264" y="858"/>
                  </a:lnTo>
                  <a:lnTo>
                    <a:pt x="270" y="864"/>
                  </a:lnTo>
                  <a:lnTo>
                    <a:pt x="276" y="876"/>
                  </a:lnTo>
                  <a:lnTo>
                    <a:pt x="282" y="894"/>
                  </a:lnTo>
                  <a:lnTo>
                    <a:pt x="282" y="900"/>
                  </a:lnTo>
                  <a:lnTo>
                    <a:pt x="288" y="912"/>
                  </a:lnTo>
                  <a:lnTo>
                    <a:pt x="294" y="918"/>
                  </a:lnTo>
                  <a:lnTo>
                    <a:pt x="318" y="930"/>
                  </a:lnTo>
                  <a:lnTo>
                    <a:pt x="324" y="936"/>
                  </a:lnTo>
                  <a:lnTo>
                    <a:pt x="330" y="936"/>
                  </a:lnTo>
                  <a:lnTo>
                    <a:pt x="330" y="942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54" y="918"/>
                  </a:lnTo>
                  <a:lnTo>
                    <a:pt x="360" y="906"/>
                  </a:lnTo>
                  <a:lnTo>
                    <a:pt x="360" y="900"/>
                  </a:lnTo>
                  <a:lnTo>
                    <a:pt x="366" y="89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41" name="Myanmar"/>
            <p:cNvSpPr>
              <a:spLocks/>
            </p:cNvSpPr>
            <p:nvPr/>
          </p:nvSpPr>
          <p:spPr bwMode="gray">
            <a:xfrm>
              <a:off x="5968264" y="3118357"/>
              <a:ext cx="184234" cy="450113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42" name="Mozambique"/>
            <p:cNvSpPr>
              <a:spLocks/>
            </p:cNvSpPr>
            <p:nvPr/>
          </p:nvSpPr>
          <p:spPr bwMode="gray">
            <a:xfrm>
              <a:off x="4716728" y="4069306"/>
              <a:ext cx="222356" cy="399396"/>
            </a:xfrm>
            <a:custGeom>
              <a:avLst/>
              <a:gdLst>
                <a:gd name="T0" fmla="*/ 2147483647 w 762"/>
                <a:gd name="T1" fmla="*/ 2147483647 h 1338"/>
                <a:gd name="T2" fmla="*/ 2147483647 w 762"/>
                <a:gd name="T3" fmla="*/ 2147483647 h 1338"/>
                <a:gd name="T4" fmla="*/ 2147483647 w 762"/>
                <a:gd name="T5" fmla="*/ 2147483647 h 1338"/>
                <a:gd name="T6" fmla="*/ 2147483647 w 762"/>
                <a:gd name="T7" fmla="*/ 2147483647 h 1338"/>
                <a:gd name="T8" fmla="*/ 2147483647 w 762"/>
                <a:gd name="T9" fmla="*/ 2147483647 h 1338"/>
                <a:gd name="T10" fmla="*/ 2147483647 w 762"/>
                <a:gd name="T11" fmla="*/ 2147483647 h 1338"/>
                <a:gd name="T12" fmla="*/ 2147483647 w 762"/>
                <a:gd name="T13" fmla="*/ 2147483647 h 1338"/>
                <a:gd name="T14" fmla="*/ 2147483647 w 762"/>
                <a:gd name="T15" fmla="*/ 2147483647 h 1338"/>
                <a:gd name="T16" fmla="*/ 2147483647 w 762"/>
                <a:gd name="T17" fmla="*/ 2147483647 h 1338"/>
                <a:gd name="T18" fmla="*/ 2147483647 w 762"/>
                <a:gd name="T19" fmla="*/ 2147483647 h 1338"/>
                <a:gd name="T20" fmla="*/ 2147483647 w 762"/>
                <a:gd name="T21" fmla="*/ 2147483647 h 1338"/>
                <a:gd name="T22" fmla="*/ 2147483647 w 762"/>
                <a:gd name="T23" fmla="*/ 2147483647 h 1338"/>
                <a:gd name="T24" fmla="*/ 2147483647 w 762"/>
                <a:gd name="T25" fmla="*/ 2147483647 h 1338"/>
                <a:gd name="T26" fmla="*/ 2147483647 w 762"/>
                <a:gd name="T27" fmla="*/ 2147483647 h 1338"/>
                <a:gd name="T28" fmla="*/ 2147483647 w 762"/>
                <a:gd name="T29" fmla="*/ 2147483647 h 1338"/>
                <a:gd name="T30" fmla="*/ 2147483647 w 762"/>
                <a:gd name="T31" fmla="*/ 2147483647 h 1338"/>
                <a:gd name="T32" fmla="*/ 2147483647 w 762"/>
                <a:gd name="T33" fmla="*/ 2147483647 h 1338"/>
                <a:gd name="T34" fmla="*/ 2147483647 w 762"/>
                <a:gd name="T35" fmla="*/ 2147483647 h 1338"/>
                <a:gd name="T36" fmla="*/ 2147483647 w 762"/>
                <a:gd name="T37" fmla="*/ 2147483647 h 1338"/>
                <a:gd name="T38" fmla="*/ 2147483647 w 762"/>
                <a:gd name="T39" fmla="*/ 2147483647 h 1338"/>
                <a:gd name="T40" fmla="*/ 2147483647 w 762"/>
                <a:gd name="T41" fmla="*/ 2147483647 h 1338"/>
                <a:gd name="T42" fmla="*/ 2147483647 w 762"/>
                <a:gd name="T43" fmla="*/ 2147483647 h 1338"/>
                <a:gd name="T44" fmla="*/ 2147483647 w 762"/>
                <a:gd name="T45" fmla="*/ 2147483647 h 1338"/>
                <a:gd name="T46" fmla="*/ 2147483647 w 762"/>
                <a:gd name="T47" fmla="*/ 2147483647 h 1338"/>
                <a:gd name="T48" fmla="*/ 2147483647 w 762"/>
                <a:gd name="T49" fmla="*/ 2147483647 h 1338"/>
                <a:gd name="T50" fmla="*/ 2147483647 w 762"/>
                <a:gd name="T51" fmla="*/ 2147483647 h 1338"/>
                <a:gd name="T52" fmla="*/ 2147483647 w 762"/>
                <a:gd name="T53" fmla="*/ 2147483647 h 1338"/>
                <a:gd name="T54" fmla="*/ 2147483647 w 762"/>
                <a:gd name="T55" fmla="*/ 2147483647 h 1338"/>
                <a:gd name="T56" fmla="*/ 0 w 762"/>
                <a:gd name="T57" fmla="*/ 2147483647 h 1338"/>
                <a:gd name="T58" fmla="*/ 2147483647 w 762"/>
                <a:gd name="T59" fmla="*/ 2147483647 h 1338"/>
                <a:gd name="T60" fmla="*/ 2147483647 w 762"/>
                <a:gd name="T61" fmla="*/ 2147483647 h 1338"/>
                <a:gd name="T62" fmla="*/ 2147483647 w 762"/>
                <a:gd name="T63" fmla="*/ 2147483647 h 1338"/>
                <a:gd name="T64" fmla="*/ 2147483647 w 762"/>
                <a:gd name="T65" fmla="*/ 2147483647 h 1338"/>
                <a:gd name="T66" fmla="*/ 2147483647 w 762"/>
                <a:gd name="T67" fmla="*/ 2147483647 h 1338"/>
                <a:gd name="T68" fmla="*/ 2147483647 w 762"/>
                <a:gd name="T69" fmla="*/ 2147483647 h 1338"/>
                <a:gd name="T70" fmla="*/ 2147483647 w 762"/>
                <a:gd name="T71" fmla="*/ 2147483647 h 1338"/>
                <a:gd name="T72" fmla="*/ 2147483647 w 762"/>
                <a:gd name="T73" fmla="*/ 2147483647 h 1338"/>
                <a:gd name="T74" fmla="*/ 2147483647 w 762"/>
                <a:gd name="T75" fmla="*/ 2147483647 h 1338"/>
                <a:gd name="T76" fmla="*/ 2147483647 w 762"/>
                <a:gd name="T77" fmla="*/ 2147483647 h 1338"/>
                <a:gd name="T78" fmla="*/ 2147483647 w 762"/>
                <a:gd name="T79" fmla="*/ 2147483647 h 1338"/>
                <a:gd name="T80" fmla="*/ 2147483647 w 762"/>
                <a:gd name="T81" fmla="*/ 2147483647 h 1338"/>
                <a:gd name="T82" fmla="*/ 2147483647 w 762"/>
                <a:gd name="T83" fmla="*/ 2147483647 h 1338"/>
                <a:gd name="T84" fmla="*/ 2147483647 w 762"/>
                <a:gd name="T85" fmla="*/ 2147483647 h 1338"/>
                <a:gd name="T86" fmla="*/ 2147483647 w 762"/>
                <a:gd name="T87" fmla="*/ 2147483647 h 1338"/>
                <a:gd name="T88" fmla="*/ 2147483647 w 762"/>
                <a:gd name="T89" fmla="*/ 2147483647 h 1338"/>
                <a:gd name="T90" fmla="*/ 2147483647 w 762"/>
                <a:gd name="T91" fmla="*/ 2147483647 h 1338"/>
                <a:gd name="T92" fmla="*/ 2147483647 w 762"/>
                <a:gd name="T93" fmla="*/ 2147483647 h 1338"/>
                <a:gd name="T94" fmla="*/ 2147483647 w 762"/>
                <a:gd name="T95" fmla="*/ 2147483647 h 1338"/>
                <a:gd name="T96" fmla="*/ 2147483647 w 762"/>
                <a:gd name="T97" fmla="*/ 2147483647 h 1338"/>
                <a:gd name="T98" fmla="*/ 2147483647 w 762"/>
                <a:gd name="T99" fmla="*/ 2147483647 h 1338"/>
                <a:gd name="T100" fmla="*/ 2147483647 w 762"/>
                <a:gd name="T101" fmla="*/ 2147483647 h 1338"/>
                <a:gd name="T102" fmla="*/ 2147483647 w 762"/>
                <a:gd name="T103" fmla="*/ 2147483647 h 1338"/>
                <a:gd name="T104" fmla="*/ 2147483647 w 762"/>
                <a:gd name="T105" fmla="*/ 2147483647 h 1338"/>
                <a:gd name="T106" fmla="*/ 2147483647 w 762"/>
                <a:gd name="T107" fmla="*/ 2147483647 h 1338"/>
                <a:gd name="T108" fmla="*/ 2147483647 w 762"/>
                <a:gd name="T109" fmla="*/ 2147483647 h 1338"/>
                <a:gd name="T110" fmla="*/ 2147483647 w 762"/>
                <a:gd name="T111" fmla="*/ 2147483647 h 1338"/>
                <a:gd name="T112" fmla="*/ 2147483647 w 762"/>
                <a:gd name="T113" fmla="*/ 2147483647 h 1338"/>
                <a:gd name="T114" fmla="*/ 2147483647 w 762"/>
                <a:gd name="T115" fmla="*/ 2147483647 h 1338"/>
                <a:gd name="T116" fmla="*/ 2147483647 w 762"/>
                <a:gd name="T117" fmla="*/ 2147483647 h 1338"/>
                <a:gd name="T118" fmla="*/ 2147483647 w 762"/>
                <a:gd name="T119" fmla="*/ 2147483647 h 1338"/>
                <a:gd name="T120" fmla="*/ 2147483647 w 762"/>
                <a:gd name="T121" fmla="*/ 2147483647 h 1338"/>
                <a:gd name="T122" fmla="*/ 2147483647 w 762"/>
                <a:gd name="T123" fmla="*/ 2147483647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1338"/>
                <a:gd name="T188" fmla="*/ 762 w 762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1338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43" name="Morocco"/>
            <p:cNvSpPr>
              <a:spLocks/>
            </p:cNvSpPr>
            <p:nvPr/>
          </p:nvSpPr>
          <p:spPr bwMode="gray">
            <a:xfrm>
              <a:off x="3846373" y="2940847"/>
              <a:ext cx="241413" cy="196527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44" name="Montenegro"/>
            <p:cNvSpPr>
              <a:spLocks/>
            </p:cNvSpPr>
            <p:nvPr/>
          </p:nvSpPr>
          <p:spPr bwMode="gray">
            <a:xfrm>
              <a:off x="4462609" y="2750657"/>
              <a:ext cx="31767" cy="44376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45" name="Mongolia"/>
            <p:cNvSpPr>
              <a:spLocks/>
            </p:cNvSpPr>
            <p:nvPr/>
          </p:nvSpPr>
          <p:spPr bwMode="gray">
            <a:xfrm>
              <a:off x="5707790" y="2547788"/>
              <a:ext cx="609885" cy="253586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46" name="Moldova"/>
            <p:cNvSpPr>
              <a:spLocks/>
            </p:cNvSpPr>
            <p:nvPr/>
          </p:nvSpPr>
          <p:spPr bwMode="gray">
            <a:xfrm>
              <a:off x="4608729" y="2636544"/>
              <a:ext cx="63530" cy="69734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47" name="Malta"/>
            <p:cNvSpPr>
              <a:spLocks/>
            </p:cNvSpPr>
            <p:nvPr/>
          </p:nvSpPr>
          <p:spPr bwMode="gray">
            <a:xfrm>
              <a:off x="4386373" y="2934505"/>
              <a:ext cx="6355" cy="6342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48" name="Mauritania"/>
            <p:cNvSpPr>
              <a:spLocks/>
            </p:cNvSpPr>
            <p:nvPr/>
          </p:nvSpPr>
          <p:spPr bwMode="gray">
            <a:xfrm>
              <a:off x="3757432" y="3150054"/>
              <a:ext cx="254119" cy="304303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49" name="Mali"/>
            <p:cNvSpPr>
              <a:spLocks/>
            </p:cNvSpPr>
            <p:nvPr/>
          </p:nvSpPr>
          <p:spPr bwMode="gray">
            <a:xfrm>
              <a:off x="3852724" y="3200771"/>
              <a:ext cx="336709" cy="367700"/>
            </a:xfrm>
            <a:custGeom>
              <a:avLst/>
              <a:gdLst>
                <a:gd name="T0" fmla="*/ 2147483647 w 1164"/>
                <a:gd name="T1" fmla="*/ 2147483647 h 1200"/>
                <a:gd name="T2" fmla="*/ 2147483647 w 1164"/>
                <a:gd name="T3" fmla="*/ 2147483647 h 1200"/>
                <a:gd name="T4" fmla="*/ 2147483647 w 1164"/>
                <a:gd name="T5" fmla="*/ 2147483647 h 1200"/>
                <a:gd name="T6" fmla="*/ 2147483647 w 1164"/>
                <a:gd name="T7" fmla="*/ 2147483647 h 1200"/>
                <a:gd name="T8" fmla="*/ 2147483647 w 1164"/>
                <a:gd name="T9" fmla="*/ 2147483647 h 1200"/>
                <a:gd name="T10" fmla="*/ 2147483647 w 1164"/>
                <a:gd name="T11" fmla="*/ 2147483647 h 1200"/>
                <a:gd name="T12" fmla="*/ 2147483647 w 1164"/>
                <a:gd name="T13" fmla="*/ 2147483647 h 1200"/>
                <a:gd name="T14" fmla="*/ 2147483647 w 1164"/>
                <a:gd name="T15" fmla="*/ 2147483647 h 1200"/>
                <a:gd name="T16" fmla="*/ 2147483647 w 1164"/>
                <a:gd name="T17" fmla="*/ 2147483647 h 1200"/>
                <a:gd name="T18" fmla="*/ 2147483647 w 1164"/>
                <a:gd name="T19" fmla="*/ 2147483647 h 1200"/>
                <a:gd name="T20" fmla="*/ 2147483647 w 1164"/>
                <a:gd name="T21" fmla="*/ 2147483647 h 1200"/>
                <a:gd name="T22" fmla="*/ 2147483647 w 1164"/>
                <a:gd name="T23" fmla="*/ 2147483647 h 1200"/>
                <a:gd name="T24" fmla="*/ 2147483647 w 1164"/>
                <a:gd name="T25" fmla="*/ 2147483647 h 1200"/>
                <a:gd name="T26" fmla="*/ 2147483647 w 1164"/>
                <a:gd name="T27" fmla="*/ 2147483647 h 1200"/>
                <a:gd name="T28" fmla="*/ 2147483647 w 1164"/>
                <a:gd name="T29" fmla="*/ 2147483647 h 1200"/>
                <a:gd name="T30" fmla="*/ 2147483647 w 1164"/>
                <a:gd name="T31" fmla="*/ 2147483647 h 1200"/>
                <a:gd name="T32" fmla="*/ 2147483647 w 1164"/>
                <a:gd name="T33" fmla="*/ 2147483647 h 1200"/>
                <a:gd name="T34" fmla="*/ 2147483647 w 1164"/>
                <a:gd name="T35" fmla="*/ 2147483647 h 1200"/>
                <a:gd name="T36" fmla="*/ 2147483647 w 1164"/>
                <a:gd name="T37" fmla="*/ 2147483647 h 1200"/>
                <a:gd name="T38" fmla="*/ 2147483647 w 1164"/>
                <a:gd name="T39" fmla="*/ 2147483647 h 1200"/>
                <a:gd name="T40" fmla="*/ 2147483647 w 1164"/>
                <a:gd name="T41" fmla="*/ 2147483647 h 1200"/>
                <a:gd name="T42" fmla="*/ 2147483647 w 1164"/>
                <a:gd name="T43" fmla="*/ 2147483647 h 1200"/>
                <a:gd name="T44" fmla="*/ 2147483647 w 1164"/>
                <a:gd name="T45" fmla="*/ 2147483647 h 1200"/>
                <a:gd name="T46" fmla="*/ 2147483647 w 1164"/>
                <a:gd name="T47" fmla="*/ 2147483647 h 1200"/>
                <a:gd name="T48" fmla="*/ 2147483647 w 1164"/>
                <a:gd name="T49" fmla="*/ 2147483647 h 1200"/>
                <a:gd name="T50" fmla="*/ 2147483647 w 1164"/>
                <a:gd name="T51" fmla="*/ 2147483647 h 1200"/>
                <a:gd name="T52" fmla="*/ 2147483647 w 1164"/>
                <a:gd name="T53" fmla="*/ 2147483647 h 1200"/>
                <a:gd name="T54" fmla="*/ 0 w 1164"/>
                <a:gd name="T55" fmla="*/ 2147483647 h 1200"/>
                <a:gd name="T56" fmla="*/ 2147483647 w 1164"/>
                <a:gd name="T57" fmla="*/ 2147483647 h 1200"/>
                <a:gd name="T58" fmla="*/ 2147483647 w 1164"/>
                <a:gd name="T59" fmla="*/ 2147483647 h 1200"/>
                <a:gd name="T60" fmla="*/ 2147483647 w 1164"/>
                <a:gd name="T61" fmla="*/ 2147483647 h 1200"/>
                <a:gd name="T62" fmla="*/ 2147483647 w 1164"/>
                <a:gd name="T63" fmla="*/ 2147483647 h 1200"/>
                <a:gd name="T64" fmla="*/ 2147483647 w 1164"/>
                <a:gd name="T65" fmla="*/ 2147483647 h 1200"/>
                <a:gd name="T66" fmla="*/ 2147483647 w 1164"/>
                <a:gd name="T67" fmla="*/ 2147483647 h 1200"/>
                <a:gd name="T68" fmla="*/ 2147483647 w 1164"/>
                <a:gd name="T69" fmla="*/ 2147483647 h 1200"/>
                <a:gd name="T70" fmla="*/ 2147483647 w 1164"/>
                <a:gd name="T71" fmla="*/ 2147483647 h 1200"/>
                <a:gd name="T72" fmla="*/ 2147483647 w 1164"/>
                <a:gd name="T73" fmla="*/ 2147483647 h 1200"/>
                <a:gd name="T74" fmla="*/ 2147483647 w 1164"/>
                <a:gd name="T75" fmla="*/ 2147483647 h 1200"/>
                <a:gd name="T76" fmla="*/ 2147483647 w 1164"/>
                <a:gd name="T77" fmla="*/ 2147483647 h 1200"/>
                <a:gd name="T78" fmla="*/ 2147483647 w 1164"/>
                <a:gd name="T79" fmla="*/ 2147483647 h 1200"/>
                <a:gd name="T80" fmla="*/ 2147483647 w 1164"/>
                <a:gd name="T81" fmla="*/ 2147483647 h 1200"/>
                <a:gd name="T82" fmla="*/ 2147483647 w 1164"/>
                <a:gd name="T83" fmla="*/ 2147483647 h 1200"/>
                <a:gd name="T84" fmla="*/ 2147483647 w 1164"/>
                <a:gd name="T85" fmla="*/ 2147483647 h 1200"/>
                <a:gd name="T86" fmla="*/ 2147483647 w 1164"/>
                <a:gd name="T87" fmla="*/ 2147483647 h 1200"/>
                <a:gd name="T88" fmla="*/ 2147483647 w 1164"/>
                <a:gd name="T89" fmla="*/ 2147483647 h 1200"/>
                <a:gd name="T90" fmla="*/ 2147483647 w 1164"/>
                <a:gd name="T91" fmla="*/ 2147483647 h 1200"/>
                <a:gd name="T92" fmla="*/ 2147483647 w 1164"/>
                <a:gd name="T93" fmla="*/ 2147483647 h 1200"/>
                <a:gd name="T94" fmla="*/ 2147483647 w 1164"/>
                <a:gd name="T95" fmla="*/ 2147483647 h 1200"/>
                <a:gd name="T96" fmla="*/ 2147483647 w 1164"/>
                <a:gd name="T97" fmla="*/ 2147483647 h 1200"/>
                <a:gd name="T98" fmla="*/ 2147483647 w 1164"/>
                <a:gd name="T99" fmla="*/ 2147483647 h 1200"/>
                <a:gd name="T100" fmla="*/ 2147483647 w 1164"/>
                <a:gd name="T101" fmla="*/ 2147483647 h 1200"/>
                <a:gd name="T102" fmla="*/ 2147483647 w 1164"/>
                <a:gd name="T103" fmla="*/ 2147483647 h 1200"/>
                <a:gd name="T104" fmla="*/ 2147483647 w 1164"/>
                <a:gd name="T105" fmla="*/ 2147483647 h 1200"/>
                <a:gd name="T106" fmla="*/ 2147483647 w 1164"/>
                <a:gd name="T107" fmla="*/ 2147483647 h 1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1200"/>
                <a:gd name="T164" fmla="*/ 1164 w 1164"/>
                <a:gd name="T165" fmla="*/ 1200 h 12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1200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50" name="Malaysia"/>
            <p:cNvSpPr>
              <a:spLocks/>
            </p:cNvSpPr>
            <p:nvPr/>
          </p:nvSpPr>
          <p:spPr bwMode="gray">
            <a:xfrm>
              <a:off x="6158853" y="3650888"/>
              <a:ext cx="88942" cy="126793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51" name="Malaysia"/>
            <p:cNvSpPr>
              <a:spLocks/>
            </p:cNvSpPr>
            <p:nvPr/>
          </p:nvSpPr>
          <p:spPr bwMode="gray">
            <a:xfrm>
              <a:off x="6368498" y="3631867"/>
              <a:ext cx="196944" cy="158493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52" name="Malawi"/>
            <p:cNvSpPr>
              <a:spLocks/>
            </p:cNvSpPr>
            <p:nvPr/>
          </p:nvSpPr>
          <p:spPr bwMode="gray">
            <a:xfrm>
              <a:off x="4767551" y="4043947"/>
              <a:ext cx="69885" cy="190190"/>
            </a:xfrm>
            <a:custGeom>
              <a:avLst/>
              <a:gdLst>
                <a:gd name="T0" fmla="*/ 2147483647 w 234"/>
                <a:gd name="T1" fmla="*/ 2147483647 h 624"/>
                <a:gd name="T2" fmla="*/ 2147483647 w 234"/>
                <a:gd name="T3" fmla="*/ 2147483647 h 624"/>
                <a:gd name="T4" fmla="*/ 2147483647 w 234"/>
                <a:gd name="T5" fmla="*/ 2147483647 h 624"/>
                <a:gd name="T6" fmla="*/ 2147483647 w 234"/>
                <a:gd name="T7" fmla="*/ 2147483647 h 624"/>
                <a:gd name="T8" fmla="*/ 2147483647 w 234"/>
                <a:gd name="T9" fmla="*/ 2147483647 h 624"/>
                <a:gd name="T10" fmla="*/ 2147483647 w 234"/>
                <a:gd name="T11" fmla="*/ 2147483647 h 624"/>
                <a:gd name="T12" fmla="*/ 2147483647 w 234"/>
                <a:gd name="T13" fmla="*/ 2147483647 h 624"/>
                <a:gd name="T14" fmla="*/ 2147483647 w 234"/>
                <a:gd name="T15" fmla="*/ 2147483647 h 624"/>
                <a:gd name="T16" fmla="*/ 2147483647 w 234"/>
                <a:gd name="T17" fmla="*/ 2147483647 h 624"/>
                <a:gd name="T18" fmla="*/ 2147483647 w 234"/>
                <a:gd name="T19" fmla="*/ 2147483647 h 624"/>
                <a:gd name="T20" fmla="*/ 2147483647 w 234"/>
                <a:gd name="T21" fmla="*/ 2147483647 h 624"/>
                <a:gd name="T22" fmla="*/ 2147483647 w 234"/>
                <a:gd name="T23" fmla="*/ 2147483647 h 624"/>
                <a:gd name="T24" fmla="*/ 2147483647 w 234"/>
                <a:gd name="T25" fmla="*/ 2147483647 h 624"/>
                <a:gd name="T26" fmla="*/ 2147483647 w 234"/>
                <a:gd name="T27" fmla="*/ 2147483647 h 624"/>
                <a:gd name="T28" fmla="*/ 2147483647 w 234"/>
                <a:gd name="T29" fmla="*/ 2147483647 h 624"/>
                <a:gd name="T30" fmla="*/ 2147483647 w 234"/>
                <a:gd name="T31" fmla="*/ 2147483647 h 624"/>
                <a:gd name="T32" fmla="*/ 2147483647 w 234"/>
                <a:gd name="T33" fmla="*/ 2147483647 h 624"/>
                <a:gd name="T34" fmla="*/ 2147483647 w 234"/>
                <a:gd name="T35" fmla="*/ 2147483647 h 624"/>
                <a:gd name="T36" fmla="*/ 2147483647 w 234"/>
                <a:gd name="T37" fmla="*/ 2147483647 h 624"/>
                <a:gd name="T38" fmla="*/ 2147483647 w 234"/>
                <a:gd name="T39" fmla="*/ 2147483647 h 624"/>
                <a:gd name="T40" fmla="*/ 2147483647 w 234"/>
                <a:gd name="T41" fmla="*/ 2147483647 h 624"/>
                <a:gd name="T42" fmla="*/ 2147483647 w 234"/>
                <a:gd name="T43" fmla="*/ 2147483647 h 624"/>
                <a:gd name="T44" fmla="*/ 2147483647 w 234"/>
                <a:gd name="T45" fmla="*/ 2147483647 h 624"/>
                <a:gd name="T46" fmla="*/ 2147483647 w 234"/>
                <a:gd name="T47" fmla="*/ 0 h 624"/>
                <a:gd name="T48" fmla="*/ 2147483647 w 234"/>
                <a:gd name="T49" fmla="*/ 2147483647 h 624"/>
                <a:gd name="T50" fmla="*/ 2147483647 w 234"/>
                <a:gd name="T51" fmla="*/ 2147483647 h 624"/>
                <a:gd name="T52" fmla="*/ 2147483647 w 234"/>
                <a:gd name="T53" fmla="*/ 2147483647 h 624"/>
                <a:gd name="T54" fmla="*/ 2147483647 w 234"/>
                <a:gd name="T55" fmla="*/ 2147483647 h 624"/>
                <a:gd name="T56" fmla="*/ 2147483647 w 234"/>
                <a:gd name="T57" fmla="*/ 2147483647 h 624"/>
                <a:gd name="T58" fmla="*/ 2147483647 w 234"/>
                <a:gd name="T59" fmla="*/ 2147483647 h 624"/>
                <a:gd name="T60" fmla="*/ 2147483647 w 234"/>
                <a:gd name="T61" fmla="*/ 2147483647 h 624"/>
                <a:gd name="T62" fmla="*/ 2147483647 w 234"/>
                <a:gd name="T63" fmla="*/ 2147483647 h 624"/>
                <a:gd name="T64" fmla="*/ 2147483647 w 234"/>
                <a:gd name="T65" fmla="*/ 2147483647 h 624"/>
                <a:gd name="T66" fmla="*/ 2147483647 w 234"/>
                <a:gd name="T67" fmla="*/ 2147483647 h 624"/>
                <a:gd name="T68" fmla="*/ 2147483647 w 234"/>
                <a:gd name="T69" fmla="*/ 2147483647 h 624"/>
                <a:gd name="T70" fmla="*/ 2147483647 w 234"/>
                <a:gd name="T71" fmla="*/ 2147483647 h 624"/>
                <a:gd name="T72" fmla="*/ 2147483647 w 234"/>
                <a:gd name="T73" fmla="*/ 2147483647 h 624"/>
                <a:gd name="T74" fmla="*/ 0 w 234"/>
                <a:gd name="T75" fmla="*/ 2147483647 h 624"/>
                <a:gd name="T76" fmla="*/ 2147483647 w 234"/>
                <a:gd name="T77" fmla="*/ 2147483647 h 624"/>
                <a:gd name="T78" fmla="*/ 2147483647 w 234"/>
                <a:gd name="T79" fmla="*/ 2147483647 h 624"/>
                <a:gd name="T80" fmla="*/ 2147483647 w 234"/>
                <a:gd name="T81" fmla="*/ 2147483647 h 624"/>
                <a:gd name="T82" fmla="*/ 2147483647 w 234"/>
                <a:gd name="T83" fmla="*/ 2147483647 h 624"/>
                <a:gd name="T84" fmla="*/ 2147483647 w 234"/>
                <a:gd name="T85" fmla="*/ 2147483647 h 624"/>
                <a:gd name="T86" fmla="*/ 2147483647 w 234"/>
                <a:gd name="T87" fmla="*/ 2147483647 h 624"/>
                <a:gd name="T88" fmla="*/ 2147483647 w 234"/>
                <a:gd name="T89" fmla="*/ 2147483647 h 624"/>
                <a:gd name="T90" fmla="*/ 2147483647 w 234"/>
                <a:gd name="T91" fmla="*/ 2147483647 h 624"/>
                <a:gd name="T92" fmla="*/ 2147483647 w 234"/>
                <a:gd name="T93" fmla="*/ 2147483647 h 624"/>
                <a:gd name="T94" fmla="*/ 2147483647 w 234"/>
                <a:gd name="T95" fmla="*/ 2147483647 h 624"/>
                <a:gd name="T96" fmla="*/ 2147483647 w 234"/>
                <a:gd name="T97" fmla="*/ 2147483647 h 624"/>
                <a:gd name="T98" fmla="*/ 2147483647 w 234"/>
                <a:gd name="T99" fmla="*/ 2147483647 h 624"/>
                <a:gd name="T100" fmla="*/ 2147483647 w 234"/>
                <a:gd name="T101" fmla="*/ 2147483647 h 624"/>
                <a:gd name="T102" fmla="*/ 2147483647 w 234"/>
                <a:gd name="T103" fmla="*/ 2147483647 h 624"/>
                <a:gd name="T104" fmla="*/ 2147483647 w 234"/>
                <a:gd name="T105" fmla="*/ 2147483647 h 624"/>
                <a:gd name="T106" fmla="*/ 2147483647 w 234"/>
                <a:gd name="T107" fmla="*/ 2147483647 h 624"/>
                <a:gd name="T108" fmla="*/ 2147483647 w 234"/>
                <a:gd name="T109" fmla="*/ 2147483647 h 624"/>
                <a:gd name="T110" fmla="*/ 2147483647 w 234"/>
                <a:gd name="T111" fmla="*/ 2147483647 h 624"/>
                <a:gd name="T112" fmla="*/ 2147483647 w 234"/>
                <a:gd name="T113" fmla="*/ 2147483647 h 624"/>
                <a:gd name="T114" fmla="*/ 2147483647 w 234"/>
                <a:gd name="T115" fmla="*/ 2147483647 h 624"/>
                <a:gd name="T116" fmla="*/ 2147483647 w 234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624"/>
                <a:gd name="T179" fmla="*/ 234 w 234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62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53" name="Madagascar"/>
            <p:cNvSpPr>
              <a:spLocks/>
            </p:cNvSpPr>
            <p:nvPr/>
          </p:nvSpPr>
          <p:spPr bwMode="gray">
            <a:xfrm>
              <a:off x="4970846" y="4113681"/>
              <a:ext cx="171532" cy="323324"/>
            </a:xfrm>
            <a:custGeom>
              <a:avLst/>
              <a:gdLst>
                <a:gd name="T0" fmla="*/ 2147483647 w 594"/>
                <a:gd name="T1" fmla="*/ 2147483647 h 1092"/>
                <a:gd name="T2" fmla="*/ 2147483647 w 594"/>
                <a:gd name="T3" fmla="*/ 2147483647 h 1092"/>
                <a:gd name="T4" fmla="*/ 2147483647 w 594"/>
                <a:gd name="T5" fmla="*/ 2147483647 h 1092"/>
                <a:gd name="T6" fmla="*/ 2147483647 w 594"/>
                <a:gd name="T7" fmla="*/ 2147483647 h 1092"/>
                <a:gd name="T8" fmla="*/ 2147483647 w 594"/>
                <a:gd name="T9" fmla="*/ 2147483647 h 1092"/>
                <a:gd name="T10" fmla="*/ 2147483647 w 594"/>
                <a:gd name="T11" fmla="*/ 2147483647 h 1092"/>
                <a:gd name="T12" fmla="*/ 2147483647 w 594"/>
                <a:gd name="T13" fmla="*/ 2147483647 h 1092"/>
                <a:gd name="T14" fmla="*/ 2147483647 w 594"/>
                <a:gd name="T15" fmla="*/ 2147483647 h 1092"/>
                <a:gd name="T16" fmla="*/ 2147483647 w 594"/>
                <a:gd name="T17" fmla="*/ 2147483647 h 1092"/>
                <a:gd name="T18" fmla="*/ 2147483647 w 594"/>
                <a:gd name="T19" fmla="*/ 2147483647 h 1092"/>
                <a:gd name="T20" fmla="*/ 2147483647 w 594"/>
                <a:gd name="T21" fmla="*/ 2147483647 h 1092"/>
                <a:gd name="T22" fmla="*/ 2147483647 w 594"/>
                <a:gd name="T23" fmla="*/ 2147483647 h 1092"/>
                <a:gd name="T24" fmla="*/ 2147483647 w 594"/>
                <a:gd name="T25" fmla="*/ 2147483647 h 1092"/>
                <a:gd name="T26" fmla="*/ 2147483647 w 594"/>
                <a:gd name="T27" fmla="*/ 2147483647 h 1092"/>
                <a:gd name="T28" fmla="*/ 2147483647 w 594"/>
                <a:gd name="T29" fmla="*/ 2147483647 h 1092"/>
                <a:gd name="T30" fmla="*/ 2147483647 w 594"/>
                <a:gd name="T31" fmla="*/ 2147483647 h 1092"/>
                <a:gd name="T32" fmla="*/ 2147483647 w 594"/>
                <a:gd name="T33" fmla="*/ 0 h 1092"/>
                <a:gd name="T34" fmla="*/ 2147483647 w 594"/>
                <a:gd name="T35" fmla="*/ 2147483647 h 1092"/>
                <a:gd name="T36" fmla="*/ 2147483647 w 594"/>
                <a:gd name="T37" fmla="*/ 2147483647 h 1092"/>
                <a:gd name="T38" fmla="*/ 2147483647 w 594"/>
                <a:gd name="T39" fmla="*/ 2147483647 h 1092"/>
                <a:gd name="T40" fmla="*/ 2147483647 w 594"/>
                <a:gd name="T41" fmla="*/ 2147483647 h 1092"/>
                <a:gd name="T42" fmla="*/ 2147483647 w 594"/>
                <a:gd name="T43" fmla="*/ 2147483647 h 1092"/>
                <a:gd name="T44" fmla="*/ 2147483647 w 594"/>
                <a:gd name="T45" fmla="*/ 2147483647 h 1092"/>
                <a:gd name="T46" fmla="*/ 2147483647 w 594"/>
                <a:gd name="T47" fmla="*/ 2147483647 h 1092"/>
                <a:gd name="T48" fmla="*/ 2147483647 w 594"/>
                <a:gd name="T49" fmla="*/ 2147483647 h 1092"/>
                <a:gd name="T50" fmla="*/ 2147483647 w 594"/>
                <a:gd name="T51" fmla="*/ 2147483647 h 1092"/>
                <a:gd name="T52" fmla="*/ 2147483647 w 594"/>
                <a:gd name="T53" fmla="*/ 2147483647 h 1092"/>
                <a:gd name="T54" fmla="*/ 2147483647 w 594"/>
                <a:gd name="T55" fmla="*/ 2147483647 h 1092"/>
                <a:gd name="T56" fmla="*/ 2147483647 w 594"/>
                <a:gd name="T57" fmla="*/ 2147483647 h 1092"/>
                <a:gd name="T58" fmla="*/ 2147483647 w 594"/>
                <a:gd name="T59" fmla="*/ 2147483647 h 1092"/>
                <a:gd name="T60" fmla="*/ 2147483647 w 594"/>
                <a:gd name="T61" fmla="*/ 2147483647 h 1092"/>
                <a:gd name="T62" fmla="*/ 2147483647 w 594"/>
                <a:gd name="T63" fmla="*/ 2147483647 h 1092"/>
                <a:gd name="T64" fmla="*/ 2147483647 w 594"/>
                <a:gd name="T65" fmla="*/ 2147483647 h 1092"/>
                <a:gd name="T66" fmla="*/ 2147483647 w 594"/>
                <a:gd name="T67" fmla="*/ 2147483647 h 1092"/>
                <a:gd name="T68" fmla="*/ 2147483647 w 594"/>
                <a:gd name="T69" fmla="*/ 2147483647 h 1092"/>
                <a:gd name="T70" fmla="*/ 2147483647 w 594"/>
                <a:gd name="T71" fmla="*/ 2147483647 h 1092"/>
                <a:gd name="T72" fmla="*/ 2147483647 w 594"/>
                <a:gd name="T73" fmla="*/ 2147483647 h 1092"/>
                <a:gd name="T74" fmla="*/ 2147483647 w 594"/>
                <a:gd name="T75" fmla="*/ 2147483647 h 1092"/>
                <a:gd name="T76" fmla="*/ 2147483647 w 594"/>
                <a:gd name="T77" fmla="*/ 2147483647 h 1092"/>
                <a:gd name="T78" fmla="*/ 2147483647 w 594"/>
                <a:gd name="T79" fmla="*/ 2147483647 h 1092"/>
                <a:gd name="T80" fmla="*/ 2147483647 w 594"/>
                <a:gd name="T81" fmla="*/ 2147483647 h 1092"/>
                <a:gd name="T82" fmla="*/ 2147483647 w 594"/>
                <a:gd name="T83" fmla="*/ 2147483647 h 1092"/>
                <a:gd name="T84" fmla="*/ 2147483647 w 594"/>
                <a:gd name="T85" fmla="*/ 2147483647 h 1092"/>
                <a:gd name="T86" fmla="*/ 0 w 594"/>
                <a:gd name="T87" fmla="*/ 2147483647 h 1092"/>
                <a:gd name="T88" fmla="*/ 2147483647 w 594"/>
                <a:gd name="T89" fmla="*/ 2147483647 h 1092"/>
                <a:gd name="T90" fmla="*/ 2147483647 w 594"/>
                <a:gd name="T91" fmla="*/ 2147483647 h 1092"/>
                <a:gd name="T92" fmla="*/ 2147483647 w 594"/>
                <a:gd name="T93" fmla="*/ 2147483647 h 1092"/>
                <a:gd name="T94" fmla="*/ 2147483647 w 594"/>
                <a:gd name="T95" fmla="*/ 2147483647 h 1092"/>
                <a:gd name="T96" fmla="*/ 2147483647 w 594"/>
                <a:gd name="T97" fmla="*/ 2147483647 h 1092"/>
                <a:gd name="T98" fmla="*/ 2147483647 w 594"/>
                <a:gd name="T99" fmla="*/ 2147483647 h 1092"/>
                <a:gd name="T100" fmla="*/ 2147483647 w 594"/>
                <a:gd name="T101" fmla="*/ 2147483647 h 1092"/>
                <a:gd name="T102" fmla="*/ 2147483647 w 594"/>
                <a:gd name="T103" fmla="*/ 2147483647 h 10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4"/>
                <a:gd name="T157" fmla="*/ 0 h 1092"/>
                <a:gd name="T158" fmla="*/ 594 w 594"/>
                <a:gd name="T159" fmla="*/ 1092 h 10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4" h="1092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54" name="Macedonia"/>
            <p:cNvSpPr>
              <a:spLocks/>
            </p:cNvSpPr>
            <p:nvPr/>
          </p:nvSpPr>
          <p:spPr bwMode="gray">
            <a:xfrm>
              <a:off x="4507082" y="2782354"/>
              <a:ext cx="44469" cy="38038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55" name="Luxembourg"/>
            <p:cNvSpPr>
              <a:spLocks/>
            </p:cNvSpPr>
            <p:nvPr/>
          </p:nvSpPr>
          <p:spPr bwMode="gray">
            <a:xfrm>
              <a:off x="4227551" y="2598506"/>
              <a:ext cx="19057" cy="12679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56" name="Lithuania"/>
            <p:cNvSpPr>
              <a:spLocks/>
            </p:cNvSpPr>
            <p:nvPr/>
          </p:nvSpPr>
          <p:spPr bwMode="gray">
            <a:xfrm>
              <a:off x="4494376" y="2452692"/>
              <a:ext cx="101647" cy="57059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57" name="Liechtenstein"/>
            <p:cNvSpPr>
              <a:spLocks/>
            </p:cNvSpPr>
            <p:nvPr/>
          </p:nvSpPr>
          <p:spPr bwMode="gray">
            <a:xfrm>
              <a:off x="4297432" y="2661902"/>
              <a:ext cx="0" cy="6338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58" name="Libya"/>
            <p:cNvSpPr>
              <a:spLocks/>
            </p:cNvSpPr>
            <p:nvPr/>
          </p:nvSpPr>
          <p:spPr bwMode="gray">
            <a:xfrm>
              <a:off x="4291081" y="3004244"/>
              <a:ext cx="317648" cy="336000"/>
            </a:xfrm>
            <a:custGeom>
              <a:avLst/>
              <a:gdLst>
                <a:gd name="T0" fmla="*/ 2147483647 w 1098"/>
                <a:gd name="T1" fmla="*/ 2147483647 h 1110"/>
                <a:gd name="T2" fmla="*/ 2147483647 w 1098"/>
                <a:gd name="T3" fmla="*/ 2147483647 h 1110"/>
                <a:gd name="T4" fmla="*/ 2147483647 w 1098"/>
                <a:gd name="T5" fmla="*/ 2147483647 h 1110"/>
                <a:gd name="T6" fmla="*/ 2147483647 w 1098"/>
                <a:gd name="T7" fmla="*/ 2147483647 h 1110"/>
                <a:gd name="T8" fmla="*/ 2147483647 w 1098"/>
                <a:gd name="T9" fmla="*/ 2147483647 h 1110"/>
                <a:gd name="T10" fmla="*/ 2147483647 w 1098"/>
                <a:gd name="T11" fmla="*/ 2147483647 h 1110"/>
                <a:gd name="T12" fmla="*/ 2147483647 w 1098"/>
                <a:gd name="T13" fmla="*/ 2147483647 h 1110"/>
                <a:gd name="T14" fmla="*/ 2147483647 w 1098"/>
                <a:gd name="T15" fmla="*/ 2147483647 h 1110"/>
                <a:gd name="T16" fmla="*/ 2147483647 w 1098"/>
                <a:gd name="T17" fmla="*/ 2147483647 h 1110"/>
                <a:gd name="T18" fmla="*/ 2147483647 w 1098"/>
                <a:gd name="T19" fmla="*/ 2147483647 h 1110"/>
                <a:gd name="T20" fmla="*/ 2147483647 w 1098"/>
                <a:gd name="T21" fmla="*/ 2147483647 h 1110"/>
                <a:gd name="T22" fmla="*/ 2147483647 w 1098"/>
                <a:gd name="T23" fmla="*/ 2147483647 h 1110"/>
                <a:gd name="T24" fmla="*/ 0 w 1098"/>
                <a:gd name="T25" fmla="*/ 2147483647 h 1110"/>
                <a:gd name="T26" fmla="*/ 2147483647 w 1098"/>
                <a:gd name="T27" fmla="*/ 2147483647 h 1110"/>
                <a:gd name="T28" fmla="*/ 2147483647 w 1098"/>
                <a:gd name="T29" fmla="*/ 2147483647 h 1110"/>
                <a:gd name="T30" fmla="*/ 2147483647 w 1098"/>
                <a:gd name="T31" fmla="*/ 2147483647 h 1110"/>
                <a:gd name="T32" fmla="*/ 2147483647 w 1098"/>
                <a:gd name="T33" fmla="*/ 2147483647 h 1110"/>
                <a:gd name="T34" fmla="*/ 2147483647 w 1098"/>
                <a:gd name="T35" fmla="*/ 2147483647 h 1110"/>
                <a:gd name="T36" fmla="*/ 2147483647 w 1098"/>
                <a:gd name="T37" fmla="*/ 2147483647 h 1110"/>
                <a:gd name="T38" fmla="*/ 2147483647 w 1098"/>
                <a:gd name="T39" fmla="*/ 2147483647 h 1110"/>
                <a:gd name="T40" fmla="*/ 2147483647 w 1098"/>
                <a:gd name="T41" fmla="*/ 2147483647 h 1110"/>
                <a:gd name="T42" fmla="*/ 2147483647 w 1098"/>
                <a:gd name="T43" fmla="*/ 2147483647 h 1110"/>
                <a:gd name="T44" fmla="*/ 2147483647 w 1098"/>
                <a:gd name="T45" fmla="*/ 2147483647 h 1110"/>
                <a:gd name="T46" fmla="*/ 2147483647 w 1098"/>
                <a:gd name="T47" fmla="*/ 2147483647 h 1110"/>
                <a:gd name="T48" fmla="*/ 2147483647 w 1098"/>
                <a:gd name="T49" fmla="*/ 2147483647 h 1110"/>
                <a:gd name="T50" fmla="*/ 2147483647 w 1098"/>
                <a:gd name="T51" fmla="*/ 2147483647 h 1110"/>
                <a:gd name="T52" fmla="*/ 2147483647 w 1098"/>
                <a:gd name="T53" fmla="*/ 2147483647 h 1110"/>
                <a:gd name="T54" fmla="*/ 2147483647 w 1098"/>
                <a:gd name="T55" fmla="*/ 2147483647 h 1110"/>
                <a:gd name="T56" fmla="*/ 2147483647 w 1098"/>
                <a:gd name="T57" fmla="*/ 2147483647 h 1110"/>
                <a:gd name="T58" fmla="*/ 2147483647 w 1098"/>
                <a:gd name="T59" fmla="*/ 2147483647 h 1110"/>
                <a:gd name="T60" fmla="*/ 2147483647 w 1098"/>
                <a:gd name="T61" fmla="*/ 2147483647 h 1110"/>
                <a:gd name="T62" fmla="*/ 2147483647 w 1098"/>
                <a:gd name="T63" fmla="*/ 2147483647 h 1110"/>
                <a:gd name="T64" fmla="*/ 2147483647 w 1098"/>
                <a:gd name="T65" fmla="*/ 2147483647 h 1110"/>
                <a:gd name="T66" fmla="*/ 2147483647 w 1098"/>
                <a:gd name="T67" fmla="*/ 2147483647 h 1110"/>
                <a:gd name="T68" fmla="*/ 2147483647 w 1098"/>
                <a:gd name="T69" fmla="*/ 2147483647 h 1110"/>
                <a:gd name="T70" fmla="*/ 2147483647 w 1098"/>
                <a:gd name="T71" fmla="*/ 2147483647 h 1110"/>
                <a:gd name="T72" fmla="*/ 2147483647 w 1098"/>
                <a:gd name="T73" fmla="*/ 2147483647 h 1110"/>
                <a:gd name="T74" fmla="*/ 2147483647 w 1098"/>
                <a:gd name="T75" fmla="*/ 2147483647 h 1110"/>
                <a:gd name="T76" fmla="*/ 2147483647 w 1098"/>
                <a:gd name="T77" fmla="*/ 2147483647 h 1110"/>
                <a:gd name="T78" fmla="*/ 2147483647 w 1098"/>
                <a:gd name="T79" fmla="*/ 2147483647 h 1110"/>
                <a:gd name="T80" fmla="*/ 2147483647 w 1098"/>
                <a:gd name="T81" fmla="*/ 2147483647 h 1110"/>
                <a:gd name="T82" fmla="*/ 2147483647 w 1098"/>
                <a:gd name="T83" fmla="*/ 2147483647 h 1110"/>
                <a:gd name="T84" fmla="*/ 2147483647 w 1098"/>
                <a:gd name="T85" fmla="*/ 2147483647 h 1110"/>
                <a:gd name="T86" fmla="*/ 2147483647 w 1098"/>
                <a:gd name="T87" fmla="*/ 2147483647 h 1110"/>
                <a:gd name="T88" fmla="*/ 2147483647 w 1098"/>
                <a:gd name="T89" fmla="*/ 2147483647 h 1110"/>
                <a:gd name="T90" fmla="*/ 2147483647 w 1098"/>
                <a:gd name="T91" fmla="*/ 2147483647 h 1110"/>
                <a:gd name="T92" fmla="*/ 2147483647 w 1098"/>
                <a:gd name="T93" fmla="*/ 2147483647 h 1110"/>
                <a:gd name="T94" fmla="*/ 2147483647 w 1098"/>
                <a:gd name="T95" fmla="*/ 2147483647 h 1110"/>
                <a:gd name="T96" fmla="*/ 2147483647 w 1098"/>
                <a:gd name="T97" fmla="*/ 2147483647 h 1110"/>
                <a:gd name="T98" fmla="*/ 2147483647 w 1098"/>
                <a:gd name="T99" fmla="*/ 2147483647 h 1110"/>
                <a:gd name="T100" fmla="*/ 2147483647 w 1098"/>
                <a:gd name="T101" fmla="*/ 2147483647 h 1110"/>
                <a:gd name="T102" fmla="*/ 2147483647 w 1098"/>
                <a:gd name="T103" fmla="*/ 2147483647 h 1110"/>
                <a:gd name="T104" fmla="*/ 2147483647 w 1098"/>
                <a:gd name="T105" fmla="*/ 2147483647 h 1110"/>
                <a:gd name="T106" fmla="*/ 2147483647 w 1098"/>
                <a:gd name="T107" fmla="*/ 2147483647 h 1110"/>
                <a:gd name="T108" fmla="*/ 2147483647 w 1098"/>
                <a:gd name="T109" fmla="*/ 2147483647 h 1110"/>
                <a:gd name="T110" fmla="*/ 2147483647 w 1098"/>
                <a:gd name="T111" fmla="*/ 2147483647 h 1110"/>
                <a:gd name="T112" fmla="*/ 2147483647 w 1098"/>
                <a:gd name="T113" fmla="*/ 2147483647 h 1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1110"/>
                <a:gd name="T173" fmla="*/ 1098 w 1098"/>
                <a:gd name="T174" fmla="*/ 1110 h 1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1110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59" name="Liberia"/>
            <p:cNvSpPr>
              <a:spLocks/>
            </p:cNvSpPr>
            <p:nvPr/>
          </p:nvSpPr>
          <p:spPr bwMode="gray">
            <a:xfrm>
              <a:off x="3859079" y="3600171"/>
              <a:ext cx="88942" cy="107772"/>
            </a:xfrm>
            <a:custGeom>
              <a:avLst/>
              <a:gdLst>
                <a:gd name="T0" fmla="*/ 2147483647 w 312"/>
                <a:gd name="T1" fmla="*/ 2147483647 h 342"/>
                <a:gd name="T2" fmla="*/ 2147483647 w 312"/>
                <a:gd name="T3" fmla="*/ 2147483647 h 342"/>
                <a:gd name="T4" fmla="*/ 2147483647 w 312"/>
                <a:gd name="T5" fmla="*/ 2147483647 h 342"/>
                <a:gd name="T6" fmla="*/ 2147483647 w 312"/>
                <a:gd name="T7" fmla="*/ 2147483647 h 342"/>
                <a:gd name="T8" fmla="*/ 2147483647 w 312"/>
                <a:gd name="T9" fmla="*/ 2147483647 h 342"/>
                <a:gd name="T10" fmla="*/ 2147483647 w 312"/>
                <a:gd name="T11" fmla="*/ 2147483647 h 342"/>
                <a:gd name="T12" fmla="*/ 2147483647 w 312"/>
                <a:gd name="T13" fmla="*/ 2147483647 h 342"/>
                <a:gd name="T14" fmla="*/ 2147483647 w 312"/>
                <a:gd name="T15" fmla="*/ 2147483647 h 342"/>
                <a:gd name="T16" fmla="*/ 2147483647 w 312"/>
                <a:gd name="T17" fmla="*/ 2147483647 h 342"/>
                <a:gd name="T18" fmla="*/ 2147483647 w 312"/>
                <a:gd name="T19" fmla="*/ 2147483647 h 342"/>
                <a:gd name="T20" fmla="*/ 2147483647 w 312"/>
                <a:gd name="T21" fmla="*/ 2147483647 h 342"/>
                <a:gd name="T22" fmla="*/ 2147483647 w 312"/>
                <a:gd name="T23" fmla="*/ 2147483647 h 342"/>
                <a:gd name="T24" fmla="*/ 2147483647 w 312"/>
                <a:gd name="T25" fmla="*/ 2147483647 h 342"/>
                <a:gd name="T26" fmla="*/ 2147483647 w 312"/>
                <a:gd name="T27" fmla="*/ 2147483647 h 342"/>
                <a:gd name="T28" fmla="*/ 2147483647 w 312"/>
                <a:gd name="T29" fmla="*/ 2147483647 h 342"/>
                <a:gd name="T30" fmla="*/ 2147483647 w 312"/>
                <a:gd name="T31" fmla="*/ 2147483647 h 342"/>
                <a:gd name="T32" fmla="*/ 2147483647 w 312"/>
                <a:gd name="T33" fmla="*/ 2147483647 h 342"/>
                <a:gd name="T34" fmla="*/ 2147483647 w 312"/>
                <a:gd name="T35" fmla="*/ 2147483647 h 342"/>
                <a:gd name="T36" fmla="*/ 2147483647 w 312"/>
                <a:gd name="T37" fmla="*/ 2147483647 h 342"/>
                <a:gd name="T38" fmla="*/ 2147483647 w 312"/>
                <a:gd name="T39" fmla="*/ 2147483647 h 342"/>
                <a:gd name="T40" fmla="*/ 2147483647 w 312"/>
                <a:gd name="T41" fmla="*/ 2147483647 h 342"/>
                <a:gd name="T42" fmla="*/ 2147483647 w 312"/>
                <a:gd name="T43" fmla="*/ 2147483647 h 342"/>
                <a:gd name="T44" fmla="*/ 2147483647 w 312"/>
                <a:gd name="T45" fmla="*/ 2147483647 h 342"/>
                <a:gd name="T46" fmla="*/ 2147483647 w 312"/>
                <a:gd name="T47" fmla="*/ 2147483647 h 342"/>
                <a:gd name="T48" fmla="*/ 2147483647 w 312"/>
                <a:gd name="T49" fmla="*/ 2147483647 h 342"/>
                <a:gd name="T50" fmla="*/ 2147483647 w 312"/>
                <a:gd name="T51" fmla="*/ 0 h 342"/>
                <a:gd name="T52" fmla="*/ 2147483647 w 312"/>
                <a:gd name="T53" fmla="*/ 0 h 342"/>
                <a:gd name="T54" fmla="*/ 2147483647 w 312"/>
                <a:gd name="T55" fmla="*/ 2147483647 h 342"/>
                <a:gd name="T56" fmla="*/ 2147483647 w 312"/>
                <a:gd name="T57" fmla="*/ 2147483647 h 342"/>
                <a:gd name="T58" fmla="*/ 2147483647 w 312"/>
                <a:gd name="T59" fmla="*/ 2147483647 h 342"/>
                <a:gd name="T60" fmla="*/ 2147483647 w 312"/>
                <a:gd name="T61" fmla="*/ 2147483647 h 342"/>
                <a:gd name="T62" fmla="*/ 2147483647 w 312"/>
                <a:gd name="T63" fmla="*/ 2147483647 h 342"/>
                <a:gd name="T64" fmla="*/ 2147483647 w 312"/>
                <a:gd name="T65" fmla="*/ 2147483647 h 342"/>
                <a:gd name="T66" fmla="*/ 2147483647 w 312"/>
                <a:gd name="T67" fmla="*/ 2147483647 h 342"/>
                <a:gd name="T68" fmla="*/ 2147483647 w 312"/>
                <a:gd name="T69" fmla="*/ 2147483647 h 342"/>
                <a:gd name="T70" fmla="*/ 2147483647 w 312"/>
                <a:gd name="T71" fmla="*/ 2147483647 h 342"/>
                <a:gd name="T72" fmla="*/ 2147483647 w 312"/>
                <a:gd name="T73" fmla="*/ 2147483647 h 342"/>
                <a:gd name="T74" fmla="*/ 2147483647 w 312"/>
                <a:gd name="T75" fmla="*/ 2147483647 h 342"/>
                <a:gd name="T76" fmla="*/ 2147483647 w 312"/>
                <a:gd name="T77" fmla="*/ 2147483647 h 342"/>
                <a:gd name="T78" fmla="*/ 0 w 312"/>
                <a:gd name="T79" fmla="*/ 2147483647 h 342"/>
                <a:gd name="T80" fmla="*/ 2147483647 w 312"/>
                <a:gd name="T81" fmla="*/ 2147483647 h 342"/>
                <a:gd name="T82" fmla="*/ 2147483647 w 312"/>
                <a:gd name="T83" fmla="*/ 2147483647 h 342"/>
                <a:gd name="T84" fmla="*/ 2147483647 w 312"/>
                <a:gd name="T85" fmla="*/ 2147483647 h 342"/>
                <a:gd name="T86" fmla="*/ 2147483647 w 312"/>
                <a:gd name="T87" fmla="*/ 2147483647 h 342"/>
                <a:gd name="T88" fmla="*/ 2147483647 w 312"/>
                <a:gd name="T89" fmla="*/ 2147483647 h 342"/>
                <a:gd name="T90" fmla="*/ 2147483647 w 312"/>
                <a:gd name="T91" fmla="*/ 2147483647 h 342"/>
                <a:gd name="T92" fmla="*/ 2147483647 w 312"/>
                <a:gd name="T93" fmla="*/ 2147483647 h 342"/>
                <a:gd name="T94" fmla="*/ 2147483647 w 312"/>
                <a:gd name="T95" fmla="*/ 2147483647 h 342"/>
                <a:gd name="T96" fmla="*/ 2147483647 w 312"/>
                <a:gd name="T97" fmla="*/ 2147483647 h 342"/>
                <a:gd name="T98" fmla="*/ 2147483647 w 312"/>
                <a:gd name="T99" fmla="*/ 2147483647 h 342"/>
                <a:gd name="T100" fmla="*/ 2147483647 w 312"/>
                <a:gd name="T101" fmla="*/ 2147483647 h 342"/>
                <a:gd name="T102" fmla="*/ 2147483647 w 312"/>
                <a:gd name="T103" fmla="*/ 2147483647 h 342"/>
                <a:gd name="T104" fmla="*/ 2147483647 w 312"/>
                <a:gd name="T105" fmla="*/ 2147483647 h 342"/>
                <a:gd name="T106" fmla="*/ 2147483647 w 312"/>
                <a:gd name="T107" fmla="*/ 2147483647 h 342"/>
                <a:gd name="T108" fmla="*/ 2147483647 w 312"/>
                <a:gd name="T109" fmla="*/ 2147483647 h 342"/>
                <a:gd name="T110" fmla="*/ 2147483647 w 312"/>
                <a:gd name="T111" fmla="*/ 2147483647 h 342"/>
                <a:gd name="T112" fmla="*/ 2147483647 w 312"/>
                <a:gd name="T113" fmla="*/ 2147483647 h 342"/>
                <a:gd name="T114" fmla="*/ 2147483647 w 312"/>
                <a:gd name="T115" fmla="*/ 2147483647 h 342"/>
                <a:gd name="T116" fmla="*/ 2147483647 w 312"/>
                <a:gd name="T117" fmla="*/ 2147483647 h 342"/>
                <a:gd name="T118" fmla="*/ 2147483647 w 312"/>
                <a:gd name="T119" fmla="*/ 2147483647 h 342"/>
                <a:gd name="T120" fmla="*/ 2147483647 w 312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2"/>
                <a:gd name="T184" fmla="*/ 0 h 342"/>
                <a:gd name="T185" fmla="*/ 312 w 3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2" h="34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60" name="Lesotho"/>
            <p:cNvSpPr>
              <a:spLocks/>
            </p:cNvSpPr>
            <p:nvPr/>
          </p:nvSpPr>
          <p:spPr bwMode="gray">
            <a:xfrm>
              <a:off x="4646847" y="4506740"/>
              <a:ext cx="44469" cy="50717"/>
            </a:xfrm>
            <a:custGeom>
              <a:avLst/>
              <a:gdLst>
                <a:gd name="T0" fmla="*/ 0 w 168"/>
                <a:gd name="T1" fmla="*/ 2147483647 h 162"/>
                <a:gd name="T2" fmla="*/ 2147483647 w 168"/>
                <a:gd name="T3" fmla="*/ 2147483647 h 162"/>
                <a:gd name="T4" fmla="*/ 2147483647 w 168"/>
                <a:gd name="T5" fmla="*/ 2147483647 h 162"/>
                <a:gd name="T6" fmla="*/ 2147483647 w 168"/>
                <a:gd name="T7" fmla="*/ 2147483647 h 162"/>
                <a:gd name="T8" fmla="*/ 2147483647 w 168"/>
                <a:gd name="T9" fmla="*/ 2147483647 h 162"/>
                <a:gd name="T10" fmla="*/ 2147483647 w 168"/>
                <a:gd name="T11" fmla="*/ 2147483647 h 162"/>
                <a:gd name="T12" fmla="*/ 2147483647 w 168"/>
                <a:gd name="T13" fmla="*/ 2147483647 h 162"/>
                <a:gd name="T14" fmla="*/ 2147483647 w 168"/>
                <a:gd name="T15" fmla="*/ 2147483647 h 162"/>
                <a:gd name="T16" fmla="*/ 2147483647 w 168"/>
                <a:gd name="T17" fmla="*/ 2147483647 h 162"/>
                <a:gd name="T18" fmla="*/ 2147483647 w 168"/>
                <a:gd name="T19" fmla="*/ 2147483647 h 162"/>
                <a:gd name="T20" fmla="*/ 2147483647 w 168"/>
                <a:gd name="T21" fmla="*/ 2147483647 h 162"/>
                <a:gd name="T22" fmla="*/ 2147483647 w 168"/>
                <a:gd name="T23" fmla="*/ 2147483647 h 162"/>
                <a:gd name="T24" fmla="*/ 2147483647 w 168"/>
                <a:gd name="T25" fmla="*/ 2147483647 h 162"/>
                <a:gd name="T26" fmla="*/ 2147483647 w 168"/>
                <a:gd name="T27" fmla="*/ 2147483647 h 162"/>
                <a:gd name="T28" fmla="*/ 2147483647 w 168"/>
                <a:gd name="T29" fmla="*/ 2147483647 h 162"/>
                <a:gd name="T30" fmla="*/ 2147483647 w 168"/>
                <a:gd name="T31" fmla="*/ 2147483647 h 162"/>
                <a:gd name="T32" fmla="*/ 2147483647 w 168"/>
                <a:gd name="T33" fmla="*/ 2147483647 h 162"/>
                <a:gd name="T34" fmla="*/ 2147483647 w 168"/>
                <a:gd name="T35" fmla="*/ 2147483647 h 162"/>
                <a:gd name="T36" fmla="*/ 2147483647 w 168"/>
                <a:gd name="T37" fmla="*/ 2147483647 h 162"/>
                <a:gd name="T38" fmla="*/ 2147483647 w 168"/>
                <a:gd name="T39" fmla="*/ 2147483647 h 162"/>
                <a:gd name="T40" fmla="*/ 2147483647 w 168"/>
                <a:gd name="T41" fmla="*/ 2147483647 h 162"/>
                <a:gd name="T42" fmla="*/ 2147483647 w 168"/>
                <a:gd name="T43" fmla="*/ 0 h 162"/>
                <a:gd name="T44" fmla="*/ 2147483647 w 168"/>
                <a:gd name="T45" fmla="*/ 0 h 162"/>
                <a:gd name="T46" fmla="*/ 2147483647 w 168"/>
                <a:gd name="T47" fmla="*/ 2147483647 h 162"/>
                <a:gd name="T48" fmla="*/ 2147483647 w 168"/>
                <a:gd name="T49" fmla="*/ 2147483647 h 162"/>
                <a:gd name="T50" fmla="*/ 2147483647 w 168"/>
                <a:gd name="T51" fmla="*/ 2147483647 h 162"/>
                <a:gd name="T52" fmla="*/ 2147483647 w 168"/>
                <a:gd name="T53" fmla="*/ 2147483647 h 162"/>
                <a:gd name="T54" fmla="*/ 2147483647 w 168"/>
                <a:gd name="T55" fmla="*/ 2147483647 h 162"/>
                <a:gd name="T56" fmla="*/ 2147483647 w 168"/>
                <a:gd name="T57" fmla="*/ 2147483647 h 162"/>
                <a:gd name="T58" fmla="*/ 2147483647 w 168"/>
                <a:gd name="T59" fmla="*/ 2147483647 h 162"/>
                <a:gd name="T60" fmla="*/ 0 w 168"/>
                <a:gd name="T61" fmla="*/ 2147483647 h 1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62"/>
                <a:gd name="T95" fmla="*/ 168 w 168"/>
                <a:gd name="T96" fmla="*/ 162 h 1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62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61" name="Lebanon"/>
            <p:cNvSpPr>
              <a:spLocks/>
            </p:cNvSpPr>
            <p:nvPr/>
          </p:nvSpPr>
          <p:spPr bwMode="gray">
            <a:xfrm>
              <a:off x="4792963" y="2966206"/>
              <a:ext cx="31767" cy="50717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62" name="Latvia"/>
            <p:cNvSpPr>
              <a:spLocks/>
            </p:cNvSpPr>
            <p:nvPr/>
          </p:nvSpPr>
          <p:spPr bwMode="gray">
            <a:xfrm>
              <a:off x="4494376" y="2414654"/>
              <a:ext cx="127059" cy="50717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63" name="Laos"/>
            <p:cNvSpPr>
              <a:spLocks/>
            </p:cNvSpPr>
            <p:nvPr/>
          </p:nvSpPr>
          <p:spPr bwMode="gray">
            <a:xfrm>
              <a:off x="6133441" y="3264167"/>
              <a:ext cx="171528" cy="209211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64" name="Kyrgyzstan"/>
            <p:cNvSpPr>
              <a:spLocks/>
            </p:cNvSpPr>
            <p:nvPr/>
          </p:nvSpPr>
          <p:spPr bwMode="gray">
            <a:xfrm>
              <a:off x="5434615" y="2763337"/>
              <a:ext cx="190589" cy="95093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65" name="Kuwait"/>
            <p:cNvSpPr>
              <a:spLocks/>
            </p:cNvSpPr>
            <p:nvPr/>
          </p:nvSpPr>
          <p:spPr bwMode="gray">
            <a:xfrm>
              <a:off x="5034376" y="3080319"/>
              <a:ext cx="38118" cy="38038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66" name="Korea, South"/>
            <p:cNvSpPr>
              <a:spLocks noEditPoints="1"/>
            </p:cNvSpPr>
            <p:nvPr/>
          </p:nvSpPr>
          <p:spPr bwMode="gray">
            <a:xfrm>
              <a:off x="6546382" y="2877451"/>
              <a:ext cx="76236" cy="126793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67" name="Korea, North"/>
            <p:cNvSpPr>
              <a:spLocks/>
            </p:cNvSpPr>
            <p:nvPr/>
          </p:nvSpPr>
          <p:spPr bwMode="gray">
            <a:xfrm>
              <a:off x="6476501" y="2769674"/>
              <a:ext cx="95292" cy="126793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68" name="Kenya"/>
            <p:cNvSpPr>
              <a:spLocks/>
            </p:cNvSpPr>
            <p:nvPr/>
          </p:nvSpPr>
          <p:spPr bwMode="gray">
            <a:xfrm>
              <a:off x="4805669" y="3695264"/>
              <a:ext cx="158826" cy="234569"/>
            </a:xfrm>
            <a:custGeom>
              <a:avLst/>
              <a:gdLst>
                <a:gd name="T0" fmla="*/ 2147483647 w 564"/>
                <a:gd name="T1" fmla="*/ 2147483647 h 762"/>
                <a:gd name="T2" fmla="*/ 2147483647 w 564"/>
                <a:gd name="T3" fmla="*/ 2147483647 h 762"/>
                <a:gd name="T4" fmla="*/ 2147483647 w 564"/>
                <a:gd name="T5" fmla="*/ 2147483647 h 762"/>
                <a:gd name="T6" fmla="*/ 2147483647 w 564"/>
                <a:gd name="T7" fmla="*/ 2147483647 h 762"/>
                <a:gd name="T8" fmla="*/ 2147483647 w 564"/>
                <a:gd name="T9" fmla="*/ 2147483647 h 762"/>
                <a:gd name="T10" fmla="*/ 2147483647 w 564"/>
                <a:gd name="T11" fmla="*/ 2147483647 h 762"/>
                <a:gd name="T12" fmla="*/ 2147483647 w 564"/>
                <a:gd name="T13" fmla="*/ 2147483647 h 762"/>
                <a:gd name="T14" fmla="*/ 2147483647 w 564"/>
                <a:gd name="T15" fmla="*/ 2147483647 h 762"/>
                <a:gd name="T16" fmla="*/ 2147483647 w 564"/>
                <a:gd name="T17" fmla="*/ 2147483647 h 762"/>
                <a:gd name="T18" fmla="*/ 2147483647 w 564"/>
                <a:gd name="T19" fmla="*/ 2147483647 h 762"/>
                <a:gd name="T20" fmla="*/ 2147483647 w 564"/>
                <a:gd name="T21" fmla="*/ 2147483647 h 762"/>
                <a:gd name="T22" fmla="*/ 2147483647 w 564"/>
                <a:gd name="T23" fmla="*/ 2147483647 h 762"/>
                <a:gd name="T24" fmla="*/ 2147483647 w 564"/>
                <a:gd name="T25" fmla="*/ 0 h 762"/>
                <a:gd name="T26" fmla="*/ 2147483647 w 564"/>
                <a:gd name="T27" fmla="*/ 2147483647 h 762"/>
                <a:gd name="T28" fmla="*/ 2147483647 w 564"/>
                <a:gd name="T29" fmla="*/ 2147483647 h 762"/>
                <a:gd name="T30" fmla="*/ 2147483647 w 564"/>
                <a:gd name="T31" fmla="*/ 2147483647 h 762"/>
                <a:gd name="T32" fmla="*/ 2147483647 w 564"/>
                <a:gd name="T33" fmla="*/ 2147483647 h 762"/>
                <a:gd name="T34" fmla="*/ 2147483647 w 564"/>
                <a:gd name="T35" fmla="*/ 2147483647 h 762"/>
                <a:gd name="T36" fmla="*/ 2147483647 w 564"/>
                <a:gd name="T37" fmla="*/ 2147483647 h 762"/>
                <a:gd name="T38" fmla="*/ 2147483647 w 564"/>
                <a:gd name="T39" fmla="*/ 2147483647 h 762"/>
                <a:gd name="T40" fmla="*/ 2147483647 w 564"/>
                <a:gd name="T41" fmla="*/ 2147483647 h 762"/>
                <a:gd name="T42" fmla="*/ 2147483647 w 564"/>
                <a:gd name="T43" fmla="*/ 2147483647 h 762"/>
                <a:gd name="T44" fmla="*/ 2147483647 w 564"/>
                <a:gd name="T45" fmla="*/ 2147483647 h 762"/>
                <a:gd name="T46" fmla="*/ 2147483647 w 564"/>
                <a:gd name="T47" fmla="*/ 2147483647 h 762"/>
                <a:gd name="T48" fmla="*/ 2147483647 w 564"/>
                <a:gd name="T49" fmla="*/ 2147483647 h 762"/>
                <a:gd name="T50" fmla="*/ 2147483647 w 564"/>
                <a:gd name="T51" fmla="*/ 2147483647 h 762"/>
                <a:gd name="T52" fmla="*/ 2147483647 w 564"/>
                <a:gd name="T53" fmla="*/ 2147483647 h 762"/>
                <a:gd name="T54" fmla="*/ 2147483647 w 564"/>
                <a:gd name="T55" fmla="*/ 2147483647 h 762"/>
                <a:gd name="T56" fmla="*/ 2147483647 w 564"/>
                <a:gd name="T57" fmla="*/ 2147483647 h 762"/>
                <a:gd name="T58" fmla="*/ 0 w 564"/>
                <a:gd name="T59" fmla="*/ 2147483647 h 762"/>
                <a:gd name="T60" fmla="*/ 2147483647 w 564"/>
                <a:gd name="T61" fmla="*/ 2147483647 h 762"/>
                <a:gd name="T62" fmla="*/ 2147483647 w 564"/>
                <a:gd name="T63" fmla="*/ 2147483647 h 762"/>
                <a:gd name="T64" fmla="*/ 2147483647 w 564"/>
                <a:gd name="T65" fmla="*/ 2147483647 h 762"/>
                <a:gd name="T66" fmla="*/ 2147483647 w 564"/>
                <a:gd name="T67" fmla="*/ 2147483647 h 762"/>
                <a:gd name="T68" fmla="*/ 2147483647 w 564"/>
                <a:gd name="T69" fmla="*/ 2147483647 h 762"/>
                <a:gd name="T70" fmla="*/ 0 w 564"/>
                <a:gd name="T71" fmla="*/ 2147483647 h 762"/>
                <a:gd name="T72" fmla="*/ 2147483647 w 564"/>
                <a:gd name="T73" fmla="*/ 2147483647 h 762"/>
                <a:gd name="T74" fmla="*/ 2147483647 w 564"/>
                <a:gd name="T75" fmla="*/ 2147483647 h 762"/>
                <a:gd name="T76" fmla="*/ 2147483647 w 564"/>
                <a:gd name="T77" fmla="*/ 2147483647 h 762"/>
                <a:gd name="T78" fmla="*/ 2147483647 w 564"/>
                <a:gd name="T79" fmla="*/ 2147483647 h 762"/>
                <a:gd name="T80" fmla="*/ 2147483647 w 564"/>
                <a:gd name="T81" fmla="*/ 2147483647 h 762"/>
                <a:gd name="T82" fmla="*/ 2147483647 w 564"/>
                <a:gd name="T83" fmla="*/ 2147483647 h 762"/>
                <a:gd name="T84" fmla="*/ 2147483647 w 564"/>
                <a:gd name="T85" fmla="*/ 2147483647 h 762"/>
                <a:gd name="T86" fmla="*/ 2147483647 w 564"/>
                <a:gd name="T87" fmla="*/ 2147483647 h 762"/>
                <a:gd name="T88" fmla="*/ 2147483647 w 564"/>
                <a:gd name="T89" fmla="*/ 2147483647 h 762"/>
                <a:gd name="T90" fmla="*/ 2147483647 w 564"/>
                <a:gd name="T91" fmla="*/ 2147483647 h 762"/>
                <a:gd name="T92" fmla="*/ 2147483647 w 564"/>
                <a:gd name="T93" fmla="*/ 2147483647 h 762"/>
                <a:gd name="T94" fmla="*/ 2147483647 w 564"/>
                <a:gd name="T95" fmla="*/ 2147483647 h 762"/>
                <a:gd name="T96" fmla="*/ 2147483647 w 564"/>
                <a:gd name="T97" fmla="*/ 2147483647 h 762"/>
                <a:gd name="T98" fmla="*/ 2147483647 w 564"/>
                <a:gd name="T99" fmla="*/ 2147483647 h 762"/>
                <a:gd name="T100" fmla="*/ 2147483647 w 564"/>
                <a:gd name="T101" fmla="*/ 2147483647 h 7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4"/>
                <a:gd name="T154" fmla="*/ 0 h 762"/>
                <a:gd name="T155" fmla="*/ 564 w 564"/>
                <a:gd name="T156" fmla="*/ 762 h 7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4" h="762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69" name="Kazakhstan"/>
            <p:cNvSpPr>
              <a:spLocks noEditPoints="1"/>
            </p:cNvSpPr>
            <p:nvPr/>
          </p:nvSpPr>
          <p:spPr bwMode="gray">
            <a:xfrm>
              <a:off x="4970846" y="2478050"/>
              <a:ext cx="724238" cy="348683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70" name="Jordan"/>
            <p:cNvSpPr>
              <a:spLocks/>
            </p:cNvSpPr>
            <p:nvPr/>
          </p:nvSpPr>
          <p:spPr bwMode="gray">
            <a:xfrm>
              <a:off x="4805669" y="3004244"/>
              <a:ext cx="76236" cy="101434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71" name="Japan"/>
            <p:cNvSpPr>
              <a:spLocks noEditPoints="1"/>
            </p:cNvSpPr>
            <p:nvPr/>
          </p:nvSpPr>
          <p:spPr bwMode="gray">
            <a:xfrm>
              <a:off x="6590854" y="2706278"/>
              <a:ext cx="254119" cy="513514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72" name="Italy"/>
            <p:cNvSpPr>
              <a:spLocks noEditPoints="1"/>
            </p:cNvSpPr>
            <p:nvPr/>
          </p:nvSpPr>
          <p:spPr bwMode="gray">
            <a:xfrm>
              <a:off x="4246608" y="2668240"/>
              <a:ext cx="222356" cy="253586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73" name="Israel"/>
            <p:cNvSpPr>
              <a:spLocks/>
            </p:cNvSpPr>
            <p:nvPr/>
          </p:nvSpPr>
          <p:spPr bwMode="gray">
            <a:xfrm>
              <a:off x="4786612" y="2997902"/>
              <a:ext cx="31763" cy="95097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74" name="Ireland"/>
            <p:cNvSpPr>
              <a:spLocks/>
            </p:cNvSpPr>
            <p:nvPr/>
          </p:nvSpPr>
          <p:spPr bwMode="gray">
            <a:xfrm>
              <a:off x="3948021" y="2478050"/>
              <a:ext cx="82587" cy="88755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75" name="Iraq"/>
            <p:cNvSpPr>
              <a:spLocks/>
            </p:cNvSpPr>
            <p:nvPr/>
          </p:nvSpPr>
          <p:spPr bwMode="gray">
            <a:xfrm>
              <a:off x="4869199" y="2902809"/>
              <a:ext cx="196944" cy="202869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76" name="Iran"/>
            <p:cNvSpPr>
              <a:spLocks/>
            </p:cNvSpPr>
            <p:nvPr/>
          </p:nvSpPr>
          <p:spPr bwMode="gray">
            <a:xfrm>
              <a:off x="4951789" y="2845750"/>
              <a:ext cx="419296" cy="355021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77" name="Indonesia"/>
            <p:cNvSpPr>
              <a:spLocks noEditPoints="1"/>
            </p:cNvSpPr>
            <p:nvPr/>
          </p:nvSpPr>
          <p:spPr bwMode="gray">
            <a:xfrm>
              <a:off x="6063556" y="3676247"/>
              <a:ext cx="946594" cy="393059"/>
            </a:xfrm>
            <a:custGeom>
              <a:avLst/>
              <a:gdLst>
                <a:gd name="T0" fmla="*/ 2147483647 w 3264"/>
                <a:gd name="T1" fmla="*/ 2147483647 h 1302"/>
                <a:gd name="T2" fmla="*/ 2147483647 w 3264"/>
                <a:gd name="T3" fmla="*/ 2147483647 h 1302"/>
                <a:gd name="T4" fmla="*/ 2147483647 w 3264"/>
                <a:gd name="T5" fmla="*/ 2147483647 h 1302"/>
                <a:gd name="T6" fmla="*/ 2147483647 w 3264"/>
                <a:gd name="T7" fmla="*/ 2147483647 h 1302"/>
                <a:gd name="T8" fmla="*/ 2147483647 w 3264"/>
                <a:gd name="T9" fmla="*/ 2147483647 h 1302"/>
                <a:gd name="T10" fmla="*/ 2147483647 w 3264"/>
                <a:gd name="T11" fmla="*/ 2147483647 h 1302"/>
                <a:gd name="T12" fmla="*/ 2147483647 w 3264"/>
                <a:gd name="T13" fmla="*/ 2147483647 h 1302"/>
                <a:gd name="T14" fmla="*/ 2147483647 w 3264"/>
                <a:gd name="T15" fmla="*/ 2147483647 h 1302"/>
                <a:gd name="T16" fmla="*/ 2147483647 w 3264"/>
                <a:gd name="T17" fmla="*/ 2147483647 h 1302"/>
                <a:gd name="T18" fmla="*/ 2147483647 w 3264"/>
                <a:gd name="T19" fmla="*/ 2147483647 h 1302"/>
                <a:gd name="T20" fmla="*/ 2147483647 w 3264"/>
                <a:gd name="T21" fmla="*/ 2147483647 h 1302"/>
                <a:gd name="T22" fmla="*/ 2147483647 w 3264"/>
                <a:gd name="T23" fmla="*/ 2147483647 h 1302"/>
                <a:gd name="T24" fmla="*/ 2147483647 w 3264"/>
                <a:gd name="T25" fmla="*/ 2147483647 h 1302"/>
                <a:gd name="T26" fmla="*/ 2147483647 w 3264"/>
                <a:gd name="T27" fmla="*/ 2147483647 h 1302"/>
                <a:gd name="T28" fmla="*/ 2147483647 w 3264"/>
                <a:gd name="T29" fmla="*/ 2147483647 h 1302"/>
                <a:gd name="T30" fmla="*/ 2147483647 w 3264"/>
                <a:gd name="T31" fmla="*/ 2147483647 h 1302"/>
                <a:gd name="T32" fmla="*/ 2147483647 w 3264"/>
                <a:gd name="T33" fmla="*/ 2147483647 h 1302"/>
                <a:gd name="T34" fmla="*/ 2147483647 w 3264"/>
                <a:gd name="T35" fmla="*/ 2147483647 h 1302"/>
                <a:gd name="T36" fmla="*/ 2147483647 w 3264"/>
                <a:gd name="T37" fmla="*/ 2147483647 h 1302"/>
                <a:gd name="T38" fmla="*/ 2147483647 w 3264"/>
                <a:gd name="T39" fmla="*/ 2147483647 h 1302"/>
                <a:gd name="T40" fmla="*/ 2147483647 w 3264"/>
                <a:gd name="T41" fmla="*/ 2147483647 h 1302"/>
                <a:gd name="T42" fmla="*/ 2147483647 w 3264"/>
                <a:gd name="T43" fmla="*/ 2147483647 h 1302"/>
                <a:gd name="T44" fmla="*/ 2147483647 w 3264"/>
                <a:gd name="T45" fmla="*/ 2147483647 h 1302"/>
                <a:gd name="T46" fmla="*/ 2147483647 w 3264"/>
                <a:gd name="T47" fmla="*/ 2147483647 h 1302"/>
                <a:gd name="T48" fmla="*/ 2147483647 w 3264"/>
                <a:gd name="T49" fmla="*/ 2147483647 h 1302"/>
                <a:gd name="T50" fmla="*/ 2147483647 w 3264"/>
                <a:gd name="T51" fmla="*/ 2147483647 h 1302"/>
                <a:gd name="T52" fmla="*/ 2147483647 w 3264"/>
                <a:gd name="T53" fmla="*/ 2147483647 h 1302"/>
                <a:gd name="T54" fmla="*/ 2147483647 w 3264"/>
                <a:gd name="T55" fmla="*/ 2147483647 h 1302"/>
                <a:gd name="T56" fmla="*/ 2147483647 w 3264"/>
                <a:gd name="T57" fmla="*/ 2147483647 h 1302"/>
                <a:gd name="T58" fmla="*/ 2147483647 w 3264"/>
                <a:gd name="T59" fmla="*/ 2147483647 h 1302"/>
                <a:gd name="T60" fmla="*/ 2147483647 w 3264"/>
                <a:gd name="T61" fmla="*/ 2147483647 h 1302"/>
                <a:gd name="T62" fmla="*/ 2147483647 w 3264"/>
                <a:gd name="T63" fmla="*/ 2147483647 h 1302"/>
                <a:gd name="T64" fmla="*/ 2147483647 w 3264"/>
                <a:gd name="T65" fmla="*/ 2147483647 h 1302"/>
                <a:gd name="T66" fmla="*/ 2147483647 w 3264"/>
                <a:gd name="T67" fmla="*/ 2147483647 h 1302"/>
                <a:gd name="T68" fmla="*/ 2147483647 w 3264"/>
                <a:gd name="T69" fmla="*/ 2147483647 h 1302"/>
                <a:gd name="T70" fmla="*/ 2147483647 w 3264"/>
                <a:gd name="T71" fmla="*/ 2147483647 h 1302"/>
                <a:gd name="T72" fmla="*/ 2147483647 w 3264"/>
                <a:gd name="T73" fmla="*/ 2147483647 h 1302"/>
                <a:gd name="T74" fmla="*/ 2147483647 w 3264"/>
                <a:gd name="T75" fmla="*/ 2147483647 h 1302"/>
                <a:gd name="T76" fmla="*/ 2147483647 w 3264"/>
                <a:gd name="T77" fmla="*/ 2147483647 h 1302"/>
                <a:gd name="T78" fmla="*/ 2147483647 w 3264"/>
                <a:gd name="T79" fmla="*/ 2147483647 h 1302"/>
                <a:gd name="T80" fmla="*/ 2147483647 w 3264"/>
                <a:gd name="T81" fmla="*/ 2147483647 h 1302"/>
                <a:gd name="T82" fmla="*/ 2147483647 w 3264"/>
                <a:gd name="T83" fmla="*/ 2147483647 h 1302"/>
                <a:gd name="T84" fmla="*/ 2147483647 w 3264"/>
                <a:gd name="T85" fmla="*/ 2147483647 h 1302"/>
                <a:gd name="T86" fmla="*/ 2147483647 w 3264"/>
                <a:gd name="T87" fmla="*/ 2147483647 h 1302"/>
                <a:gd name="T88" fmla="*/ 2147483647 w 3264"/>
                <a:gd name="T89" fmla="*/ 2147483647 h 1302"/>
                <a:gd name="T90" fmla="*/ 2147483647 w 3264"/>
                <a:gd name="T91" fmla="*/ 2147483647 h 1302"/>
                <a:gd name="T92" fmla="*/ 2147483647 w 3264"/>
                <a:gd name="T93" fmla="*/ 2147483647 h 1302"/>
                <a:gd name="T94" fmla="*/ 2147483647 w 3264"/>
                <a:gd name="T95" fmla="*/ 2147483647 h 1302"/>
                <a:gd name="T96" fmla="*/ 2147483647 w 3264"/>
                <a:gd name="T97" fmla="*/ 2147483647 h 1302"/>
                <a:gd name="T98" fmla="*/ 2147483647 w 3264"/>
                <a:gd name="T99" fmla="*/ 2147483647 h 1302"/>
                <a:gd name="T100" fmla="*/ 2147483647 w 3264"/>
                <a:gd name="T101" fmla="*/ 2147483647 h 1302"/>
                <a:gd name="T102" fmla="*/ 2147483647 w 3264"/>
                <a:gd name="T103" fmla="*/ 2147483647 h 1302"/>
                <a:gd name="T104" fmla="*/ 2147483647 w 3264"/>
                <a:gd name="T105" fmla="*/ 2147483647 h 1302"/>
                <a:gd name="T106" fmla="*/ 2147483647 w 3264"/>
                <a:gd name="T107" fmla="*/ 2147483647 h 1302"/>
                <a:gd name="T108" fmla="*/ 2147483647 w 3264"/>
                <a:gd name="T109" fmla="*/ 2147483647 h 1302"/>
                <a:gd name="T110" fmla="*/ 2147483647 w 3264"/>
                <a:gd name="T111" fmla="*/ 2147483647 h 1302"/>
                <a:gd name="T112" fmla="*/ 2147483647 w 3264"/>
                <a:gd name="T113" fmla="*/ 2147483647 h 1302"/>
                <a:gd name="T114" fmla="*/ 2147483647 w 3264"/>
                <a:gd name="T115" fmla="*/ 2147483647 h 1302"/>
                <a:gd name="T116" fmla="*/ 2147483647 w 3264"/>
                <a:gd name="T117" fmla="*/ 2147483647 h 1302"/>
                <a:gd name="T118" fmla="*/ 2147483647 w 3264"/>
                <a:gd name="T119" fmla="*/ 2147483647 h 1302"/>
                <a:gd name="T120" fmla="*/ 2147483647 w 3264"/>
                <a:gd name="T121" fmla="*/ 2147483647 h 1302"/>
                <a:gd name="T122" fmla="*/ 2147483647 w 3264"/>
                <a:gd name="T123" fmla="*/ 2147483647 h 1302"/>
                <a:gd name="T124" fmla="*/ 2147483647 w 3264"/>
                <a:gd name="T125" fmla="*/ 2147483647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4"/>
                <a:gd name="T190" fmla="*/ 0 h 1302"/>
                <a:gd name="T191" fmla="*/ 3264 w 3264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4" h="1302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78" name="India"/>
            <p:cNvSpPr>
              <a:spLocks noEditPoints="1"/>
            </p:cNvSpPr>
            <p:nvPr/>
          </p:nvSpPr>
          <p:spPr bwMode="gray">
            <a:xfrm>
              <a:off x="5485438" y="2934505"/>
              <a:ext cx="565412" cy="716383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79" name="Iceland"/>
            <p:cNvSpPr>
              <a:spLocks/>
            </p:cNvSpPr>
            <p:nvPr/>
          </p:nvSpPr>
          <p:spPr bwMode="gray">
            <a:xfrm>
              <a:off x="3770138" y="2230806"/>
              <a:ext cx="165177" cy="63397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80" name="Hungary"/>
            <p:cNvSpPr>
              <a:spLocks/>
            </p:cNvSpPr>
            <p:nvPr/>
          </p:nvSpPr>
          <p:spPr bwMode="gray">
            <a:xfrm>
              <a:off x="4418140" y="2636544"/>
              <a:ext cx="127059" cy="63397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81" name="Guinea"/>
            <p:cNvSpPr>
              <a:spLocks/>
            </p:cNvSpPr>
            <p:nvPr/>
          </p:nvSpPr>
          <p:spPr bwMode="gray">
            <a:xfrm>
              <a:off x="3795550" y="3505074"/>
              <a:ext cx="146116" cy="133135"/>
            </a:xfrm>
            <a:custGeom>
              <a:avLst/>
              <a:gdLst>
                <a:gd name="T0" fmla="*/ 2147483647 w 522"/>
                <a:gd name="T1" fmla="*/ 2147483647 h 444"/>
                <a:gd name="T2" fmla="*/ 2147483647 w 522"/>
                <a:gd name="T3" fmla="*/ 2147483647 h 444"/>
                <a:gd name="T4" fmla="*/ 2147483647 w 522"/>
                <a:gd name="T5" fmla="*/ 2147483647 h 444"/>
                <a:gd name="T6" fmla="*/ 2147483647 w 522"/>
                <a:gd name="T7" fmla="*/ 2147483647 h 444"/>
                <a:gd name="T8" fmla="*/ 2147483647 w 522"/>
                <a:gd name="T9" fmla="*/ 2147483647 h 444"/>
                <a:gd name="T10" fmla="*/ 2147483647 w 522"/>
                <a:gd name="T11" fmla="*/ 2147483647 h 444"/>
                <a:gd name="T12" fmla="*/ 2147483647 w 522"/>
                <a:gd name="T13" fmla="*/ 2147483647 h 444"/>
                <a:gd name="T14" fmla="*/ 2147483647 w 522"/>
                <a:gd name="T15" fmla="*/ 2147483647 h 444"/>
                <a:gd name="T16" fmla="*/ 2147483647 w 522"/>
                <a:gd name="T17" fmla="*/ 2147483647 h 444"/>
                <a:gd name="T18" fmla="*/ 2147483647 w 522"/>
                <a:gd name="T19" fmla="*/ 2147483647 h 444"/>
                <a:gd name="T20" fmla="*/ 2147483647 w 522"/>
                <a:gd name="T21" fmla="*/ 2147483647 h 444"/>
                <a:gd name="T22" fmla="*/ 2147483647 w 522"/>
                <a:gd name="T23" fmla="*/ 2147483647 h 444"/>
                <a:gd name="T24" fmla="*/ 2147483647 w 522"/>
                <a:gd name="T25" fmla="*/ 2147483647 h 444"/>
                <a:gd name="T26" fmla="*/ 2147483647 w 522"/>
                <a:gd name="T27" fmla="*/ 2147483647 h 444"/>
                <a:gd name="T28" fmla="*/ 2147483647 w 522"/>
                <a:gd name="T29" fmla="*/ 2147483647 h 444"/>
                <a:gd name="T30" fmla="*/ 2147483647 w 522"/>
                <a:gd name="T31" fmla="*/ 2147483647 h 444"/>
                <a:gd name="T32" fmla="*/ 2147483647 w 522"/>
                <a:gd name="T33" fmla="*/ 2147483647 h 444"/>
                <a:gd name="T34" fmla="*/ 2147483647 w 522"/>
                <a:gd name="T35" fmla="*/ 2147483647 h 444"/>
                <a:gd name="T36" fmla="*/ 2147483647 w 522"/>
                <a:gd name="T37" fmla="*/ 2147483647 h 444"/>
                <a:gd name="T38" fmla="*/ 2147483647 w 522"/>
                <a:gd name="T39" fmla="*/ 2147483647 h 444"/>
                <a:gd name="T40" fmla="*/ 2147483647 w 522"/>
                <a:gd name="T41" fmla="*/ 2147483647 h 444"/>
                <a:gd name="T42" fmla="*/ 2147483647 w 522"/>
                <a:gd name="T43" fmla="*/ 2147483647 h 444"/>
                <a:gd name="T44" fmla="*/ 2147483647 w 522"/>
                <a:gd name="T45" fmla="*/ 2147483647 h 444"/>
                <a:gd name="T46" fmla="*/ 2147483647 w 522"/>
                <a:gd name="T47" fmla="*/ 2147483647 h 444"/>
                <a:gd name="T48" fmla="*/ 2147483647 w 522"/>
                <a:gd name="T49" fmla="*/ 2147483647 h 444"/>
                <a:gd name="T50" fmla="*/ 2147483647 w 522"/>
                <a:gd name="T51" fmla="*/ 2147483647 h 444"/>
                <a:gd name="T52" fmla="*/ 2147483647 w 522"/>
                <a:gd name="T53" fmla="*/ 2147483647 h 444"/>
                <a:gd name="T54" fmla="*/ 2147483647 w 522"/>
                <a:gd name="T55" fmla="*/ 2147483647 h 444"/>
                <a:gd name="T56" fmla="*/ 2147483647 w 522"/>
                <a:gd name="T57" fmla="*/ 2147483647 h 444"/>
                <a:gd name="T58" fmla="*/ 2147483647 w 522"/>
                <a:gd name="T59" fmla="*/ 2147483647 h 444"/>
                <a:gd name="T60" fmla="*/ 2147483647 w 522"/>
                <a:gd name="T61" fmla="*/ 2147483647 h 444"/>
                <a:gd name="T62" fmla="*/ 2147483647 w 522"/>
                <a:gd name="T63" fmla="*/ 2147483647 h 444"/>
                <a:gd name="T64" fmla="*/ 2147483647 w 522"/>
                <a:gd name="T65" fmla="*/ 2147483647 h 444"/>
                <a:gd name="T66" fmla="*/ 2147483647 w 522"/>
                <a:gd name="T67" fmla="*/ 2147483647 h 444"/>
                <a:gd name="T68" fmla="*/ 2147483647 w 522"/>
                <a:gd name="T69" fmla="*/ 2147483647 h 444"/>
                <a:gd name="T70" fmla="*/ 2147483647 w 522"/>
                <a:gd name="T71" fmla="*/ 2147483647 h 444"/>
                <a:gd name="T72" fmla="*/ 2147483647 w 522"/>
                <a:gd name="T73" fmla="*/ 2147483647 h 444"/>
                <a:gd name="T74" fmla="*/ 2147483647 w 522"/>
                <a:gd name="T75" fmla="*/ 2147483647 h 444"/>
                <a:gd name="T76" fmla="*/ 2147483647 w 522"/>
                <a:gd name="T77" fmla="*/ 2147483647 h 444"/>
                <a:gd name="T78" fmla="*/ 2147483647 w 522"/>
                <a:gd name="T79" fmla="*/ 2147483647 h 444"/>
                <a:gd name="T80" fmla="*/ 2147483647 w 522"/>
                <a:gd name="T81" fmla="*/ 2147483647 h 444"/>
                <a:gd name="T82" fmla="*/ 2147483647 w 522"/>
                <a:gd name="T83" fmla="*/ 2147483647 h 444"/>
                <a:gd name="T84" fmla="*/ 2147483647 w 522"/>
                <a:gd name="T85" fmla="*/ 2147483647 h 444"/>
                <a:gd name="T86" fmla="*/ 2147483647 w 522"/>
                <a:gd name="T87" fmla="*/ 2147483647 h 444"/>
                <a:gd name="T88" fmla="*/ 2147483647 w 522"/>
                <a:gd name="T89" fmla="*/ 2147483647 h 444"/>
                <a:gd name="T90" fmla="*/ 2147483647 w 522"/>
                <a:gd name="T91" fmla="*/ 2147483647 h 444"/>
                <a:gd name="T92" fmla="*/ 2147483647 w 522"/>
                <a:gd name="T93" fmla="*/ 2147483647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2"/>
                <a:gd name="T142" fmla="*/ 0 h 444"/>
                <a:gd name="T143" fmla="*/ 522 w 522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2" h="444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82" name="Greenland"/>
            <p:cNvSpPr>
              <a:spLocks noEditPoints="1"/>
            </p:cNvSpPr>
            <p:nvPr/>
          </p:nvSpPr>
          <p:spPr bwMode="gray">
            <a:xfrm>
              <a:off x="3217428" y="1913823"/>
              <a:ext cx="806829" cy="462793"/>
            </a:xfrm>
            <a:custGeom>
              <a:avLst/>
              <a:gdLst>
                <a:gd name="T0" fmla="*/ 2147483647 w 732"/>
                <a:gd name="T1" fmla="*/ 2147483647 h 398"/>
                <a:gd name="T2" fmla="*/ 2147483647 w 732"/>
                <a:gd name="T3" fmla="*/ 2147483647 h 398"/>
                <a:gd name="T4" fmla="*/ 2147483647 w 732"/>
                <a:gd name="T5" fmla="*/ 2147483647 h 398"/>
                <a:gd name="T6" fmla="*/ 2147483647 w 732"/>
                <a:gd name="T7" fmla="*/ 2147483647 h 398"/>
                <a:gd name="T8" fmla="*/ 2147483647 w 732"/>
                <a:gd name="T9" fmla="*/ 2147483647 h 398"/>
                <a:gd name="T10" fmla="*/ 2147483647 w 732"/>
                <a:gd name="T11" fmla="*/ 2147483647 h 398"/>
                <a:gd name="T12" fmla="*/ 2147483647 w 732"/>
                <a:gd name="T13" fmla="*/ 2147483647 h 398"/>
                <a:gd name="T14" fmla="*/ 2147483647 w 732"/>
                <a:gd name="T15" fmla="*/ 2147483647 h 398"/>
                <a:gd name="T16" fmla="*/ 2147483647 w 732"/>
                <a:gd name="T17" fmla="*/ 2147483647 h 398"/>
                <a:gd name="T18" fmla="*/ 2147483647 w 732"/>
                <a:gd name="T19" fmla="*/ 2147483647 h 398"/>
                <a:gd name="T20" fmla="*/ 2147483647 w 732"/>
                <a:gd name="T21" fmla="*/ 2147483647 h 398"/>
                <a:gd name="T22" fmla="*/ 2147483647 w 732"/>
                <a:gd name="T23" fmla="*/ 2147483647 h 398"/>
                <a:gd name="T24" fmla="*/ 2147483647 w 732"/>
                <a:gd name="T25" fmla="*/ 2147483647 h 398"/>
                <a:gd name="T26" fmla="*/ 2147483647 w 732"/>
                <a:gd name="T27" fmla="*/ 2147483647 h 398"/>
                <a:gd name="T28" fmla="*/ 2147483647 w 732"/>
                <a:gd name="T29" fmla="*/ 2147483647 h 398"/>
                <a:gd name="T30" fmla="*/ 2147483647 w 732"/>
                <a:gd name="T31" fmla="*/ 2147483647 h 398"/>
                <a:gd name="T32" fmla="*/ 2147483647 w 732"/>
                <a:gd name="T33" fmla="*/ 2147483647 h 398"/>
                <a:gd name="T34" fmla="*/ 2147483647 w 732"/>
                <a:gd name="T35" fmla="*/ 2147483647 h 398"/>
                <a:gd name="T36" fmla="*/ 2147483647 w 732"/>
                <a:gd name="T37" fmla="*/ 2147483647 h 398"/>
                <a:gd name="T38" fmla="*/ 2147483647 w 732"/>
                <a:gd name="T39" fmla="*/ 2147483647 h 398"/>
                <a:gd name="T40" fmla="*/ 2147483647 w 732"/>
                <a:gd name="T41" fmla="*/ 2147483647 h 398"/>
                <a:gd name="T42" fmla="*/ 2147483647 w 732"/>
                <a:gd name="T43" fmla="*/ 2147483647 h 398"/>
                <a:gd name="T44" fmla="*/ 2147483647 w 732"/>
                <a:gd name="T45" fmla="*/ 2147483647 h 398"/>
                <a:gd name="T46" fmla="*/ 2147483647 w 732"/>
                <a:gd name="T47" fmla="*/ 2147483647 h 398"/>
                <a:gd name="T48" fmla="*/ 2147483647 w 732"/>
                <a:gd name="T49" fmla="*/ 2147483647 h 398"/>
                <a:gd name="T50" fmla="*/ 2147483647 w 732"/>
                <a:gd name="T51" fmla="*/ 2147483647 h 398"/>
                <a:gd name="T52" fmla="*/ 2147483647 w 732"/>
                <a:gd name="T53" fmla="*/ 2147483647 h 398"/>
                <a:gd name="T54" fmla="*/ 2147483647 w 732"/>
                <a:gd name="T55" fmla="*/ 2147483647 h 398"/>
                <a:gd name="T56" fmla="*/ 2147483647 w 732"/>
                <a:gd name="T57" fmla="*/ 2147483647 h 398"/>
                <a:gd name="T58" fmla="*/ 2147483647 w 732"/>
                <a:gd name="T59" fmla="*/ 2147483647 h 398"/>
                <a:gd name="T60" fmla="*/ 2147483647 w 732"/>
                <a:gd name="T61" fmla="*/ 2147483647 h 398"/>
                <a:gd name="T62" fmla="*/ 2147483647 w 732"/>
                <a:gd name="T63" fmla="*/ 2147483647 h 398"/>
                <a:gd name="T64" fmla="*/ 2147483647 w 732"/>
                <a:gd name="T65" fmla="*/ 2147483647 h 398"/>
                <a:gd name="T66" fmla="*/ 2147483647 w 732"/>
                <a:gd name="T67" fmla="*/ 2147483647 h 398"/>
                <a:gd name="T68" fmla="*/ 2147483647 w 732"/>
                <a:gd name="T69" fmla="*/ 2147483647 h 398"/>
                <a:gd name="T70" fmla="*/ 2147483647 w 732"/>
                <a:gd name="T71" fmla="*/ 2147483647 h 398"/>
                <a:gd name="T72" fmla="*/ 2147483647 w 732"/>
                <a:gd name="T73" fmla="*/ 2147483647 h 398"/>
                <a:gd name="T74" fmla="*/ 2147483647 w 732"/>
                <a:gd name="T75" fmla="*/ 2147483647 h 398"/>
                <a:gd name="T76" fmla="*/ 2147483647 w 732"/>
                <a:gd name="T77" fmla="*/ 2147483647 h 398"/>
                <a:gd name="T78" fmla="*/ 2147483647 w 732"/>
                <a:gd name="T79" fmla="*/ 2147483647 h 398"/>
                <a:gd name="T80" fmla="*/ 2147483647 w 732"/>
                <a:gd name="T81" fmla="*/ 2147483647 h 398"/>
                <a:gd name="T82" fmla="*/ 2147483647 w 732"/>
                <a:gd name="T83" fmla="*/ 2147483647 h 398"/>
                <a:gd name="T84" fmla="*/ 2147483647 w 732"/>
                <a:gd name="T85" fmla="*/ 2147483647 h 398"/>
                <a:gd name="T86" fmla="*/ 2147483647 w 732"/>
                <a:gd name="T87" fmla="*/ 2147483647 h 398"/>
                <a:gd name="T88" fmla="*/ 2147483647 w 732"/>
                <a:gd name="T89" fmla="*/ 2147483647 h 398"/>
                <a:gd name="T90" fmla="*/ 2147483647 w 732"/>
                <a:gd name="T91" fmla="*/ 2147483647 h 398"/>
                <a:gd name="T92" fmla="*/ 2147483647 w 732"/>
                <a:gd name="T93" fmla="*/ 2147483647 h 398"/>
                <a:gd name="T94" fmla="*/ 2147483647 w 732"/>
                <a:gd name="T95" fmla="*/ 2147483647 h 398"/>
                <a:gd name="T96" fmla="*/ 2147483647 w 732"/>
                <a:gd name="T97" fmla="*/ 2147483647 h 398"/>
                <a:gd name="T98" fmla="*/ 2147483647 w 732"/>
                <a:gd name="T99" fmla="*/ 2147483647 h 398"/>
                <a:gd name="T100" fmla="*/ 2147483647 w 732"/>
                <a:gd name="T101" fmla="*/ 2147483647 h 398"/>
                <a:gd name="T102" fmla="*/ 2147483647 w 732"/>
                <a:gd name="T103" fmla="*/ 2147483647 h 398"/>
                <a:gd name="T104" fmla="*/ 2147483647 w 732"/>
                <a:gd name="T105" fmla="*/ 2147483647 h 398"/>
                <a:gd name="T106" fmla="*/ 2147483647 w 732"/>
                <a:gd name="T107" fmla="*/ 2147483647 h 398"/>
                <a:gd name="T108" fmla="*/ 2147483647 w 732"/>
                <a:gd name="T109" fmla="*/ 2147483647 h 398"/>
                <a:gd name="T110" fmla="*/ 2147483647 w 732"/>
                <a:gd name="T111" fmla="*/ 2147483647 h 398"/>
                <a:gd name="T112" fmla="*/ 2147483647 w 732"/>
                <a:gd name="T113" fmla="*/ 2147483647 h 398"/>
                <a:gd name="T114" fmla="*/ 2147483647 w 732"/>
                <a:gd name="T115" fmla="*/ 2147483647 h 398"/>
                <a:gd name="T116" fmla="*/ 2147483647 w 732"/>
                <a:gd name="T117" fmla="*/ 2147483647 h 398"/>
                <a:gd name="T118" fmla="*/ 2147483647 w 732"/>
                <a:gd name="T119" fmla="*/ 2147483647 h 398"/>
                <a:gd name="T120" fmla="*/ 2147483647 w 732"/>
                <a:gd name="T121" fmla="*/ 2147483647 h 398"/>
                <a:gd name="T122" fmla="*/ 2147483647 w 732"/>
                <a:gd name="T123" fmla="*/ 2147483647 h 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2"/>
                <a:gd name="T187" fmla="*/ 0 h 398"/>
                <a:gd name="T188" fmla="*/ 732 w 732"/>
                <a:gd name="T189" fmla="*/ 398 h 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2" h="398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83" name="Greece"/>
            <p:cNvSpPr>
              <a:spLocks noEditPoints="1"/>
            </p:cNvSpPr>
            <p:nvPr/>
          </p:nvSpPr>
          <p:spPr bwMode="gray">
            <a:xfrm>
              <a:off x="4500727" y="2795033"/>
              <a:ext cx="158826" cy="164831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84" name="Ghana"/>
            <p:cNvSpPr>
              <a:spLocks/>
            </p:cNvSpPr>
            <p:nvPr/>
          </p:nvSpPr>
          <p:spPr bwMode="gray">
            <a:xfrm>
              <a:off x="4030607" y="3543112"/>
              <a:ext cx="95296" cy="152152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85" name="Germany"/>
            <p:cNvSpPr>
              <a:spLocks/>
            </p:cNvSpPr>
            <p:nvPr/>
          </p:nvSpPr>
          <p:spPr bwMode="gray">
            <a:xfrm>
              <a:off x="4233902" y="2484392"/>
              <a:ext cx="165177" cy="177510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86" name="Georgia"/>
            <p:cNvSpPr>
              <a:spLocks/>
            </p:cNvSpPr>
            <p:nvPr/>
          </p:nvSpPr>
          <p:spPr bwMode="gray">
            <a:xfrm>
              <a:off x="4869199" y="2750657"/>
              <a:ext cx="133414" cy="63397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87" name="Gabon"/>
            <p:cNvSpPr>
              <a:spLocks/>
            </p:cNvSpPr>
            <p:nvPr/>
          </p:nvSpPr>
          <p:spPr bwMode="gray">
            <a:xfrm>
              <a:off x="4278375" y="3752323"/>
              <a:ext cx="120704" cy="158489"/>
            </a:xfrm>
            <a:custGeom>
              <a:avLst/>
              <a:gdLst>
                <a:gd name="T0" fmla="*/ 2147483647 w 420"/>
                <a:gd name="T1" fmla="*/ 2147483647 h 510"/>
                <a:gd name="T2" fmla="*/ 2147483647 w 420"/>
                <a:gd name="T3" fmla="*/ 2147483647 h 510"/>
                <a:gd name="T4" fmla="*/ 2147483647 w 420"/>
                <a:gd name="T5" fmla="*/ 2147483647 h 510"/>
                <a:gd name="T6" fmla="*/ 2147483647 w 420"/>
                <a:gd name="T7" fmla="*/ 2147483647 h 510"/>
                <a:gd name="T8" fmla="*/ 2147483647 w 420"/>
                <a:gd name="T9" fmla="*/ 2147483647 h 510"/>
                <a:gd name="T10" fmla="*/ 2147483647 w 420"/>
                <a:gd name="T11" fmla="*/ 2147483647 h 510"/>
                <a:gd name="T12" fmla="*/ 2147483647 w 420"/>
                <a:gd name="T13" fmla="*/ 2147483647 h 510"/>
                <a:gd name="T14" fmla="*/ 2147483647 w 420"/>
                <a:gd name="T15" fmla="*/ 2147483647 h 510"/>
                <a:gd name="T16" fmla="*/ 2147483647 w 420"/>
                <a:gd name="T17" fmla="*/ 2147483647 h 510"/>
                <a:gd name="T18" fmla="*/ 2147483647 w 420"/>
                <a:gd name="T19" fmla="*/ 2147483647 h 510"/>
                <a:gd name="T20" fmla="*/ 2147483647 w 420"/>
                <a:gd name="T21" fmla="*/ 2147483647 h 510"/>
                <a:gd name="T22" fmla="*/ 2147483647 w 420"/>
                <a:gd name="T23" fmla="*/ 2147483647 h 510"/>
                <a:gd name="T24" fmla="*/ 2147483647 w 420"/>
                <a:gd name="T25" fmla="*/ 2147483647 h 510"/>
                <a:gd name="T26" fmla="*/ 2147483647 w 420"/>
                <a:gd name="T27" fmla="*/ 2147483647 h 510"/>
                <a:gd name="T28" fmla="*/ 2147483647 w 420"/>
                <a:gd name="T29" fmla="*/ 2147483647 h 510"/>
                <a:gd name="T30" fmla="*/ 2147483647 w 420"/>
                <a:gd name="T31" fmla="*/ 2147483647 h 510"/>
                <a:gd name="T32" fmla="*/ 2147483647 w 420"/>
                <a:gd name="T33" fmla="*/ 2147483647 h 510"/>
                <a:gd name="T34" fmla="*/ 2147483647 w 420"/>
                <a:gd name="T35" fmla="*/ 2147483647 h 510"/>
                <a:gd name="T36" fmla="*/ 2147483647 w 420"/>
                <a:gd name="T37" fmla="*/ 2147483647 h 510"/>
                <a:gd name="T38" fmla="*/ 2147483647 w 420"/>
                <a:gd name="T39" fmla="*/ 2147483647 h 510"/>
                <a:gd name="T40" fmla="*/ 2147483647 w 420"/>
                <a:gd name="T41" fmla="*/ 2147483647 h 510"/>
                <a:gd name="T42" fmla="*/ 2147483647 w 420"/>
                <a:gd name="T43" fmla="*/ 2147483647 h 510"/>
                <a:gd name="T44" fmla="*/ 2147483647 w 420"/>
                <a:gd name="T45" fmla="*/ 2147483647 h 510"/>
                <a:gd name="T46" fmla="*/ 2147483647 w 420"/>
                <a:gd name="T47" fmla="*/ 2147483647 h 510"/>
                <a:gd name="T48" fmla="*/ 2147483647 w 420"/>
                <a:gd name="T49" fmla="*/ 2147483647 h 510"/>
                <a:gd name="T50" fmla="*/ 2147483647 w 420"/>
                <a:gd name="T51" fmla="*/ 2147483647 h 510"/>
                <a:gd name="T52" fmla="*/ 2147483647 w 420"/>
                <a:gd name="T53" fmla="*/ 2147483647 h 510"/>
                <a:gd name="T54" fmla="*/ 2147483647 w 420"/>
                <a:gd name="T55" fmla="*/ 2147483647 h 510"/>
                <a:gd name="T56" fmla="*/ 2147483647 w 420"/>
                <a:gd name="T57" fmla="*/ 2147483647 h 510"/>
                <a:gd name="T58" fmla="*/ 2147483647 w 420"/>
                <a:gd name="T59" fmla="*/ 2147483647 h 510"/>
                <a:gd name="T60" fmla="*/ 2147483647 w 420"/>
                <a:gd name="T61" fmla="*/ 2147483647 h 510"/>
                <a:gd name="T62" fmla="*/ 2147483647 w 420"/>
                <a:gd name="T63" fmla="*/ 2147483647 h 510"/>
                <a:gd name="T64" fmla="*/ 2147483647 w 420"/>
                <a:gd name="T65" fmla="*/ 2147483647 h 510"/>
                <a:gd name="T66" fmla="*/ 2147483647 w 420"/>
                <a:gd name="T67" fmla="*/ 2147483647 h 510"/>
                <a:gd name="T68" fmla="*/ 2147483647 w 420"/>
                <a:gd name="T69" fmla="*/ 2147483647 h 510"/>
                <a:gd name="T70" fmla="*/ 2147483647 w 420"/>
                <a:gd name="T71" fmla="*/ 2147483647 h 510"/>
                <a:gd name="T72" fmla="*/ 2147483647 w 420"/>
                <a:gd name="T73" fmla="*/ 2147483647 h 510"/>
                <a:gd name="T74" fmla="*/ 2147483647 w 420"/>
                <a:gd name="T75" fmla="*/ 2147483647 h 510"/>
                <a:gd name="T76" fmla="*/ 2147483647 w 420"/>
                <a:gd name="T77" fmla="*/ 2147483647 h 510"/>
                <a:gd name="T78" fmla="*/ 2147483647 w 420"/>
                <a:gd name="T79" fmla="*/ 2147483647 h 510"/>
                <a:gd name="T80" fmla="*/ 2147483647 w 420"/>
                <a:gd name="T81" fmla="*/ 2147483647 h 510"/>
                <a:gd name="T82" fmla="*/ 2147483647 w 420"/>
                <a:gd name="T83" fmla="*/ 2147483647 h 510"/>
                <a:gd name="T84" fmla="*/ 2147483647 w 420"/>
                <a:gd name="T85" fmla="*/ 2147483647 h 510"/>
                <a:gd name="T86" fmla="*/ 2147483647 w 420"/>
                <a:gd name="T87" fmla="*/ 2147483647 h 510"/>
                <a:gd name="T88" fmla="*/ 2147483647 w 420"/>
                <a:gd name="T89" fmla="*/ 2147483647 h 510"/>
                <a:gd name="T90" fmla="*/ 2147483647 w 420"/>
                <a:gd name="T91" fmla="*/ 2147483647 h 510"/>
                <a:gd name="T92" fmla="*/ 2147483647 w 420"/>
                <a:gd name="T93" fmla="*/ 2147483647 h 510"/>
                <a:gd name="T94" fmla="*/ 2147483647 w 420"/>
                <a:gd name="T95" fmla="*/ 2147483647 h 510"/>
                <a:gd name="T96" fmla="*/ 2147483647 w 420"/>
                <a:gd name="T97" fmla="*/ 2147483647 h 510"/>
                <a:gd name="T98" fmla="*/ 2147483647 w 420"/>
                <a:gd name="T99" fmla="*/ 2147483647 h 510"/>
                <a:gd name="T100" fmla="*/ 2147483647 w 420"/>
                <a:gd name="T101" fmla="*/ 2147483647 h 510"/>
                <a:gd name="T102" fmla="*/ 2147483647 w 420"/>
                <a:gd name="T103" fmla="*/ 2147483647 h 510"/>
                <a:gd name="T104" fmla="*/ 2147483647 w 420"/>
                <a:gd name="T105" fmla="*/ 2147483647 h 510"/>
                <a:gd name="T106" fmla="*/ 2147483647 w 420"/>
                <a:gd name="T107" fmla="*/ 2147483647 h 510"/>
                <a:gd name="T108" fmla="*/ 2147483647 w 420"/>
                <a:gd name="T109" fmla="*/ 2147483647 h 510"/>
                <a:gd name="T110" fmla="*/ 2147483647 w 420"/>
                <a:gd name="T111" fmla="*/ 2147483647 h 5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510"/>
                <a:gd name="T170" fmla="*/ 420 w 420"/>
                <a:gd name="T171" fmla="*/ 510 h 5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510">
                  <a:moveTo>
                    <a:pt x="420" y="240"/>
                  </a:moveTo>
                  <a:lnTo>
                    <a:pt x="414" y="234"/>
                  </a:lnTo>
                  <a:lnTo>
                    <a:pt x="396" y="234"/>
                  </a:lnTo>
                  <a:lnTo>
                    <a:pt x="390" y="216"/>
                  </a:lnTo>
                  <a:lnTo>
                    <a:pt x="372" y="210"/>
                  </a:lnTo>
                  <a:lnTo>
                    <a:pt x="372" y="174"/>
                  </a:lnTo>
                  <a:lnTo>
                    <a:pt x="384" y="150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2"/>
                  </a:lnTo>
                  <a:lnTo>
                    <a:pt x="414" y="126"/>
                  </a:lnTo>
                  <a:lnTo>
                    <a:pt x="414" y="114"/>
                  </a:lnTo>
                  <a:lnTo>
                    <a:pt x="402" y="108"/>
                  </a:lnTo>
                  <a:lnTo>
                    <a:pt x="402" y="90"/>
                  </a:lnTo>
                  <a:lnTo>
                    <a:pt x="396" y="84"/>
                  </a:lnTo>
                  <a:lnTo>
                    <a:pt x="396" y="7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60" y="72"/>
                  </a:lnTo>
                  <a:lnTo>
                    <a:pt x="360" y="90"/>
                  </a:lnTo>
                  <a:lnTo>
                    <a:pt x="354" y="96"/>
                  </a:lnTo>
                  <a:lnTo>
                    <a:pt x="330" y="96"/>
                  </a:lnTo>
                  <a:lnTo>
                    <a:pt x="324" y="90"/>
                  </a:lnTo>
                  <a:lnTo>
                    <a:pt x="318" y="54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288" y="12"/>
                  </a:lnTo>
                  <a:lnTo>
                    <a:pt x="282" y="12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22" y="18"/>
                  </a:lnTo>
                  <a:lnTo>
                    <a:pt x="210" y="0"/>
                  </a:lnTo>
                  <a:lnTo>
                    <a:pt x="192" y="18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90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2" y="108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62"/>
                  </a:lnTo>
                  <a:lnTo>
                    <a:pt x="48" y="162"/>
                  </a:lnTo>
                  <a:lnTo>
                    <a:pt x="48" y="210"/>
                  </a:lnTo>
                  <a:lnTo>
                    <a:pt x="42" y="228"/>
                  </a:lnTo>
                  <a:lnTo>
                    <a:pt x="36" y="240"/>
                  </a:lnTo>
                  <a:lnTo>
                    <a:pt x="30" y="246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30" y="306"/>
                  </a:lnTo>
                  <a:lnTo>
                    <a:pt x="42" y="294"/>
                  </a:lnTo>
                  <a:lnTo>
                    <a:pt x="54" y="312"/>
                  </a:lnTo>
                  <a:lnTo>
                    <a:pt x="48" y="318"/>
                  </a:lnTo>
                  <a:lnTo>
                    <a:pt x="48" y="330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66" y="348"/>
                  </a:lnTo>
                  <a:lnTo>
                    <a:pt x="72" y="390"/>
                  </a:lnTo>
                  <a:lnTo>
                    <a:pt x="102" y="396"/>
                  </a:lnTo>
                  <a:lnTo>
                    <a:pt x="96" y="408"/>
                  </a:lnTo>
                  <a:lnTo>
                    <a:pt x="144" y="462"/>
                  </a:lnTo>
                  <a:lnTo>
                    <a:pt x="138" y="46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204" y="480"/>
                  </a:lnTo>
                  <a:lnTo>
                    <a:pt x="222" y="498"/>
                  </a:lnTo>
                  <a:lnTo>
                    <a:pt x="228" y="492"/>
                  </a:lnTo>
                  <a:lnTo>
                    <a:pt x="228" y="456"/>
                  </a:lnTo>
                  <a:lnTo>
                    <a:pt x="210" y="444"/>
                  </a:lnTo>
                  <a:lnTo>
                    <a:pt x="228" y="432"/>
                  </a:lnTo>
                  <a:lnTo>
                    <a:pt x="198" y="414"/>
                  </a:lnTo>
                  <a:lnTo>
                    <a:pt x="210" y="414"/>
                  </a:lnTo>
                  <a:lnTo>
                    <a:pt x="210" y="402"/>
                  </a:lnTo>
                  <a:lnTo>
                    <a:pt x="204" y="396"/>
                  </a:lnTo>
                  <a:lnTo>
                    <a:pt x="204" y="378"/>
                  </a:lnTo>
                  <a:lnTo>
                    <a:pt x="210" y="378"/>
                  </a:lnTo>
                  <a:lnTo>
                    <a:pt x="216" y="384"/>
                  </a:lnTo>
                  <a:lnTo>
                    <a:pt x="228" y="384"/>
                  </a:lnTo>
                  <a:lnTo>
                    <a:pt x="240" y="390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0" y="372"/>
                  </a:lnTo>
                  <a:lnTo>
                    <a:pt x="282" y="366"/>
                  </a:lnTo>
                  <a:lnTo>
                    <a:pt x="264" y="348"/>
                  </a:lnTo>
                  <a:lnTo>
                    <a:pt x="264" y="342"/>
                  </a:lnTo>
                  <a:lnTo>
                    <a:pt x="294" y="342"/>
                  </a:lnTo>
                  <a:lnTo>
                    <a:pt x="312" y="384"/>
                  </a:lnTo>
                  <a:lnTo>
                    <a:pt x="342" y="384"/>
                  </a:lnTo>
                  <a:lnTo>
                    <a:pt x="348" y="378"/>
                  </a:lnTo>
                  <a:lnTo>
                    <a:pt x="354" y="366"/>
                  </a:lnTo>
                  <a:lnTo>
                    <a:pt x="360" y="360"/>
                  </a:lnTo>
                  <a:lnTo>
                    <a:pt x="366" y="360"/>
                  </a:lnTo>
                  <a:lnTo>
                    <a:pt x="366" y="390"/>
                  </a:lnTo>
                  <a:lnTo>
                    <a:pt x="372" y="396"/>
                  </a:lnTo>
                  <a:lnTo>
                    <a:pt x="384" y="396"/>
                  </a:lnTo>
                  <a:lnTo>
                    <a:pt x="390" y="390"/>
                  </a:lnTo>
                  <a:lnTo>
                    <a:pt x="396" y="378"/>
                  </a:lnTo>
                  <a:lnTo>
                    <a:pt x="396" y="354"/>
                  </a:lnTo>
                  <a:lnTo>
                    <a:pt x="408" y="348"/>
                  </a:lnTo>
                  <a:lnTo>
                    <a:pt x="414" y="342"/>
                  </a:lnTo>
                  <a:lnTo>
                    <a:pt x="408" y="318"/>
                  </a:lnTo>
                  <a:lnTo>
                    <a:pt x="414" y="306"/>
                  </a:lnTo>
                  <a:lnTo>
                    <a:pt x="414" y="258"/>
                  </a:lnTo>
                  <a:lnTo>
                    <a:pt x="420" y="252"/>
                  </a:lnTo>
                  <a:lnTo>
                    <a:pt x="420" y="2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88" name="France"/>
            <p:cNvSpPr>
              <a:spLocks noEditPoints="1"/>
            </p:cNvSpPr>
            <p:nvPr/>
          </p:nvSpPr>
          <p:spPr bwMode="gray">
            <a:xfrm>
              <a:off x="4036962" y="2573147"/>
              <a:ext cx="260470" cy="234565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89" name="Finland"/>
            <p:cNvSpPr>
              <a:spLocks/>
            </p:cNvSpPr>
            <p:nvPr/>
          </p:nvSpPr>
          <p:spPr bwMode="gray">
            <a:xfrm>
              <a:off x="4468964" y="2154730"/>
              <a:ext cx="184234" cy="215548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90" name="Ethiopia"/>
            <p:cNvSpPr>
              <a:spLocks/>
            </p:cNvSpPr>
            <p:nvPr/>
          </p:nvSpPr>
          <p:spPr bwMode="gray">
            <a:xfrm>
              <a:off x="4780257" y="3448019"/>
              <a:ext cx="304942" cy="278945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91" name="Estonia"/>
            <p:cNvSpPr>
              <a:spLocks noEditPoints="1"/>
            </p:cNvSpPr>
            <p:nvPr/>
          </p:nvSpPr>
          <p:spPr bwMode="gray">
            <a:xfrm>
              <a:off x="4507082" y="2376616"/>
              <a:ext cx="95292" cy="50717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92" name="Eritrea"/>
            <p:cNvSpPr>
              <a:spLocks/>
            </p:cNvSpPr>
            <p:nvPr/>
          </p:nvSpPr>
          <p:spPr bwMode="gray">
            <a:xfrm>
              <a:off x="4843787" y="3371944"/>
              <a:ext cx="139765" cy="139472"/>
            </a:xfrm>
            <a:custGeom>
              <a:avLst/>
              <a:gdLst>
                <a:gd name="T0" fmla="*/ 2147483647 w 480"/>
                <a:gd name="T1" fmla="*/ 2147483647 h 456"/>
                <a:gd name="T2" fmla="*/ 2147483647 w 480"/>
                <a:gd name="T3" fmla="*/ 2147483647 h 456"/>
                <a:gd name="T4" fmla="*/ 2147483647 w 480"/>
                <a:gd name="T5" fmla="*/ 2147483647 h 456"/>
                <a:gd name="T6" fmla="*/ 2147483647 w 480"/>
                <a:gd name="T7" fmla="*/ 2147483647 h 456"/>
                <a:gd name="T8" fmla="*/ 2147483647 w 480"/>
                <a:gd name="T9" fmla="*/ 2147483647 h 456"/>
                <a:gd name="T10" fmla="*/ 2147483647 w 480"/>
                <a:gd name="T11" fmla="*/ 2147483647 h 456"/>
                <a:gd name="T12" fmla="*/ 2147483647 w 480"/>
                <a:gd name="T13" fmla="*/ 2147483647 h 456"/>
                <a:gd name="T14" fmla="*/ 2147483647 w 480"/>
                <a:gd name="T15" fmla="*/ 2147483647 h 456"/>
                <a:gd name="T16" fmla="*/ 0 w 480"/>
                <a:gd name="T17" fmla="*/ 2147483647 h 456"/>
                <a:gd name="T18" fmla="*/ 2147483647 w 480"/>
                <a:gd name="T19" fmla="*/ 2147483647 h 456"/>
                <a:gd name="T20" fmla="*/ 2147483647 w 480"/>
                <a:gd name="T21" fmla="*/ 2147483647 h 456"/>
                <a:gd name="T22" fmla="*/ 2147483647 w 480"/>
                <a:gd name="T23" fmla="*/ 2147483647 h 456"/>
                <a:gd name="T24" fmla="*/ 2147483647 w 480"/>
                <a:gd name="T25" fmla="*/ 2147483647 h 456"/>
                <a:gd name="T26" fmla="*/ 2147483647 w 480"/>
                <a:gd name="T27" fmla="*/ 2147483647 h 456"/>
                <a:gd name="T28" fmla="*/ 2147483647 w 480"/>
                <a:gd name="T29" fmla="*/ 2147483647 h 456"/>
                <a:gd name="T30" fmla="*/ 2147483647 w 480"/>
                <a:gd name="T31" fmla="*/ 2147483647 h 456"/>
                <a:gd name="T32" fmla="*/ 2147483647 w 480"/>
                <a:gd name="T33" fmla="*/ 2147483647 h 456"/>
                <a:gd name="T34" fmla="*/ 2147483647 w 480"/>
                <a:gd name="T35" fmla="*/ 2147483647 h 456"/>
                <a:gd name="T36" fmla="*/ 2147483647 w 480"/>
                <a:gd name="T37" fmla="*/ 2147483647 h 456"/>
                <a:gd name="T38" fmla="*/ 2147483647 w 480"/>
                <a:gd name="T39" fmla="*/ 2147483647 h 456"/>
                <a:gd name="T40" fmla="*/ 2147483647 w 480"/>
                <a:gd name="T41" fmla="*/ 2147483647 h 456"/>
                <a:gd name="T42" fmla="*/ 2147483647 w 480"/>
                <a:gd name="T43" fmla="*/ 2147483647 h 456"/>
                <a:gd name="T44" fmla="*/ 2147483647 w 480"/>
                <a:gd name="T45" fmla="*/ 2147483647 h 456"/>
                <a:gd name="T46" fmla="*/ 2147483647 w 480"/>
                <a:gd name="T47" fmla="*/ 2147483647 h 456"/>
                <a:gd name="T48" fmla="*/ 2147483647 w 480"/>
                <a:gd name="T49" fmla="*/ 2147483647 h 456"/>
                <a:gd name="T50" fmla="*/ 2147483647 w 480"/>
                <a:gd name="T51" fmla="*/ 2147483647 h 456"/>
                <a:gd name="T52" fmla="*/ 2147483647 w 480"/>
                <a:gd name="T53" fmla="*/ 2147483647 h 456"/>
                <a:gd name="T54" fmla="*/ 2147483647 w 480"/>
                <a:gd name="T55" fmla="*/ 2147483647 h 456"/>
                <a:gd name="T56" fmla="*/ 2147483647 w 480"/>
                <a:gd name="T57" fmla="*/ 2147483647 h 456"/>
                <a:gd name="T58" fmla="*/ 2147483647 w 480"/>
                <a:gd name="T59" fmla="*/ 2147483647 h 456"/>
                <a:gd name="T60" fmla="*/ 2147483647 w 480"/>
                <a:gd name="T61" fmla="*/ 2147483647 h 456"/>
                <a:gd name="T62" fmla="*/ 2147483647 w 480"/>
                <a:gd name="T63" fmla="*/ 2147483647 h 456"/>
                <a:gd name="T64" fmla="*/ 2147483647 w 480"/>
                <a:gd name="T65" fmla="*/ 2147483647 h 456"/>
                <a:gd name="T66" fmla="*/ 2147483647 w 480"/>
                <a:gd name="T67" fmla="*/ 2147483647 h 456"/>
                <a:gd name="T68" fmla="*/ 2147483647 w 480"/>
                <a:gd name="T69" fmla="*/ 2147483647 h 456"/>
                <a:gd name="T70" fmla="*/ 2147483647 w 480"/>
                <a:gd name="T71" fmla="*/ 2147483647 h 456"/>
                <a:gd name="T72" fmla="*/ 2147483647 w 480"/>
                <a:gd name="T73" fmla="*/ 2147483647 h 456"/>
                <a:gd name="T74" fmla="*/ 2147483647 w 480"/>
                <a:gd name="T75" fmla="*/ 2147483647 h 456"/>
                <a:gd name="T76" fmla="*/ 2147483647 w 480"/>
                <a:gd name="T77" fmla="*/ 2147483647 h 456"/>
                <a:gd name="T78" fmla="*/ 2147483647 w 480"/>
                <a:gd name="T79" fmla="*/ 2147483647 h 456"/>
                <a:gd name="T80" fmla="*/ 2147483647 w 480"/>
                <a:gd name="T81" fmla="*/ 2147483647 h 456"/>
                <a:gd name="T82" fmla="*/ 2147483647 w 480"/>
                <a:gd name="T83" fmla="*/ 2147483647 h 456"/>
                <a:gd name="T84" fmla="*/ 2147483647 w 480"/>
                <a:gd name="T85" fmla="*/ 2147483647 h 456"/>
                <a:gd name="T86" fmla="*/ 2147483647 w 480"/>
                <a:gd name="T87" fmla="*/ 2147483647 h 456"/>
                <a:gd name="T88" fmla="*/ 2147483647 w 480"/>
                <a:gd name="T89" fmla="*/ 2147483647 h 456"/>
                <a:gd name="T90" fmla="*/ 2147483647 w 480"/>
                <a:gd name="T91" fmla="*/ 2147483647 h 456"/>
                <a:gd name="T92" fmla="*/ 2147483647 w 480"/>
                <a:gd name="T93" fmla="*/ 2147483647 h 456"/>
                <a:gd name="T94" fmla="*/ 2147483647 w 480"/>
                <a:gd name="T95" fmla="*/ 2147483647 h 456"/>
                <a:gd name="T96" fmla="*/ 2147483647 w 480"/>
                <a:gd name="T97" fmla="*/ 0 h 456"/>
                <a:gd name="T98" fmla="*/ 2147483647 w 480"/>
                <a:gd name="T99" fmla="*/ 2147483647 h 456"/>
                <a:gd name="T100" fmla="*/ 2147483647 w 480"/>
                <a:gd name="T101" fmla="*/ 2147483647 h 456"/>
                <a:gd name="T102" fmla="*/ 2147483647 w 480"/>
                <a:gd name="T103" fmla="*/ 2147483647 h 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456"/>
                <a:gd name="T158" fmla="*/ 480 w 480"/>
                <a:gd name="T159" fmla="*/ 456 h 4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456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93" name="Equatorial Guinea"/>
            <p:cNvSpPr>
              <a:spLocks/>
            </p:cNvSpPr>
            <p:nvPr/>
          </p:nvSpPr>
          <p:spPr bwMode="gray">
            <a:xfrm>
              <a:off x="4291081" y="3752323"/>
              <a:ext cx="44469" cy="38038"/>
            </a:xfrm>
            <a:custGeom>
              <a:avLst/>
              <a:gdLst>
                <a:gd name="T0" fmla="*/ 2147483647 w 144"/>
                <a:gd name="T1" fmla="*/ 2147483647 h 108"/>
                <a:gd name="T2" fmla="*/ 2147483647 w 144"/>
                <a:gd name="T3" fmla="*/ 2147483647 h 108"/>
                <a:gd name="T4" fmla="*/ 2147483647 w 144"/>
                <a:gd name="T5" fmla="*/ 2147483647 h 108"/>
                <a:gd name="T6" fmla="*/ 2147483647 w 144"/>
                <a:gd name="T7" fmla="*/ 0 h 108"/>
                <a:gd name="T8" fmla="*/ 2147483647 w 144"/>
                <a:gd name="T9" fmla="*/ 2147483647 h 108"/>
                <a:gd name="T10" fmla="*/ 2147483647 w 144"/>
                <a:gd name="T11" fmla="*/ 2147483647 h 108"/>
                <a:gd name="T12" fmla="*/ 2147483647 w 144"/>
                <a:gd name="T13" fmla="*/ 2147483647 h 108"/>
                <a:gd name="T14" fmla="*/ 2147483647 w 144"/>
                <a:gd name="T15" fmla="*/ 2147483647 h 108"/>
                <a:gd name="T16" fmla="*/ 2147483647 w 144"/>
                <a:gd name="T17" fmla="*/ 2147483647 h 108"/>
                <a:gd name="T18" fmla="*/ 0 w 144"/>
                <a:gd name="T19" fmla="*/ 2147483647 h 108"/>
                <a:gd name="T20" fmla="*/ 0 w 144"/>
                <a:gd name="T21" fmla="*/ 2147483647 h 108"/>
                <a:gd name="T22" fmla="*/ 2147483647 w 144"/>
                <a:gd name="T23" fmla="*/ 2147483647 h 108"/>
                <a:gd name="T24" fmla="*/ 2147483647 w 144"/>
                <a:gd name="T25" fmla="*/ 2147483647 h 108"/>
                <a:gd name="T26" fmla="*/ 2147483647 w 144"/>
                <a:gd name="T27" fmla="*/ 2147483647 h 108"/>
                <a:gd name="T28" fmla="*/ 2147483647 w 144"/>
                <a:gd name="T29" fmla="*/ 2147483647 h 108"/>
                <a:gd name="T30" fmla="*/ 2147483647 w 144"/>
                <a:gd name="T31" fmla="*/ 2147483647 h 108"/>
                <a:gd name="T32" fmla="*/ 2147483647 w 144"/>
                <a:gd name="T33" fmla="*/ 2147483647 h 108"/>
                <a:gd name="T34" fmla="*/ 2147483647 w 144"/>
                <a:gd name="T35" fmla="*/ 2147483647 h 108"/>
                <a:gd name="T36" fmla="*/ 2147483647 w 144"/>
                <a:gd name="T37" fmla="*/ 2147483647 h 108"/>
                <a:gd name="T38" fmla="*/ 2147483647 w 144"/>
                <a:gd name="T39" fmla="*/ 214748364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8"/>
                <a:gd name="T62" fmla="*/ 144 w 144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8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94" name="Egypt"/>
            <p:cNvSpPr>
              <a:spLocks/>
            </p:cNvSpPr>
            <p:nvPr/>
          </p:nvSpPr>
          <p:spPr bwMode="gray">
            <a:xfrm>
              <a:off x="4596023" y="3042282"/>
              <a:ext cx="228707" cy="240907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95" name="East Timor"/>
            <p:cNvSpPr>
              <a:spLocks noEditPoints="1"/>
            </p:cNvSpPr>
            <p:nvPr/>
          </p:nvSpPr>
          <p:spPr bwMode="gray">
            <a:xfrm>
              <a:off x="6648029" y="4012247"/>
              <a:ext cx="76236" cy="38038"/>
            </a:xfrm>
            <a:custGeom>
              <a:avLst/>
              <a:gdLst>
                <a:gd name="T0" fmla="*/ 2147483647 w 252"/>
                <a:gd name="T1" fmla="*/ 0 h 120"/>
                <a:gd name="T2" fmla="*/ 2147483647 w 252"/>
                <a:gd name="T3" fmla="*/ 2147483647 h 120"/>
                <a:gd name="T4" fmla="*/ 2147483647 w 252"/>
                <a:gd name="T5" fmla="*/ 2147483647 h 120"/>
                <a:gd name="T6" fmla="*/ 2147483647 w 252"/>
                <a:gd name="T7" fmla="*/ 2147483647 h 120"/>
                <a:gd name="T8" fmla="*/ 2147483647 w 252"/>
                <a:gd name="T9" fmla="*/ 2147483647 h 120"/>
                <a:gd name="T10" fmla="*/ 2147483647 w 252"/>
                <a:gd name="T11" fmla="*/ 2147483647 h 120"/>
                <a:gd name="T12" fmla="*/ 2147483647 w 252"/>
                <a:gd name="T13" fmla="*/ 2147483647 h 120"/>
                <a:gd name="T14" fmla="*/ 2147483647 w 252"/>
                <a:gd name="T15" fmla="*/ 2147483647 h 120"/>
                <a:gd name="T16" fmla="*/ 2147483647 w 252"/>
                <a:gd name="T17" fmla="*/ 2147483647 h 120"/>
                <a:gd name="T18" fmla="*/ 2147483647 w 252"/>
                <a:gd name="T19" fmla="*/ 2147483647 h 120"/>
                <a:gd name="T20" fmla="*/ 2147483647 w 252"/>
                <a:gd name="T21" fmla="*/ 2147483647 h 120"/>
                <a:gd name="T22" fmla="*/ 2147483647 w 252"/>
                <a:gd name="T23" fmla="*/ 2147483647 h 120"/>
                <a:gd name="T24" fmla="*/ 2147483647 w 252"/>
                <a:gd name="T25" fmla="*/ 2147483647 h 120"/>
                <a:gd name="T26" fmla="*/ 2147483647 w 252"/>
                <a:gd name="T27" fmla="*/ 2147483647 h 120"/>
                <a:gd name="T28" fmla="*/ 2147483647 w 252"/>
                <a:gd name="T29" fmla="*/ 2147483647 h 120"/>
                <a:gd name="T30" fmla="*/ 2147483647 w 252"/>
                <a:gd name="T31" fmla="*/ 2147483647 h 120"/>
                <a:gd name="T32" fmla="*/ 2147483647 w 252"/>
                <a:gd name="T33" fmla="*/ 2147483647 h 120"/>
                <a:gd name="T34" fmla="*/ 2147483647 w 252"/>
                <a:gd name="T35" fmla="*/ 2147483647 h 120"/>
                <a:gd name="T36" fmla="*/ 2147483647 w 252"/>
                <a:gd name="T37" fmla="*/ 2147483647 h 120"/>
                <a:gd name="T38" fmla="*/ 2147483647 w 252"/>
                <a:gd name="T39" fmla="*/ 2147483647 h 120"/>
                <a:gd name="T40" fmla="*/ 2147483647 w 252"/>
                <a:gd name="T41" fmla="*/ 2147483647 h 120"/>
                <a:gd name="T42" fmla="*/ 2147483647 w 252"/>
                <a:gd name="T43" fmla="*/ 2147483647 h 120"/>
                <a:gd name="T44" fmla="*/ 2147483647 w 252"/>
                <a:gd name="T45" fmla="*/ 2147483647 h 120"/>
                <a:gd name="T46" fmla="*/ 2147483647 w 252"/>
                <a:gd name="T47" fmla="*/ 0 h 120"/>
                <a:gd name="T48" fmla="*/ 0 w 252"/>
                <a:gd name="T49" fmla="*/ 2147483647 h 120"/>
                <a:gd name="T50" fmla="*/ 2147483647 w 252"/>
                <a:gd name="T51" fmla="*/ 2147483647 h 120"/>
                <a:gd name="T52" fmla="*/ 2147483647 w 252"/>
                <a:gd name="T53" fmla="*/ 2147483647 h 120"/>
                <a:gd name="T54" fmla="*/ 2147483647 w 252"/>
                <a:gd name="T55" fmla="*/ 2147483647 h 120"/>
                <a:gd name="T56" fmla="*/ 2147483647 w 252"/>
                <a:gd name="T57" fmla="*/ 2147483647 h 120"/>
                <a:gd name="T58" fmla="*/ 2147483647 w 252"/>
                <a:gd name="T59" fmla="*/ 2147483647 h 120"/>
                <a:gd name="T60" fmla="*/ 2147483647 w 252"/>
                <a:gd name="T61" fmla="*/ 2147483647 h 120"/>
                <a:gd name="T62" fmla="*/ 2147483647 w 252"/>
                <a:gd name="T63" fmla="*/ 2147483647 h 120"/>
                <a:gd name="T64" fmla="*/ 0 w 252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20"/>
                <a:gd name="T101" fmla="*/ 252 w 25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20">
                  <a:moveTo>
                    <a:pt x="228" y="0"/>
                  </a:moveTo>
                  <a:lnTo>
                    <a:pt x="204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42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54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62" y="90"/>
                  </a:lnTo>
                  <a:lnTo>
                    <a:pt x="186" y="78"/>
                  </a:lnTo>
                  <a:lnTo>
                    <a:pt x="198" y="66"/>
                  </a:lnTo>
                  <a:lnTo>
                    <a:pt x="210" y="60"/>
                  </a:lnTo>
                  <a:lnTo>
                    <a:pt x="252" y="18"/>
                  </a:lnTo>
                  <a:lnTo>
                    <a:pt x="228" y="0"/>
                  </a:lnTo>
                  <a:close/>
                  <a:moveTo>
                    <a:pt x="0" y="90"/>
                  </a:moveTo>
                  <a:lnTo>
                    <a:pt x="6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2"/>
                  </a:lnTo>
                  <a:lnTo>
                    <a:pt x="18" y="7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96" name="Djibouti"/>
            <p:cNvSpPr>
              <a:spLocks/>
            </p:cNvSpPr>
            <p:nvPr/>
          </p:nvSpPr>
          <p:spPr bwMode="gray">
            <a:xfrm>
              <a:off x="4958140" y="3505074"/>
              <a:ext cx="31767" cy="38038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0 w 114"/>
                <a:gd name="T7" fmla="*/ 2147483647 h 138"/>
                <a:gd name="T8" fmla="*/ 0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2147483647 h 138"/>
                <a:gd name="T14" fmla="*/ 2147483647 w 114"/>
                <a:gd name="T15" fmla="*/ 2147483647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2147483647 w 114"/>
                <a:gd name="T29" fmla="*/ 2147483647 h 138"/>
                <a:gd name="T30" fmla="*/ 2147483647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0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38"/>
                <a:gd name="T92" fmla="*/ 114 w 11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38">
                  <a:moveTo>
                    <a:pt x="72" y="24"/>
                  </a:moveTo>
                  <a:lnTo>
                    <a:pt x="48" y="12"/>
                  </a:lnTo>
                  <a:lnTo>
                    <a:pt x="18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26"/>
                  </a:lnTo>
                  <a:lnTo>
                    <a:pt x="18" y="138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02" y="90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84" y="72"/>
                  </a:lnTo>
                  <a:lnTo>
                    <a:pt x="96" y="66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97" name="Denmark"/>
            <p:cNvSpPr>
              <a:spLocks noEditPoints="1"/>
            </p:cNvSpPr>
            <p:nvPr/>
          </p:nvSpPr>
          <p:spPr bwMode="gray">
            <a:xfrm>
              <a:off x="4272020" y="2465371"/>
              <a:ext cx="82591" cy="69738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98" name="Czech Republic"/>
            <p:cNvSpPr>
              <a:spLocks/>
            </p:cNvSpPr>
            <p:nvPr/>
          </p:nvSpPr>
          <p:spPr bwMode="gray">
            <a:xfrm>
              <a:off x="4348256" y="2573147"/>
              <a:ext cx="120708" cy="63397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499" name="Cyprus"/>
            <p:cNvSpPr>
              <a:spLocks/>
            </p:cNvSpPr>
            <p:nvPr/>
          </p:nvSpPr>
          <p:spPr bwMode="gray">
            <a:xfrm>
              <a:off x="4735789" y="2947185"/>
              <a:ext cx="44469" cy="25359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00" name="Croatia"/>
            <p:cNvSpPr>
              <a:spLocks/>
            </p:cNvSpPr>
            <p:nvPr/>
          </p:nvSpPr>
          <p:spPr bwMode="gray">
            <a:xfrm>
              <a:off x="4373668" y="2680919"/>
              <a:ext cx="108002" cy="88755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01" name="Côte d'Ivoire"/>
            <p:cNvSpPr>
              <a:spLocks/>
            </p:cNvSpPr>
            <p:nvPr/>
          </p:nvSpPr>
          <p:spPr bwMode="gray">
            <a:xfrm>
              <a:off x="3922609" y="3549454"/>
              <a:ext cx="127059" cy="158489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02" name="Congo"/>
            <p:cNvSpPr>
              <a:spLocks/>
            </p:cNvSpPr>
            <p:nvPr/>
          </p:nvSpPr>
          <p:spPr bwMode="gray">
            <a:xfrm>
              <a:off x="4354611" y="3682585"/>
              <a:ext cx="387529" cy="456455"/>
            </a:xfrm>
            <a:custGeom>
              <a:avLst/>
              <a:gdLst>
                <a:gd name="T0" fmla="*/ 2147483647 w 1350"/>
                <a:gd name="T1" fmla="*/ 2147483647 h 1518"/>
                <a:gd name="T2" fmla="*/ 2147483647 w 1350"/>
                <a:gd name="T3" fmla="*/ 2147483647 h 1518"/>
                <a:gd name="T4" fmla="*/ 2147483647 w 1350"/>
                <a:gd name="T5" fmla="*/ 2147483647 h 1518"/>
                <a:gd name="T6" fmla="*/ 2147483647 w 1350"/>
                <a:gd name="T7" fmla="*/ 2147483647 h 1518"/>
                <a:gd name="T8" fmla="*/ 2147483647 w 1350"/>
                <a:gd name="T9" fmla="*/ 2147483647 h 1518"/>
                <a:gd name="T10" fmla="*/ 2147483647 w 1350"/>
                <a:gd name="T11" fmla="*/ 2147483647 h 1518"/>
                <a:gd name="T12" fmla="*/ 2147483647 w 1350"/>
                <a:gd name="T13" fmla="*/ 2147483647 h 1518"/>
                <a:gd name="T14" fmla="*/ 2147483647 w 1350"/>
                <a:gd name="T15" fmla="*/ 2147483647 h 1518"/>
                <a:gd name="T16" fmla="*/ 2147483647 w 1350"/>
                <a:gd name="T17" fmla="*/ 2147483647 h 1518"/>
                <a:gd name="T18" fmla="*/ 2147483647 w 1350"/>
                <a:gd name="T19" fmla="*/ 2147483647 h 1518"/>
                <a:gd name="T20" fmla="*/ 2147483647 w 1350"/>
                <a:gd name="T21" fmla="*/ 2147483647 h 1518"/>
                <a:gd name="T22" fmla="*/ 2147483647 w 1350"/>
                <a:gd name="T23" fmla="*/ 2147483647 h 1518"/>
                <a:gd name="T24" fmla="*/ 2147483647 w 1350"/>
                <a:gd name="T25" fmla="*/ 2147483647 h 1518"/>
                <a:gd name="T26" fmla="*/ 2147483647 w 1350"/>
                <a:gd name="T27" fmla="*/ 2147483647 h 1518"/>
                <a:gd name="T28" fmla="*/ 2147483647 w 1350"/>
                <a:gd name="T29" fmla="*/ 2147483647 h 1518"/>
                <a:gd name="T30" fmla="*/ 2147483647 w 1350"/>
                <a:gd name="T31" fmla="*/ 2147483647 h 1518"/>
                <a:gd name="T32" fmla="*/ 2147483647 w 1350"/>
                <a:gd name="T33" fmla="*/ 2147483647 h 1518"/>
                <a:gd name="T34" fmla="*/ 2147483647 w 1350"/>
                <a:gd name="T35" fmla="*/ 2147483647 h 1518"/>
                <a:gd name="T36" fmla="*/ 2147483647 w 1350"/>
                <a:gd name="T37" fmla="*/ 2147483647 h 1518"/>
                <a:gd name="T38" fmla="*/ 2147483647 w 1350"/>
                <a:gd name="T39" fmla="*/ 2147483647 h 1518"/>
                <a:gd name="T40" fmla="*/ 2147483647 w 1350"/>
                <a:gd name="T41" fmla="*/ 2147483647 h 1518"/>
                <a:gd name="T42" fmla="*/ 2147483647 w 1350"/>
                <a:gd name="T43" fmla="*/ 2147483647 h 1518"/>
                <a:gd name="T44" fmla="*/ 2147483647 w 1350"/>
                <a:gd name="T45" fmla="*/ 2147483647 h 1518"/>
                <a:gd name="T46" fmla="*/ 2147483647 w 1350"/>
                <a:gd name="T47" fmla="*/ 2147483647 h 1518"/>
                <a:gd name="T48" fmla="*/ 2147483647 w 1350"/>
                <a:gd name="T49" fmla="*/ 2147483647 h 1518"/>
                <a:gd name="T50" fmla="*/ 2147483647 w 1350"/>
                <a:gd name="T51" fmla="*/ 2147483647 h 1518"/>
                <a:gd name="T52" fmla="*/ 2147483647 w 1350"/>
                <a:gd name="T53" fmla="*/ 2147483647 h 1518"/>
                <a:gd name="T54" fmla="*/ 2147483647 w 1350"/>
                <a:gd name="T55" fmla="*/ 2147483647 h 1518"/>
                <a:gd name="T56" fmla="*/ 2147483647 w 1350"/>
                <a:gd name="T57" fmla="*/ 2147483647 h 1518"/>
                <a:gd name="T58" fmla="*/ 2147483647 w 1350"/>
                <a:gd name="T59" fmla="*/ 2147483647 h 1518"/>
                <a:gd name="T60" fmla="*/ 2147483647 w 1350"/>
                <a:gd name="T61" fmla="*/ 2147483647 h 1518"/>
                <a:gd name="T62" fmla="*/ 2147483647 w 1350"/>
                <a:gd name="T63" fmla="*/ 2147483647 h 1518"/>
                <a:gd name="T64" fmla="*/ 2147483647 w 1350"/>
                <a:gd name="T65" fmla="*/ 2147483647 h 1518"/>
                <a:gd name="T66" fmla="*/ 2147483647 w 1350"/>
                <a:gd name="T67" fmla="*/ 2147483647 h 1518"/>
                <a:gd name="T68" fmla="*/ 2147483647 w 1350"/>
                <a:gd name="T69" fmla="*/ 2147483647 h 1518"/>
                <a:gd name="T70" fmla="*/ 2147483647 w 1350"/>
                <a:gd name="T71" fmla="*/ 2147483647 h 1518"/>
                <a:gd name="T72" fmla="*/ 2147483647 w 1350"/>
                <a:gd name="T73" fmla="*/ 2147483647 h 1518"/>
                <a:gd name="T74" fmla="*/ 2147483647 w 1350"/>
                <a:gd name="T75" fmla="*/ 2147483647 h 1518"/>
                <a:gd name="T76" fmla="*/ 2147483647 w 1350"/>
                <a:gd name="T77" fmla="*/ 2147483647 h 1518"/>
                <a:gd name="T78" fmla="*/ 2147483647 w 1350"/>
                <a:gd name="T79" fmla="*/ 2147483647 h 1518"/>
                <a:gd name="T80" fmla="*/ 2147483647 w 1350"/>
                <a:gd name="T81" fmla="*/ 2147483647 h 1518"/>
                <a:gd name="T82" fmla="*/ 2147483647 w 1350"/>
                <a:gd name="T83" fmla="*/ 2147483647 h 1518"/>
                <a:gd name="T84" fmla="*/ 2147483647 w 1350"/>
                <a:gd name="T85" fmla="*/ 2147483647 h 1518"/>
                <a:gd name="T86" fmla="*/ 2147483647 w 1350"/>
                <a:gd name="T87" fmla="*/ 2147483647 h 1518"/>
                <a:gd name="T88" fmla="*/ 2147483647 w 1350"/>
                <a:gd name="T89" fmla="*/ 2147483647 h 1518"/>
                <a:gd name="T90" fmla="*/ 2147483647 w 1350"/>
                <a:gd name="T91" fmla="*/ 2147483647 h 1518"/>
                <a:gd name="T92" fmla="*/ 2147483647 w 1350"/>
                <a:gd name="T93" fmla="*/ 2147483647 h 1518"/>
                <a:gd name="T94" fmla="*/ 2147483647 w 1350"/>
                <a:gd name="T95" fmla="*/ 2147483647 h 1518"/>
                <a:gd name="T96" fmla="*/ 2147483647 w 1350"/>
                <a:gd name="T97" fmla="*/ 2147483647 h 1518"/>
                <a:gd name="T98" fmla="*/ 2147483647 w 1350"/>
                <a:gd name="T99" fmla="*/ 2147483647 h 1518"/>
                <a:gd name="T100" fmla="*/ 2147483647 w 1350"/>
                <a:gd name="T101" fmla="*/ 2147483647 h 1518"/>
                <a:gd name="T102" fmla="*/ 2147483647 w 1350"/>
                <a:gd name="T103" fmla="*/ 2147483647 h 1518"/>
                <a:gd name="T104" fmla="*/ 2147483647 w 1350"/>
                <a:gd name="T105" fmla="*/ 2147483647 h 1518"/>
                <a:gd name="T106" fmla="*/ 2147483647 w 1350"/>
                <a:gd name="T107" fmla="*/ 2147483647 h 1518"/>
                <a:gd name="T108" fmla="*/ 2147483647 w 1350"/>
                <a:gd name="T109" fmla="*/ 2147483647 h 1518"/>
                <a:gd name="T110" fmla="*/ 2147483647 w 1350"/>
                <a:gd name="T111" fmla="*/ 2147483647 h 1518"/>
                <a:gd name="T112" fmla="*/ 2147483647 w 1350"/>
                <a:gd name="T113" fmla="*/ 2147483647 h 1518"/>
                <a:gd name="T114" fmla="*/ 2147483647 w 1350"/>
                <a:gd name="T115" fmla="*/ 2147483647 h 1518"/>
                <a:gd name="T116" fmla="*/ 2147483647 w 1350"/>
                <a:gd name="T117" fmla="*/ 2147483647 h 1518"/>
                <a:gd name="T118" fmla="*/ 2147483647 w 1350"/>
                <a:gd name="T119" fmla="*/ 2147483647 h 1518"/>
                <a:gd name="T120" fmla="*/ 2147483647 w 1350"/>
                <a:gd name="T121" fmla="*/ 2147483647 h 1518"/>
                <a:gd name="T122" fmla="*/ 2147483647 w 1350"/>
                <a:gd name="T123" fmla="*/ 2147483647 h 1518"/>
                <a:gd name="T124" fmla="*/ 2147483647 w 1350"/>
                <a:gd name="T125" fmla="*/ 2147483647 h 15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0"/>
                <a:gd name="T190" fmla="*/ 0 h 1518"/>
                <a:gd name="T191" fmla="*/ 1350 w 1350"/>
                <a:gd name="T192" fmla="*/ 1518 h 15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0" h="1518">
                  <a:moveTo>
                    <a:pt x="1242" y="468"/>
                  </a:moveTo>
                  <a:lnTo>
                    <a:pt x="1242" y="438"/>
                  </a:lnTo>
                  <a:lnTo>
                    <a:pt x="1260" y="366"/>
                  </a:lnTo>
                  <a:lnTo>
                    <a:pt x="1278" y="354"/>
                  </a:lnTo>
                  <a:lnTo>
                    <a:pt x="1278" y="342"/>
                  </a:lnTo>
                  <a:lnTo>
                    <a:pt x="1302" y="330"/>
                  </a:lnTo>
                  <a:lnTo>
                    <a:pt x="1308" y="318"/>
                  </a:lnTo>
                  <a:lnTo>
                    <a:pt x="1320" y="312"/>
                  </a:lnTo>
                  <a:lnTo>
                    <a:pt x="1332" y="288"/>
                  </a:lnTo>
                  <a:lnTo>
                    <a:pt x="1344" y="276"/>
                  </a:lnTo>
                  <a:lnTo>
                    <a:pt x="1350" y="264"/>
                  </a:lnTo>
                  <a:lnTo>
                    <a:pt x="1350" y="252"/>
                  </a:lnTo>
                  <a:lnTo>
                    <a:pt x="1344" y="246"/>
                  </a:lnTo>
                  <a:lnTo>
                    <a:pt x="1332" y="240"/>
                  </a:lnTo>
                  <a:lnTo>
                    <a:pt x="1320" y="240"/>
                  </a:lnTo>
                  <a:lnTo>
                    <a:pt x="1314" y="234"/>
                  </a:lnTo>
                  <a:lnTo>
                    <a:pt x="1314" y="222"/>
                  </a:lnTo>
                  <a:lnTo>
                    <a:pt x="1320" y="210"/>
                  </a:lnTo>
                  <a:lnTo>
                    <a:pt x="1326" y="204"/>
                  </a:lnTo>
                  <a:lnTo>
                    <a:pt x="1326" y="198"/>
                  </a:lnTo>
                  <a:lnTo>
                    <a:pt x="1320" y="192"/>
                  </a:lnTo>
                  <a:lnTo>
                    <a:pt x="1308" y="186"/>
                  </a:lnTo>
                  <a:lnTo>
                    <a:pt x="1326" y="168"/>
                  </a:lnTo>
                  <a:lnTo>
                    <a:pt x="1320" y="144"/>
                  </a:lnTo>
                  <a:lnTo>
                    <a:pt x="1302" y="144"/>
                  </a:lnTo>
                  <a:lnTo>
                    <a:pt x="1296" y="120"/>
                  </a:lnTo>
                  <a:lnTo>
                    <a:pt x="1290" y="120"/>
                  </a:lnTo>
                  <a:lnTo>
                    <a:pt x="1284" y="114"/>
                  </a:lnTo>
                  <a:lnTo>
                    <a:pt x="1272" y="108"/>
                  </a:lnTo>
                  <a:lnTo>
                    <a:pt x="1260" y="96"/>
                  </a:lnTo>
                  <a:lnTo>
                    <a:pt x="1254" y="84"/>
                  </a:lnTo>
                  <a:lnTo>
                    <a:pt x="1248" y="66"/>
                  </a:lnTo>
                  <a:lnTo>
                    <a:pt x="1236" y="60"/>
                  </a:lnTo>
                  <a:lnTo>
                    <a:pt x="1230" y="54"/>
                  </a:lnTo>
                  <a:lnTo>
                    <a:pt x="1218" y="66"/>
                  </a:lnTo>
                  <a:lnTo>
                    <a:pt x="1218" y="72"/>
                  </a:lnTo>
                  <a:lnTo>
                    <a:pt x="1206" y="84"/>
                  </a:lnTo>
                  <a:lnTo>
                    <a:pt x="1200" y="84"/>
                  </a:lnTo>
                  <a:lnTo>
                    <a:pt x="1188" y="78"/>
                  </a:lnTo>
                  <a:lnTo>
                    <a:pt x="1188" y="72"/>
                  </a:lnTo>
                  <a:lnTo>
                    <a:pt x="1176" y="66"/>
                  </a:lnTo>
                  <a:lnTo>
                    <a:pt x="1164" y="66"/>
                  </a:lnTo>
                  <a:lnTo>
                    <a:pt x="1158" y="72"/>
                  </a:lnTo>
                  <a:lnTo>
                    <a:pt x="1152" y="84"/>
                  </a:lnTo>
                  <a:lnTo>
                    <a:pt x="1146" y="90"/>
                  </a:lnTo>
                  <a:lnTo>
                    <a:pt x="1098" y="66"/>
                  </a:lnTo>
                  <a:lnTo>
                    <a:pt x="1098" y="42"/>
                  </a:lnTo>
                  <a:lnTo>
                    <a:pt x="1068" y="18"/>
                  </a:lnTo>
                  <a:lnTo>
                    <a:pt x="1062" y="6"/>
                  </a:lnTo>
                  <a:lnTo>
                    <a:pt x="1044" y="24"/>
                  </a:lnTo>
                  <a:lnTo>
                    <a:pt x="1026" y="30"/>
                  </a:lnTo>
                  <a:lnTo>
                    <a:pt x="1002" y="30"/>
                  </a:lnTo>
                  <a:lnTo>
                    <a:pt x="990" y="18"/>
                  </a:lnTo>
                  <a:lnTo>
                    <a:pt x="990" y="12"/>
                  </a:lnTo>
                  <a:lnTo>
                    <a:pt x="954" y="18"/>
                  </a:lnTo>
                  <a:lnTo>
                    <a:pt x="942" y="6"/>
                  </a:lnTo>
                  <a:lnTo>
                    <a:pt x="942" y="0"/>
                  </a:lnTo>
                  <a:lnTo>
                    <a:pt x="936" y="0"/>
                  </a:lnTo>
                  <a:lnTo>
                    <a:pt x="918" y="18"/>
                  </a:lnTo>
                  <a:lnTo>
                    <a:pt x="918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76" y="36"/>
                  </a:lnTo>
                  <a:lnTo>
                    <a:pt x="864" y="24"/>
                  </a:lnTo>
                  <a:lnTo>
                    <a:pt x="840" y="42"/>
                  </a:lnTo>
                  <a:lnTo>
                    <a:pt x="822" y="42"/>
                  </a:lnTo>
                  <a:lnTo>
                    <a:pt x="810" y="54"/>
                  </a:lnTo>
                  <a:lnTo>
                    <a:pt x="798" y="60"/>
                  </a:lnTo>
                  <a:lnTo>
                    <a:pt x="792" y="66"/>
                  </a:lnTo>
                  <a:lnTo>
                    <a:pt x="786" y="66"/>
                  </a:lnTo>
                  <a:lnTo>
                    <a:pt x="762" y="42"/>
                  </a:lnTo>
                  <a:lnTo>
                    <a:pt x="756" y="54"/>
                  </a:lnTo>
                  <a:lnTo>
                    <a:pt x="738" y="72"/>
                  </a:lnTo>
                  <a:lnTo>
                    <a:pt x="738" y="84"/>
                  </a:lnTo>
                  <a:lnTo>
                    <a:pt x="732" y="90"/>
                  </a:lnTo>
                  <a:lnTo>
                    <a:pt x="726" y="102"/>
                  </a:lnTo>
                  <a:lnTo>
                    <a:pt x="720" y="108"/>
                  </a:lnTo>
                  <a:lnTo>
                    <a:pt x="708" y="102"/>
                  </a:lnTo>
                  <a:lnTo>
                    <a:pt x="702" y="96"/>
                  </a:lnTo>
                  <a:lnTo>
                    <a:pt x="690" y="90"/>
                  </a:lnTo>
                  <a:lnTo>
                    <a:pt x="642" y="90"/>
                  </a:lnTo>
                  <a:lnTo>
                    <a:pt x="630" y="84"/>
                  </a:lnTo>
                  <a:lnTo>
                    <a:pt x="624" y="78"/>
                  </a:lnTo>
                  <a:lnTo>
                    <a:pt x="582" y="78"/>
                  </a:lnTo>
                  <a:lnTo>
                    <a:pt x="582" y="48"/>
                  </a:lnTo>
                  <a:lnTo>
                    <a:pt x="576" y="42"/>
                  </a:lnTo>
                  <a:lnTo>
                    <a:pt x="558" y="42"/>
                  </a:lnTo>
                  <a:lnTo>
                    <a:pt x="558" y="30"/>
                  </a:lnTo>
                  <a:lnTo>
                    <a:pt x="546" y="24"/>
                  </a:lnTo>
                  <a:lnTo>
                    <a:pt x="534" y="24"/>
                  </a:lnTo>
                  <a:lnTo>
                    <a:pt x="516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86" y="30"/>
                  </a:lnTo>
                  <a:lnTo>
                    <a:pt x="486" y="36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474" y="66"/>
                  </a:lnTo>
                  <a:lnTo>
                    <a:pt x="462" y="78"/>
                  </a:lnTo>
                  <a:lnTo>
                    <a:pt x="456" y="78"/>
                  </a:lnTo>
                  <a:lnTo>
                    <a:pt x="444" y="90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20"/>
                  </a:lnTo>
                  <a:lnTo>
                    <a:pt x="438" y="138"/>
                  </a:lnTo>
                  <a:lnTo>
                    <a:pt x="450" y="150"/>
                  </a:lnTo>
                  <a:lnTo>
                    <a:pt x="450" y="186"/>
                  </a:lnTo>
                  <a:lnTo>
                    <a:pt x="444" y="198"/>
                  </a:lnTo>
                  <a:lnTo>
                    <a:pt x="438" y="216"/>
                  </a:lnTo>
                  <a:lnTo>
                    <a:pt x="426" y="228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88"/>
                  </a:lnTo>
                  <a:lnTo>
                    <a:pt x="414" y="300"/>
                  </a:lnTo>
                  <a:lnTo>
                    <a:pt x="414" y="324"/>
                  </a:lnTo>
                  <a:lnTo>
                    <a:pt x="396" y="360"/>
                  </a:lnTo>
                  <a:lnTo>
                    <a:pt x="396" y="372"/>
                  </a:lnTo>
                  <a:lnTo>
                    <a:pt x="402" y="378"/>
                  </a:lnTo>
                  <a:lnTo>
                    <a:pt x="408" y="390"/>
                  </a:lnTo>
                  <a:lnTo>
                    <a:pt x="408" y="414"/>
                  </a:lnTo>
                  <a:lnTo>
                    <a:pt x="402" y="426"/>
                  </a:lnTo>
                  <a:lnTo>
                    <a:pt x="390" y="432"/>
                  </a:lnTo>
                  <a:lnTo>
                    <a:pt x="390" y="486"/>
                  </a:lnTo>
                  <a:lnTo>
                    <a:pt x="384" y="492"/>
                  </a:lnTo>
                  <a:lnTo>
                    <a:pt x="372" y="498"/>
                  </a:lnTo>
                  <a:lnTo>
                    <a:pt x="366" y="510"/>
                  </a:lnTo>
                  <a:lnTo>
                    <a:pt x="318" y="534"/>
                  </a:lnTo>
                  <a:lnTo>
                    <a:pt x="312" y="540"/>
                  </a:lnTo>
                  <a:lnTo>
                    <a:pt x="306" y="552"/>
                  </a:lnTo>
                  <a:lnTo>
                    <a:pt x="306" y="588"/>
                  </a:lnTo>
                  <a:lnTo>
                    <a:pt x="282" y="612"/>
                  </a:lnTo>
                  <a:lnTo>
                    <a:pt x="276" y="612"/>
                  </a:lnTo>
                  <a:lnTo>
                    <a:pt x="282" y="714"/>
                  </a:lnTo>
                  <a:lnTo>
                    <a:pt x="252" y="756"/>
                  </a:lnTo>
                  <a:lnTo>
                    <a:pt x="246" y="762"/>
                  </a:lnTo>
                  <a:lnTo>
                    <a:pt x="228" y="762"/>
                  </a:lnTo>
                  <a:lnTo>
                    <a:pt x="216" y="774"/>
                  </a:lnTo>
                  <a:lnTo>
                    <a:pt x="210" y="786"/>
                  </a:lnTo>
                  <a:lnTo>
                    <a:pt x="192" y="804"/>
                  </a:lnTo>
                  <a:lnTo>
                    <a:pt x="186" y="816"/>
                  </a:lnTo>
                  <a:lnTo>
                    <a:pt x="180" y="822"/>
                  </a:lnTo>
                  <a:lnTo>
                    <a:pt x="168" y="828"/>
                  </a:lnTo>
                  <a:lnTo>
                    <a:pt x="150" y="828"/>
                  </a:lnTo>
                  <a:lnTo>
                    <a:pt x="144" y="822"/>
                  </a:lnTo>
                  <a:lnTo>
                    <a:pt x="150" y="81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26" y="798"/>
                  </a:lnTo>
                  <a:lnTo>
                    <a:pt x="102" y="792"/>
                  </a:lnTo>
                  <a:lnTo>
                    <a:pt x="102" y="810"/>
                  </a:lnTo>
                  <a:lnTo>
                    <a:pt x="96" y="822"/>
                  </a:lnTo>
                  <a:lnTo>
                    <a:pt x="90" y="828"/>
                  </a:lnTo>
                  <a:lnTo>
                    <a:pt x="78" y="828"/>
                  </a:lnTo>
                  <a:lnTo>
                    <a:pt x="72" y="822"/>
                  </a:lnTo>
                  <a:lnTo>
                    <a:pt x="72" y="816"/>
                  </a:lnTo>
                  <a:lnTo>
                    <a:pt x="66" y="810"/>
                  </a:lnTo>
                  <a:lnTo>
                    <a:pt x="66" y="804"/>
                  </a:lnTo>
                  <a:lnTo>
                    <a:pt x="54" y="804"/>
                  </a:lnTo>
                  <a:lnTo>
                    <a:pt x="48" y="816"/>
                  </a:lnTo>
                  <a:lnTo>
                    <a:pt x="12" y="846"/>
                  </a:lnTo>
                  <a:lnTo>
                    <a:pt x="18" y="858"/>
                  </a:lnTo>
                  <a:lnTo>
                    <a:pt x="18" y="864"/>
                  </a:lnTo>
                  <a:lnTo>
                    <a:pt x="24" y="876"/>
                  </a:lnTo>
                  <a:lnTo>
                    <a:pt x="24" y="882"/>
                  </a:lnTo>
                  <a:lnTo>
                    <a:pt x="18" y="888"/>
                  </a:lnTo>
                  <a:lnTo>
                    <a:pt x="6" y="894"/>
                  </a:lnTo>
                  <a:lnTo>
                    <a:pt x="0" y="900"/>
                  </a:lnTo>
                  <a:lnTo>
                    <a:pt x="6" y="906"/>
                  </a:lnTo>
                  <a:lnTo>
                    <a:pt x="6" y="912"/>
                  </a:lnTo>
                  <a:lnTo>
                    <a:pt x="18" y="918"/>
                  </a:lnTo>
                  <a:lnTo>
                    <a:pt x="18" y="924"/>
                  </a:lnTo>
                  <a:lnTo>
                    <a:pt x="54" y="906"/>
                  </a:lnTo>
                  <a:lnTo>
                    <a:pt x="78" y="912"/>
                  </a:lnTo>
                  <a:lnTo>
                    <a:pt x="84" y="906"/>
                  </a:lnTo>
                  <a:lnTo>
                    <a:pt x="96" y="912"/>
                  </a:lnTo>
                  <a:lnTo>
                    <a:pt x="120" y="906"/>
                  </a:lnTo>
                  <a:lnTo>
                    <a:pt x="132" y="912"/>
                  </a:lnTo>
                  <a:lnTo>
                    <a:pt x="162" y="912"/>
                  </a:lnTo>
                  <a:lnTo>
                    <a:pt x="174" y="906"/>
                  </a:lnTo>
                  <a:lnTo>
                    <a:pt x="186" y="906"/>
                  </a:lnTo>
                  <a:lnTo>
                    <a:pt x="198" y="912"/>
                  </a:lnTo>
                  <a:lnTo>
                    <a:pt x="228" y="912"/>
                  </a:lnTo>
                  <a:lnTo>
                    <a:pt x="246" y="906"/>
                  </a:lnTo>
                  <a:lnTo>
                    <a:pt x="270" y="906"/>
                  </a:lnTo>
                  <a:lnTo>
                    <a:pt x="276" y="900"/>
                  </a:lnTo>
                  <a:lnTo>
                    <a:pt x="294" y="900"/>
                  </a:lnTo>
                  <a:lnTo>
                    <a:pt x="300" y="906"/>
                  </a:lnTo>
                  <a:lnTo>
                    <a:pt x="306" y="918"/>
                  </a:lnTo>
                  <a:lnTo>
                    <a:pt x="318" y="930"/>
                  </a:lnTo>
                  <a:lnTo>
                    <a:pt x="318" y="972"/>
                  </a:lnTo>
                  <a:lnTo>
                    <a:pt x="336" y="990"/>
                  </a:lnTo>
                  <a:lnTo>
                    <a:pt x="336" y="1014"/>
                  </a:lnTo>
                  <a:lnTo>
                    <a:pt x="330" y="1020"/>
                  </a:lnTo>
                  <a:lnTo>
                    <a:pt x="330" y="1026"/>
                  </a:lnTo>
                  <a:lnTo>
                    <a:pt x="336" y="1032"/>
                  </a:lnTo>
                  <a:lnTo>
                    <a:pt x="342" y="1032"/>
                  </a:lnTo>
                  <a:lnTo>
                    <a:pt x="354" y="1044"/>
                  </a:lnTo>
                  <a:lnTo>
                    <a:pt x="354" y="1056"/>
                  </a:lnTo>
                  <a:lnTo>
                    <a:pt x="360" y="1062"/>
                  </a:lnTo>
                  <a:lnTo>
                    <a:pt x="372" y="1086"/>
                  </a:lnTo>
                  <a:lnTo>
                    <a:pt x="402" y="1086"/>
                  </a:lnTo>
                  <a:lnTo>
                    <a:pt x="414" y="1092"/>
                  </a:lnTo>
                  <a:lnTo>
                    <a:pt x="420" y="1080"/>
                  </a:lnTo>
                  <a:lnTo>
                    <a:pt x="444" y="1080"/>
                  </a:lnTo>
                  <a:lnTo>
                    <a:pt x="456" y="1074"/>
                  </a:lnTo>
                  <a:lnTo>
                    <a:pt x="462" y="1080"/>
                  </a:lnTo>
                  <a:lnTo>
                    <a:pt x="504" y="1074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0" y="1044"/>
                  </a:lnTo>
                  <a:lnTo>
                    <a:pt x="522" y="1044"/>
                  </a:lnTo>
                  <a:lnTo>
                    <a:pt x="522" y="1032"/>
                  </a:lnTo>
                  <a:lnTo>
                    <a:pt x="516" y="1020"/>
                  </a:lnTo>
                  <a:lnTo>
                    <a:pt x="510" y="1014"/>
                  </a:lnTo>
                  <a:lnTo>
                    <a:pt x="510" y="1008"/>
                  </a:lnTo>
                  <a:lnTo>
                    <a:pt x="516" y="1002"/>
                  </a:lnTo>
                  <a:lnTo>
                    <a:pt x="564" y="1002"/>
                  </a:lnTo>
                  <a:lnTo>
                    <a:pt x="564" y="996"/>
                  </a:lnTo>
                  <a:lnTo>
                    <a:pt x="576" y="996"/>
                  </a:lnTo>
                  <a:lnTo>
                    <a:pt x="588" y="1002"/>
                  </a:lnTo>
                  <a:lnTo>
                    <a:pt x="588" y="1026"/>
                  </a:lnTo>
                  <a:lnTo>
                    <a:pt x="678" y="1026"/>
                  </a:lnTo>
                  <a:lnTo>
                    <a:pt x="678" y="1050"/>
                  </a:lnTo>
                  <a:lnTo>
                    <a:pt x="666" y="1068"/>
                  </a:lnTo>
                  <a:lnTo>
                    <a:pt x="672" y="1086"/>
                  </a:lnTo>
                  <a:lnTo>
                    <a:pt x="684" y="1098"/>
                  </a:lnTo>
                  <a:lnTo>
                    <a:pt x="690" y="1110"/>
                  </a:lnTo>
                  <a:lnTo>
                    <a:pt x="690" y="1122"/>
                  </a:lnTo>
                  <a:lnTo>
                    <a:pt x="684" y="1134"/>
                  </a:lnTo>
                  <a:lnTo>
                    <a:pt x="678" y="1140"/>
                  </a:lnTo>
                  <a:lnTo>
                    <a:pt x="684" y="1164"/>
                  </a:lnTo>
                  <a:lnTo>
                    <a:pt x="684" y="1176"/>
                  </a:lnTo>
                  <a:lnTo>
                    <a:pt x="678" y="1182"/>
                  </a:lnTo>
                  <a:lnTo>
                    <a:pt x="678" y="1194"/>
                  </a:lnTo>
                  <a:lnTo>
                    <a:pt x="684" y="1212"/>
                  </a:lnTo>
                  <a:lnTo>
                    <a:pt x="696" y="1230"/>
                  </a:lnTo>
                  <a:lnTo>
                    <a:pt x="708" y="1254"/>
                  </a:lnTo>
                  <a:lnTo>
                    <a:pt x="714" y="1260"/>
                  </a:lnTo>
                  <a:lnTo>
                    <a:pt x="714" y="1278"/>
                  </a:lnTo>
                  <a:lnTo>
                    <a:pt x="708" y="1290"/>
                  </a:lnTo>
                  <a:lnTo>
                    <a:pt x="708" y="1302"/>
                  </a:lnTo>
                  <a:lnTo>
                    <a:pt x="702" y="1308"/>
                  </a:lnTo>
                  <a:lnTo>
                    <a:pt x="702" y="1332"/>
                  </a:lnTo>
                  <a:lnTo>
                    <a:pt x="708" y="1338"/>
                  </a:lnTo>
                  <a:lnTo>
                    <a:pt x="714" y="1338"/>
                  </a:lnTo>
                  <a:lnTo>
                    <a:pt x="720" y="1344"/>
                  </a:lnTo>
                  <a:lnTo>
                    <a:pt x="726" y="1326"/>
                  </a:lnTo>
                  <a:lnTo>
                    <a:pt x="756" y="1332"/>
                  </a:lnTo>
                  <a:lnTo>
                    <a:pt x="780" y="1326"/>
                  </a:lnTo>
                  <a:lnTo>
                    <a:pt x="780" y="1314"/>
                  </a:lnTo>
                  <a:lnTo>
                    <a:pt x="792" y="1314"/>
                  </a:lnTo>
                  <a:lnTo>
                    <a:pt x="804" y="1326"/>
                  </a:lnTo>
                  <a:lnTo>
                    <a:pt x="828" y="1326"/>
                  </a:lnTo>
                  <a:lnTo>
                    <a:pt x="834" y="1308"/>
                  </a:lnTo>
                  <a:lnTo>
                    <a:pt x="840" y="1320"/>
                  </a:lnTo>
                  <a:lnTo>
                    <a:pt x="858" y="1320"/>
                  </a:lnTo>
                  <a:lnTo>
                    <a:pt x="858" y="1350"/>
                  </a:lnTo>
                  <a:lnTo>
                    <a:pt x="864" y="1356"/>
                  </a:lnTo>
                  <a:lnTo>
                    <a:pt x="882" y="1356"/>
                  </a:lnTo>
                  <a:lnTo>
                    <a:pt x="882" y="1350"/>
                  </a:lnTo>
                  <a:lnTo>
                    <a:pt x="876" y="1344"/>
                  </a:lnTo>
                  <a:lnTo>
                    <a:pt x="918" y="1338"/>
                  </a:lnTo>
                  <a:lnTo>
                    <a:pt x="918" y="1356"/>
                  </a:lnTo>
                  <a:lnTo>
                    <a:pt x="924" y="1368"/>
                  </a:lnTo>
                  <a:lnTo>
                    <a:pt x="930" y="1374"/>
                  </a:lnTo>
                  <a:lnTo>
                    <a:pt x="948" y="1386"/>
                  </a:lnTo>
                  <a:lnTo>
                    <a:pt x="984" y="1392"/>
                  </a:lnTo>
                  <a:lnTo>
                    <a:pt x="1014" y="1398"/>
                  </a:lnTo>
                  <a:lnTo>
                    <a:pt x="1032" y="1398"/>
                  </a:lnTo>
                  <a:lnTo>
                    <a:pt x="1032" y="1392"/>
                  </a:lnTo>
                  <a:lnTo>
                    <a:pt x="1038" y="1386"/>
                  </a:lnTo>
                  <a:lnTo>
                    <a:pt x="1038" y="1368"/>
                  </a:lnTo>
                  <a:lnTo>
                    <a:pt x="1044" y="1362"/>
                  </a:lnTo>
                  <a:lnTo>
                    <a:pt x="1050" y="1362"/>
                  </a:lnTo>
                  <a:lnTo>
                    <a:pt x="1062" y="1374"/>
                  </a:lnTo>
                  <a:lnTo>
                    <a:pt x="1062" y="1386"/>
                  </a:lnTo>
                  <a:lnTo>
                    <a:pt x="1068" y="1392"/>
                  </a:lnTo>
                  <a:lnTo>
                    <a:pt x="1080" y="1392"/>
                  </a:lnTo>
                  <a:lnTo>
                    <a:pt x="1080" y="1404"/>
                  </a:lnTo>
                  <a:lnTo>
                    <a:pt x="1074" y="1404"/>
                  </a:lnTo>
                  <a:lnTo>
                    <a:pt x="1074" y="1416"/>
                  </a:lnTo>
                  <a:lnTo>
                    <a:pt x="1104" y="1416"/>
                  </a:lnTo>
                  <a:lnTo>
                    <a:pt x="1110" y="1422"/>
                  </a:lnTo>
                  <a:lnTo>
                    <a:pt x="1110" y="1434"/>
                  </a:lnTo>
                  <a:lnTo>
                    <a:pt x="1122" y="1434"/>
                  </a:lnTo>
                  <a:lnTo>
                    <a:pt x="1128" y="1428"/>
                  </a:lnTo>
                  <a:lnTo>
                    <a:pt x="1134" y="1428"/>
                  </a:lnTo>
                  <a:lnTo>
                    <a:pt x="1140" y="1434"/>
                  </a:lnTo>
                  <a:lnTo>
                    <a:pt x="1146" y="1446"/>
                  </a:lnTo>
                  <a:lnTo>
                    <a:pt x="1146" y="1452"/>
                  </a:lnTo>
                  <a:lnTo>
                    <a:pt x="1152" y="1464"/>
                  </a:lnTo>
                  <a:lnTo>
                    <a:pt x="1164" y="1464"/>
                  </a:lnTo>
                  <a:lnTo>
                    <a:pt x="1176" y="1476"/>
                  </a:lnTo>
                  <a:lnTo>
                    <a:pt x="1176" y="1488"/>
                  </a:lnTo>
                  <a:lnTo>
                    <a:pt x="1182" y="1500"/>
                  </a:lnTo>
                  <a:lnTo>
                    <a:pt x="1182" y="1512"/>
                  </a:lnTo>
                  <a:lnTo>
                    <a:pt x="1200" y="1512"/>
                  </a:lnTo>
                  <a:lnTo>
                    <a:pt x="1218" y="1500"/>
                  </a:lnTo>
                  <a:lnTo>
                    <a:pt x="1224" y="1512"/>
                  </a:lnTo>
                  <a:lnTo>
                    <a:pt x="1224" y="1518"/>
                  </a:lnTo>
                  <a:lnTo>
                    <a:pt x="1230" y="1518"/>
                  </a:lnTo>
                  <a:lnTo>
                    <a:pt x="1236" y="1500"/>
                  </a:lnTo>
                  <a:lnTo>
                    <a:pt x="1242" y="1464"/>
                  </a:lnTo>
                  <a:lnTo>
                    <a:pt x="1242" y="1416"/>
                  </a:lnTo>
                  <a:lnTo>
                    <a:pt x="1218" y="1416"/>
                  </a:lnTo>
                  <a:lnTo>
                    <a:pt x="1218" y="1434"/>
                  </a:lnTo>
                  <a:lnTo>
                    <a:pt x="1212" y="1440"/>
                  </a:lnTo>
                  <a:lnTo>
                    <a:pt x="1206" y="1440"/>
                  </a:lnTo>
                  <a:lnTo>
                    <a:pt x="1194" y="1434"/>
                  </a:lnTo>
                  <a:lnTo>
                    <a:pt x="1164" y="1404"/>
                  </a:lnTo>
                  <a:lnTo>
                    <a:pt x="1158" y="1404"/>
                  </a:lnTo>
                  <a:lnTo>
                    <a:pt x="1158" y="1398"/>
                  </a:lnTo>
                  <a:lnTo>
                    <a:pt x="1152" y="1398"/>
                  </a:lnTo>
                  <a:lnTo>
                    <a:pt x="1140" y="1386"/>
                  </a:lnTo>
                  <a:lnTo>
                    <a:pt x="1140" y="1362"/>
                  </a:lnTo>
                  <a:lnTo>
                    <a:pt x="1146" y="1350"/>
                  </a:lnTo>
                  <a:lnTo>
                    <a:pt x="1152" y="1332"/>
                  </a:lnTo>
                  <a:lnTo>
                    <a:pt x="1158" y="1320"/>
                  </a:lnTo>
                  <a:lnTo>
                    <a:pt x="1170" y="1308"/>
                  </a:lnTo>
                  <a:lnTo>
                    <a:pt x="1170" y="1254"/>
                  </a:lnTo>
                  <a:lnTo>
                    <a:pt x="1164" y="1236"/>
                  </a:lnTo>
                  <a:lnTo>
                    <a:pt x="1164" y="1212"/>
                  </a:lnTo>
                  <a:lnTo>
                    <a:pt x="1158" y="1206"/>
                  </a:lnTo>
                  <a:lnTo>
                    <a:pt x="1158" y="1200"/>
                  </a:lnTo>
                  <a:lnTo>
                    <a:pt x="1152" y="1194"/>
                  </a:lnTo>
                  <a:lnTo>
                    <a:pt x="1152" y="1188"/>
                  </a:lnTo>
                  <a:lnTo>
                    <a:pt x="1140" y="1176"/>
                  </a:lnTo>
                  <a:lnTo>
                    <a:pt x="1146" y="1176"/>
                  </a:lnTo>
                  <a:lnTo>
                    <a:pt x="1152" y="1170"/>
                  </a:lnTo>
                  <a:lnTo>
                    <a:pt x="1164" y="1164"/>
                  </a:lnTo>
                  <a:lnTo>
                    <a:pt x="1182" y="1146"/>
                  </a:lnTo>
                  <a:lnTo>
                    <a:pt x="1182" y="1116"/>
                  </a:lnTo>
                  <a:lnTo>
                    <a:pt x="1194" y="1116"/>
                  </a:lnTo>
                  <a:lnTo>
                    <a:pt x="1212" y="1110"/>
                  </a:lnTo>
                  <a:lnTo>
                    <a:pt x="1230" y="1110"/>
                  </a:lnTo>
                  <a:lnTo>
                    <a:pt x="1242" y="1104"/>
                  </a:lnTo>
                  <a:lnTo>
                    <a:pt x="1260" y="1104"/>
                  </a:lnTo>
                  <a:lnTo>
                    <a:pt x="1284" y="1092"/>
                  </a:lnTo>
                  <a:lnTo>
                    <a:pt x="1290" y="1092"/>
                  </a:lnTo>
                  <a:lnTo>
                    <a:pt x="1290" y="1086"/>
                  </a:lnTo>
                  <a:lnTo>
                    <a:pt x="1284" y="1074"/>
                  </a:lnTo>
                  <a:lnTo>
                    <a:pt x="1272" y="1062"/>
                  </a:lnTo>
                  <a:lnTo>
                    <a:pt x="1272" y="1014"/>
                  </a:lnTo>
                  <a:lnTo>
                    <a:pt x="1248" y="1014"/>
                  </a:lnTo>
                  <a:lnTo>
                    <a:pt x="1248" y="1008"/>
                  </a:lnTo>
                  <a:lnTo>
                    <a:pt x="1242" y="996"/>
                  </a:lnTo>
                  <a:lnTo>
                    <a:pt x="1242" y="978"/>
                  </a:lnTo>
                  <a:lnTo>
                    <a:pt x="1236" y="972"/>
                  </a:lnTo>
                  <a:lnTo>
                    <a:pt x="1224" y="966"/>
                  </a:lnTo>
                  <a:lnTo>
                    <a:pt x="1218" y="960"/>
                  </a:lnTo>
                  <a:lnTo>
                    <a:pt x="1206" y="936"/>
                  </a:lnTo>
                  <a:lnTo>
                    <a:pt x="1206" y="906"/>
                  </a:lnTo>
                  <a:lnTo>
                    <a:pt x="1212" y="900"/>
                  </a:lnTo>
                  <a:lnTo>
                    <a:pt x="1212" y="876"/>
                  </a:lnTo>
                  <a:lnTo>
                    <a:pt x="1200" y="864"/>
                  </a:lnTo>
                  <a:lnTo>
                    <a:pt x="1194" y="852"/>
                  </a:lnTo>
                  <a:lnTo>
                    <a:pt x="1194" y="804"/>
                  </a:lnTo>
                  <a:lnTo>
                    <a:pt x="1200" y="780"/>
                  </a:lnTo>
                  <a:lnTo>
                    <a:pt x="1200" y="750"/>
                  </a:lnTo>
                  <a:lnTo>
                    <a:pt x="1212" y="738"/>
                  </a:lnTo>
                  <a:lnTo>
                    <a:pt x="1218" y="744"/>
                  </a:lnTo>
                  <a:lnTo>
                    <a:pt x="1218" y="732"/>
                  </a:lnTo>
                  <a:lnTo>
                    <a:pt x="1224" y="726"/>
                  </a:lnTo>
                  <a:lnTo>
                    <a:pt x="1224" y="696"/>
                  </a:lnTo>
                  <a:lnTo>
                    <a:pt x="1218" y="690"/>
                  </a:lnTo>
                  <a:lnTo>
                    <a:pt x="1206" y="684"/>
                  </a:lnTo>
                  <a:lnTo>
                    <a:pt x="1200" y="678"/>
                  </a:lnTo>
                  <a:lnTo>
                    <a:pt x="1188" y="648"/>
                  </a:lnTo>
                  <a:lnTo>
                    <a:pt x="1182" y="642"/>
                  </a:lnTo>
                  <a:lnTo>
                    <a:pt x="1176" y="642"/>
                  </a:lnTo>
                  <a:lnTo>
                    <a:pt x="1176" y="636"/>
                  </a:lnTo>
                  <a:lnTo>
                    <a:pt x="1182" y="624"/>
                  </a:lnTo>
                  <a:lnTo>
                    <a:pt x="1194" y="618"/>
                  </a:lnTo>
                  <a:lnTo>
                    <a:pt x="1206" y="606"/>
                  </a:lnTo>
                  <a:lnTo>
                    <a:pt x="1206" y="594"/>
                  </a:lnTo>
                  <a:lnTo>
                    <a:pt x="1200" y="588"/>
                  </a:lnTo>
                  <a:lnTo>
                    <a:pt x="1194" y="576"/>
                  </a:lnTo>
                  <a:lnTo>
                    <a:pt x="1194" y="570"/>
                  </a:lnTo>
                  <a:lnTo>
                    <a:pt x="1200" y="564"/>
                  </a:lnTo>
                  <a:lnTo>
                    <a:pt x="1224" y="552"/>
                  </a:lnTo>
                  <a:lnTo>
                    <a:pt x="1230" y="546"/>
                  </a:lnTo>
                  <a:lnTo>
                    <a:pt x="1236" y="546"/>
                  </a:lnTo>
                  <a:lnTo>
                    <a:pt x="1242" y="4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03" name="Congo (Brazzaville)"/>
            <p:cNvSpPr>
              <a:spLocks/>
            </p:cNvSpPr>
            <p:nvPr/>
          </p:nvSpPr>
          <p:spPr bwMode="gray">
            <a:xfrm>
              <a:off x="4329199" y="3720623"/>
              <a:ext cx="152471" cy="209211"/>
            </a:xfrm>
            <a:custGeom>
              <a:avLst/>
              <a:gdLst>
                <a:gd name="T0" fmla="*/ 2147483647 w 534"/>
                <a:gd name="T1" fmla="*/ 2147483647 h 702"/>
                <a:gd name="T2" fmla="*/ 2147483647 w 534"/>
                <a:gd name="T3" fmla="*/ 2147483647 h 702"/>
                <a:gd name="T4" fmla="*/ 2147483647 w 534"/>
                <a:gd name="T5" fmla="*/ 2147483647 h 702"/>
                <a:gd name="T6" fmla="*/ 2147483647 w 534"/>
                <a:gd name="T7" fmla="*/ 2147483647 h 702"/>
                <a:gd name="T8" fmla="*/ 2147483647 w 534"/>
                <a:gd name="T9" fmla="*/ 2147483647 h 702"/>
                <a:gd name="T10" fmla="*/ 2147483647 w 534"/>
                <a:gd name="T11" fmla="*/ 2147483647 h 702"/>
                <a:gd name="T12" fmla="*/ 2147483647 w 534"/>
                <a:gd name="T13" fmla="*/ 2147483647 h 702"/>
                <a:gd name="T14" fmla="*/ 2147483647 w 534"/>
                <a:gd name="T15" fmla="*/ 2147483647 h 702"/>
                <a:gd name="T16" fmla="*/ 2147483647 w 534"/>
                <a:gd name="T17" fmla="*/ 2147483647 h 702"/>
                <a:gd name="T18" fmla="*/ 2147483647 w 534"/>
                <a:gd name="T19" fmla="*/ 2147483647 h 702"/>
                <a:gd name="T20" fmla="*/ 2147483647 w 534"/>
                <a:gd name="T21" fmla="*/ 2147483647 h 702"/>
                <a:gd name="T22" fmla="*/ 2147483647 w 534"/>
                <a:gd name="T23" fmla="*/ 2147483647 h 702"/>
                <a:gd name="T24" fmla="*/ 2147483647 w 534"/>
                <a:gd name="T25" fmla="*/ 2147483647 h 702"/>
                <a:gd name="T26" fmla="*/ 2147483647 w 534"/>
                <a:gd name="T27" fmla="*/ 2147483647 h 702"/>
                <a:gd name="T28" fmla="*/ 2147483647 w 534"/>
                <a:gd name="T29" fmla="*/ 2147483647 h 702"/>
                <a:gd name="T30" fmla="*/ 2147483647 w 534"/>
                <a:gd name="T31" fmla="*/ 2147483647 h 702"/>
                <a:gd name="T32" fmla="*/ 2147483647 w 534"/>
                <a:gd name="T33" fmla="*/ 2147483647 h 702"/>
                <a:gd name="T34" fmla="*/ 2147483647 w 534"/>
                <a:gd name="T35" fmla="*/ 2147483647 h 702"/>
                <a:gd name="T36" fmla="*/ 2147483647 w 534"/>
                <a:gd name="T37" fmla="*/ 2147483647 h 702"/>
                <a:gd name="T38" fmla="*/ 2147483647 w 534"/>
                <a:gd name="T39" fmla="*/ 2147483647 h 702"/>
                <a:gd name="T40" fmla="*/ 2147483647 w 534"/>
                <a:gd name="T41" fmla="*/ 2147483647 h 702"/>
                <a:gd name="T42" fmla="*/ 2147483647 w 534"/>
                <a:gd name="T43" fmla="*/ 2147483647 h 702"/>
                <a:gd name="T44" fmla="*/ 2147483647 w 534"/>
                <a:gd name="T45" fmla="*/ 2147483647 h 702"/>
                <a:gd name="T46" fmla="*/ 2147483647 w 534"/>
                <a:gd name="T47" fmla="*/ 2147483647 h 702"/>
                <a:gd name="T48" fmla="*/ 2147483647 w 534"/>
                <a:gd name="T49" fmla="*/ 2147483647 h 702"/>
                <a:gd name="T50" fmla="*/ 0 w 534"/>
                <a:gd name="T51" fmla="*/ 2147483647 h 702"/>
                <a:gd name="T52" fmla="*/ 2147483647 w 534"/>
                <a:gd name="T53" fmla="*/ 2147483647 h 702"/>
                <a:gd name="T54" fmla="*/ 2147483647 w 534"/>
                <a:gd name="T55" fmla="*/ 2147483647 h 702"/>
                <a:gd name="T56" fmla="*/ 2147483647 w 534"/>
                <a:gd name="T57" fmla="*/ 2147483647 h 702"/>
                <a:gd name="T58" fmla="*/ 2147483647 w 534"/>
                <a:gd name="T59" fmla="*/ 2147483647 h 702"/>
                <a:gd name="T60" fmla="*/ 2147483647 w 534"/>
                <a:gd name="T61" fmla="*/ 2147483647 h 702"/>
                <a:gd name="T62" fmla="*/ 2147483647 w 534"/>
                <a:gd name="T63" fmla="*/ 2147483647 h 702"/>
                <a:gd name="T64" fmla="*/ 2147483647 w 534"/>
                <a:gd name="T65" fmla="*/ 2147483647 h 702"/>
                <a:gd name="T66" fmla="*/ 2147483647 w 534"/>
                <a:gd name="T67" fmla="*/ 2147483647 h 702"/>
                <a:gd name="T68" fmla="*/ 2147483647 w 534"/>
                <a:gd name="T69" fmla="*/ 2147483647 h 702"/>
                <a:gd name="T70" fmla="*/ 2147483647 w 534"/>
                <a:gd name="T71" fmla="*/ 2147483647 h 702"/>
                <a:gd name="T72" fmla="*/ 2147483647 w 534"/>
                <a:gd name="T73" fmla="*/ 2147483647 h 702"/>
                <a:gd name="T74" fmla="*/ 2147483647 w 534"/>
                <a:gd name="T75" fmla="*/ 2147483647 h 702"/>
                <a:gd name="T76" fmla="*/ 2147483647 w 534"/>
                <a:gd name="T77" fmla="*/ 2147483647 h 702"/>
                <a:gd name="T78" fmla="*/ 2147483647 w 534"/>
                <a:gd name="T79" fmla="*/ 2147483647 h 702"/>
                <a:gd name="T80" fmla="*/ 2147483647 w 534"/>
                <a:gd name="T81" fmla="*/ 2147483647 h 702"/>
                <a:gd name="T82" fmla="*/ 2147483647 w 534"/>
                <a:gd name="T83" fmla="*/ 2147483647 h 702"/>
                <a:gd name="T84" fmla="*/ 2147483647 w 534"/>
                <a:gd name="T85" fmla="*/ 2147483647 h 702"/>
                <a:gd name="T86" fmla="*/ 2147483647 w 534"/>
                <a:gd name="T87" fmla="*/ 2147483647 h 702"/>
                <a:gd name="T88" fmla="*/ 2147483647 w 534"/>
                <a:gd name="T89" fmla="*/ 2147483647 h 702"/>
                <a:gd name="T90" fmla="*/ 2147483647 w 534"/>
                <a:gd name="T91" fmla="*/ 2147483647 h 702"/>
                <a:gd name="T92" fmla="*/ 2147483647 w 534"/>
                <a:gd name="T93" fmla="*/ 2147483647 h 702"/>
                <a:gd name="T94" fmla="*/ 2147483647 w 534"/>
                <a:gd name="T95" fmla="*/ 2147483647 h 702"/>
                <a:gd name="T96" fmla="*/ 2147483647 w 534"/>
                <a:gd name="T97" fmla="*/ 2147483647 h 702"/>
                <a:gd name="T98" fmla="*/ 2147483647 w 534"/>
                <a:gd name="T99" fmla="*/ 2147483647 h 702"/>
                <a:gd name="T100" fmla="*/ 2147483647 w 534"/>
                <a:gd name="T101" fmla="*/ 2147483647 h 702"/>
                <a:gd name="T102" fmla="*/ 2147483647 w 534"/>
                <a:gd name="T103" fmla="*/ 2147483647 h 7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4"/>
                <a:gd name="T157" fmla="*/ 0 h 702"/>
                <a:gd name="T158" fmla="*/ 534 w 534"/>
                <a:gd name="T159" fmla="*/ 702 h 7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4" h="702">
                  <a:moveTo>
                    <a:pt x="366" y="120"/>
                  </a:moveTo>
                  <a:lnTo>
                    <a:pt x="360" y="126"/>
                  </a:lnTo>
                  <a:lnTo>
                    <a:pt x="354" y="168"/>
                  </a:lnTo>
                  <a:lnTo>
                    <a:pt x="330" y="144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76" y="138"/>
                  </a:lnTo>
                  <a:lnTo>
                    <a:pt x="270" y="132"/>
                  </a:lnTo>
                  <a:lnTo>
                    <a:pt x="258" y="126"/>
                  </a:lnTo>
                  <a:lnTo>
                    <a:pt x="210" y="126"/>
                  </a:lnTo>
                  <a:lnTo>
                    <a:pt x="192" y="132"/>
                  </a:lnTo>
                  <a:lnTo>
                    <a:pt x="162" y="132"/>
                  </a:lnTo>
                  <a:lnTo>
                    <a:pt x="144" y="162"/>
                  </a:lnTo>
                  <a:lnTo>
                    <a:pt x="150" y="198"/>
                  </a:lnTo>
                  <a:lnTo>
                    <a:pt x="156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80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28" y="216"/>
                  </a:lnTo>
                  <a:lnTo>
                    <a:pt x="240" y="222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52"/>
                  </a:lnTo>
                  <a:lnTo>
                    <a:pt x="222" y="258"/>
                  </a:lnTo>
                  <a:lnTo>
                    <a:pt x="210" y="258"/>
                  </a:lnTo>
                  <a:lnTo>
                    <a:pt x="198" y="282"/>
                  </a:lnTo>
                  <a:lnTo>
                    <a:pt x="198" y="318"/>
                  </a:lnTo>
                  <a:lnTo>
                    <a:pt x="216" y="324"/>
                  </a:lnTo>
                  <a:lnTo>
                    <a:pt x="222" y="342"/>
                  </a:lnTo>
                  <a:lnTo>
                    <a:pt x="240" y="342"/>
                  </a:lnTo>
                  <a:lnTo>
                    <a:pt x="246" y="348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414"/>
                  </a:lnTo>
                  <a:lnTo>
                    <a:pt x="234" y="426"/>
                  </a:lnTo>
                  <a:lnTo>
                    <a:pt x="240" y="450"/>
                  </a:lnTo>
                  <a:lnTo>
                    <a:pt x="234" y="456"/>
                  </a:lnTo>
                  <a:lnTo>
                    <a:pt x="222" y="462"/>
                  </a:lnTo>
                  <a:lnTo>
                    <a:pt x="222" y="486"/>
                  </a:lnTo>
                  <a:lnTo>
                    <a:pt x="216" y="498"/>
                  </a:lnTo>
                  <a:lnTo>
                    <a:pt x="210" y="504"/>
                  </a:lnTo>
                  <a:lnTo>
                    <a:pt x="198" y="504"/>
                  </a:lnTo>
                  <a:lnTo>
                    <a:pt x="192" y="498"/>
                  </a:lnTo>
                  <a:lnTo>
                    <a:pt x="192" y="468"/>
                  </a:lnTo>
                  <a:lnTo>
                    <a:pt x="186" y="468"/>
                  </a:lnTo>
                  <a:lnTo>
                    <a:pt x="180" y="474"/>
                  </a:lnTo>
                  <a:lnTo>
                    <a:pt x="174" y="486"/>
                  </a:lnTo>
                  <a:lnTo>
                    <a:pt x="168" y="492"/>
                  </a:lnTo>
                  <a:lnTo>
                    <a:pt x="138" y="492"/>
                  </a:lnTo>
                  <a:lnTo>
                    <a:pt x="120" y="450"/>
                  </a:lnTo>
                  <a:lnTo>
                    <a:pt x="90" y="450"/>
                  </a:lnTo>
                  <a:lnTo>
                    <a:pt x="90" y="456"/>
                  </a:lnTo>
                  <a:lnTo>
                    <a:pt x="108" y="474"/>
                  </a:lnTo>
                  <a:lnTo>
                    <a:pt x="96" y="480"/>
                  </a:lnTo>
                  <a:lnTo>
                    <a:pt x="90" y="492"/>
                  </a:lnTo>
                  <a:lnTo>
                    <a:pt x="84" y="498"/>
                  </a:lnTo>
                  <a:lnTo>
                    <a:pt x="66" y="498"/>
                  </a:lnTo>
                  <a:lnTo>
                    <a:pt x="54" y="492"/>
                  </a:lnTo>
                  <a:lnTo>
                    <a:pt x="42" y="492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30" y="504"/>
                  </a:lnTo>
                  <a:lnTo>
                    <a:pt x="36" y="510"/>
                  </a:lnTo>
                  <a:lnTo>
                    <a:pt x="36" y="522"/>
                  </a:lnTo>
                  <a:lnTo>
                    <a:pt x="24" y="522"/>
                  </a:lnTo>
                  <a:lnTo>
                    <a:pt x="54" y="540"/>
                  </a:lnTo>
                  <a:lnTo>
                    <a:pt x="36" y="552"/>
                  </a:lnTo>
                  <a:lnTo>
                    <a:pt x="54" y="564"/>
                  </a:lnTo>
                  <a:lnTo>
                    <a:pt x="54" y="600"/>
                  </a:lnTo>
                  <a:lnTo>
                    <a:pt x="48" y="606"/>
                  </a:lnTo>
                  <a:lnTo>
                    <a:pt x="30" y="588"/>
                  </a:lnTo>
                  <a:lnTo>
                    <a:pt x="6" y="600"/>
                  </a:lnTo>
                  <a:lnTo>
                    <a:pt x="0" y="618"/>
                  </a:lnTo>
                  <a:lnTo>
                    <a:pt x="54" y="666"/>
                  </a:lnTo>
                  <a:lnTo>
                    <a:pt x="54" y="684"/>
                  </a:lnTo>
                  <a:lnTo>
                    <a:pt x="72" y="702"/>
                  </a:lnTo>
                  <a:lnTo>
                    <a:pt x="72" y="690"/>
                  </a:lnTo>
                  <a:lnTo>
                    <a:pt x="90" y="690"/>
                  </a:lnTo>
                  <a:lnTo>
                    <a:pt x="90" y="672"/>
                  </a:lnTo>
                  <a:lnTo>
                    <a:pt x="102" y="666"/>
                  </a:lnTo>
                  <a:lnTo>
                    <a:pt x="108" y="660"/>
                  </a:lnTo>
                  <a:lnTo>
                    <a:pt x="120" y="654"/>
                  </a:lnTo>
                  <a:lnTo>
                    <a:pt x="126" y="648"/>
                  </a:lnTo>
                  <a:lnTo>
                    <a:pt x="132" y="654"/>
                  </a:lnTo>
                  <a:lnTo>
                    <a:pt x="132" y="660"/>
                  </a:lnTo>
                  <a:lnTo>
                    <a:pt x="138" y="666"/>
                  </a:lnTo>
                  <a:lnTo>
                    <a:pt x="138" y="672"/>
                  </a:lnTo>
                  <a:lnTo>
                    <a:pt x="150" y="672"/>
                  </a:lnTo>
                  <a:lnTo>
                    <a:pt x="150" y="678"/>
                  </a:lnTo>
                  <a:lnTo>
                    <a:pt x="156" y="684"/>
                  </a:lnTo>
                  <a:lnTo>
                    <a:pt x="156" y="690"/>
                  </a:lnTo>
                  <a:lnTo>
                    <a:pt x="162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86" y="660"/>
                  </a:lnTo>
                  <a:lnTo>
                    <a:pt x="210" y="666"/>
                  </a:lnTo>
                  <a:lnTo>
                    <a:pt x="228" y="648"/>
                  </a:lnTo>
                  <a:lnTo>
                    <a:pt x="234" y="648"/>
                  </a:lnTo>
                  <a:lnTo>
                    <a:pt x="234" y="678"/>
                  </a:lnTo>
                  <a:lnTo>
                    <a:pt x="228" y="690"/>
                  </a:lnTo>
                  <a:lnTo>
                    <a:pt x="234" y="696"/>
                  </a:lnTo>
                  <a:lnTo>
                    <a:pt x="252" y="696"/>
                  </a:lnTo>
                  <a:lnTo>
                    <a:pt x="264" y="690"/>
                  </a:lnTo>
                  <a:lnTo>
                    <a:pt x="270" y="684"/>
                  </a:lnTo>
                  <a:lnTo>
                    <a:pt x="276" y="672"/>
                  </a:lnTo>
                  <a:lnTo>
                    <a:pt x="294" y="654"/>
                  </a:lnTo>
                  <a:lnTo>
                    <a:pt x="300" y="642"/>
                  </a:lnTo>
                  <a:lnTo>
                    <a:pt x="312" y="630"/>
                  </a:lnTo>
                  <a:lnTo>
                    <a:pt x="330" y="630"/>
                  </a:lnTo>
                  <a:lnTo>
                    <a:pt x="336" y="624"/>
                  </a:lnTo>
                  <a:lnTo>
                    <a:pt x="366" y="582"/>
                  </a:lnTo>
                  <a:lnTo>
                    <a:pt x="360" y="480"/>
                  </a:lnTo>
                  <a:lnTo>
                    <a:pt x="366" y="480"/>
                  </a:lnTo>
                  <a:lnTo>
                    <a:pt x="390" y="456"/>
                  </a:lnTo>
                  <a:lnTo>
                    <a:pt x="390" y="420"/>
                  </a:lnTo>
                  <a:lnTo>
                    <a:pt x="396" y="408"/>
                  </a:lnTo>
                  <a:lnTo>
                    <a:pt x="402" y="402"/>
                  </a:lnTo>
                  <a:lnTo>
                    <a:pt x="450" y="378"/>
                  </a:lnTo>
                  <a:lnTo>
                    <a:pt x="456" y="366"/>
                  </a:lnTo>
                  <a:lnTo>
                    <a:pt x="468" y="360"/>
                  </a:lnTo>
                  <a:lnTo>
                    <a:pt x="474" y="354"/>
                  </a:lnTo>
                  <a:lnTo>
                    <a:pt x="474" y="300"/>
                  </a:lnTo>
                  <a:lnTo>
                    <a:pt x="486" y="294"/>
                  </a:lnTo>
                  <a:lnTo>
                    <a:pt x="492" y="282"/>
                  </a:lnTo>
                  <a:lnTo>
                    <a:pt x="492" y="258"/>
                  </a:lnTo>
                  <a:lnTo>
                    <a:pt x="486" y="246"/>
                  </a:lnTo>
                  <a:lnTo>
                    <a:pt x="480" y="240"/>
                  </a:lnTo>
                  <a:lnTo>
                    <a:pt x="480" y="228"/>
                  </a:lnTo>
                  <a:lnTo>
                    <a:pt x="498" y="192"/>
                  </a:lnTo>
                  <a:lnTo>
                    <a:pt x="498" y="168"/>
                  </a:lnTo>
                  <a:lnTo>
                    <a:pt x="492" y="156"/>
                  </a:lnTo>
                  <a:lnTo>
                    <a:pt x="492" y="126"/>
                  </a:lnTo>
                  <a:lnTo>
                    <a:pt x="498" y="120"/>
                  </a:lnTo>
                  <a:lnTo>
                    <a:pt x="510" y="96"/>
                  </a:lnTo>
                  <a:lnTo>
                    <a:pt x="522" y="84"/>
                  </a:lnTo>
                  <a:lnTo>
                    <a:pt x="528" y="66"/>
                  </a:lnTo>
                  <a:lnTo>
                    <a:pt x="534" y="54"/>
                  </a:lnTo>
                  <a:lnTo>
                    <a:pt x="534" y="18"/>
                  </a:lnTo>
                  <a:lnTo>
                    <a:pt x="522" y="6"/>
                  </a:lnTo>
                  <a:lnTo>
                    <a:pt x="510" y="18"/>
                  </a:lnTo>
                  <a:lnTo>
                    <a:pt x="498" y="18"/>
                  </a:lnTo>
                  <a:lnTo>
                    <a:pt x="462" y="0"/>
                  </a:lnTo>
                  <a:lnTo>
                    <a:pt x="444" y="0"/>
                  </a:lnTo>
                  <a:lnTo>
                    <a:pt x="426" y="18"/>
                  </a:lnTo>
                  <a:lnTo>
                    <a:pt x="396" y="18"/>
                  </a:lnTo>
                  <a:lnTo>
                    <a:pt x="378" y="48"/>
                  </a:lnTo>
                  <a:lnTo>
                    <a:pt x="390" y="60"/>
                  </a:lnTo>
                  <a:lnTo>
                    <a:pt x="390" y="84"/>
                  </a:lnTo>
                  <a:lnTo>
                    <a:pt x="384" y="96"/>
                  </a:lnTo>
                  <a:lnTo>
                    <a:pt x="378" y="102"/>
                  </a:lnTo>
                  <a:lnTo>
                    <a:pt x="372" y="114"/>
                  </a:lnTo>
                  <a:lnTo>
                    <a:pt x="366" y="1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04" name="China"/>
            <p:cNvSpPr>
              <a:spLocks noEditPoints="1"/>
            </p:cNvSpPr>
            <p:nvPr/>
          </p:nvSpPr>
          <p:spPr bwMode="gray">
            <a:xfrm>
              <a:off x="5523556" y="2516088"/>
              <a:ext cx="1054592" cy="849514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05" name="Chad"/>
            <p:cNvSpPr>
              <a:spLocks/>
            </p:cNvSpPr>
            <p:nvPr/>
          </p:nvSpPr>
          <p:spPr bwMode="gray">
            <a:xfrm>
              <a:off x="4373668" y="3238809"/>
              <a:ext cx="216001" cy="393059"/>
            </a:xfrm>
            <a:custGeom>
              <a:avLst/>
              <a:gdLst>
                <a:gd name="T0" fmla="*/ 2147483647 w 744"/>
                <a:gd name="T1" fmla="*/ 2147483647 h 1290"/>
                <a:gd name="T2" fmla="*/ 2147483647 w 744"/>
                <a:gd name="T3" fmla="*/ 0 h 1290"/>
                <a:gd name="T4" fmla="*/ 2147483647 w 744"/>
                <a:gd name="T5" fmla="*/ 2147483647 h 1290"/>
                <a:gd name="T6" fmla="*/ 2147483647 w 744"/>
                <a:gd name="T7" fmla="*/ 2147483647 h 1290"/>
                <a:gd name="T8" fmla="*/ 2147483647 w 744"/>
                <a:gd name="T9" fmla="*/ 2147483647 h 1290"/>
                <a:gd name="T10" fmla="*/ 2147483647 w 744"/>
                <a:gd name="T11" fmla="*/ 2147483647 h 1290"/>
                <a:gd name="T12" fmla="*/ 2147483647 w 744"/>
                <a:gd name="T13" fmla="*/ 2147483647 h 1290"/>
                <a:gd name="T14" fmla="*/ 2147483647 w 744"/>
                <a:gd name="T15" fmla="*/ 2147483647 h 1290"/>
                <a:gd name="T16" fmla="*/ 2147483647 w 744"/>
                <a:gd name="T17" fmla="*/ 2147483647 h 1290"/>
                <a:gd name="T18" fmla="*/ 0 w 744"/>
                <a:gd name="T19" fmla="*/ 2147483647 h 1290"/>
                <a:gd name="T20" fmla="*/ 2147483647 w 744"/>
                <a:gd name="T21" fmla="*/ 2147483647 h 1290"/>
                <a:gd name="T22" fmla="*/ 2147483647 w 744"/>
                <a:gd name="T23" fmla="*/ 2147483647 h 1290"/>
                <a:gd name="T24" fmla="*/ 2147483647 w 744"/>
                <a:gd name="T25" fmla="*/ 2147483647 h 1290"/>
                <a:gd name="T26" fmla="*/ 2147483647 w 744"/>
                <a:gd name="T27" fmla="*/ 2147483647 h 1290"/>
                <a:gd name="T28" fmla="*/ 2147483647 w 744"/>
                <a:gd name="T29" fmla="*/ 2147483647 h 1290"/>
                <a:gd name="T30" fmla="*/ 2147483647 w 744"/>
                <a:gd name="T31" fmla="*/ 2147483647 h 1290"/>
                <a:gd name="T32" fmla="*/ 2147483647 w 744"/>
                <a:gd name="T33" fmla="*/ 2147483647 h 1290"/>
                <a:gd name="T34" fmla="*/ 2147483647 w 744"/>
                <a:gd name="T35" fmla="*/ 2147483647 h 1290"/>
                <a:gd name="T36" fmla="*/ 2147483647 w 744"/>
                <a:gd name="T37" fmla="*/ 2147483647 h 1290"/>
                <a:gd name="T38" fmla="*/ 2147483647 w 744"/>
                <a:gd name="T39" fmla="*/ 2147483647 h 1290"/>
                <a:gd name="T40" fmla="*/ 2147483647 w 744"/>
                <a:gd name="T41" fmla="*/ 2147483647 h 1290"/>
                <a:gd name="T42" fmla="*/ 2147483647 w 744"/>
                <a:gd name="T43" fmla="*/ 2147483647 h 1290"/>
                <a:gd name="T44" fmla="*/ 2147483647 w 744"/>
                <a:gd name="T45" fmla="*/ 2147483647 h 1290"/>
                <a:gd name="T46" fmla="*/ 2147483647 w 744"/>
                <a:gd name="T47" fmla="*/ 2147483647 h 1290"/>
                <a:gd name="T48" fmla="*/ 2147483647 w 744"/>
                <a:gd name="T49" fmla="*/ 2147483647 h 1290"/>
                <a:gd name="T50" fmla="*/ 2147483647 w 744"/>
                <a:gd name="T51" fmla="*/ 2147483647 h 1290"/>
                <a:gd name="T52" fmla="*/ 2147483647 w 744"/>
                <a:gd name="T53" fmla="*/ 2147483647 h 1290"/>
                <a:gd name="T54" fmla="*/ 2147483647 w 744"/>
                <a:gd name="T55" fmla="*/ 2147483647 h 1290"/>
                <a:gd name="T56" fmla="*/ 2147483647 w 744"/>
                <a:gd name="T57" fmla="*/ 2147483647 h 1290"/>
                <a:gd name="T58" fmla="*/ 2147483647 w 744"/>
                <a:gd name="T59" fmla="*/ 2147483647 h 1290"/>
                <a:gd name="T60" fmla="*/ 2147483647 w 744"/>
                <a:gd name="T61" fmla="*/ 2147483647 h 1290"/>
                <a:gd name="T62" fmla="*/ 2147483647 w 744"/>
                <a:gd name="T63" fmla="*/ 2147483647 h 1290"/>
                <a:gd name="T64" fmla="*/ 2147483647 w 744"/>
                <a:gd name="T65" fmla="*/ 2147483647 h 1290"/>
                <a:gd name="T66" fmla="*/ 2147483647 w 744"/>
                <a:gd name="T67" fmla="*/ 2147483647 h 1290"/>
                <a:gd name="T68" fmla="*/ 2147483647 w 744"/>
                <a:gd name="T69" fmla="*/ 2147483647 h 1290"/>
                <a:gd name="T70" fmla="*/ 2147483647 w 744"/>
                <a:gd name="T71" fmla="*/ 2147483647 h 1290"/>
                <a:gd name="T72" fmla="*/ 2147483647 w 744"/>
                <a:gd name="T73" fmla="*/ 2147483647 h 1290"/>
                <a:gd name="T74" fmla="*/ 2147483647 w 744"/>
                <a:gd name="T75" fmla="*/ 2147483647 h 1290"/>
                <a:gd name="T76" fmla="*/ 2147483647 w 744"/>
                <a:gd name="T77" fmla="*/ 2147483647 h 1290"/>
                <a:gd name="T78" fmla="*/ 2147483647 w 744"/>
                <a:gd name="T79" fmla="*/ 2147483647 h 1290"/>
                <a:gd name="T80" fmla="*/ 2147483647 w 744"/>
                <a:gd name="T81" fmla="*/ 2147483647 h 1290"/>
                <a:gd name="T82" fmla="*/ 2147483647 w 744"/>
                <a:gd name="T83" fmla="*/ 2147483647 h 1290"/>
                <a:gd name="T84" fmla="*/ 2147483647 w 744"/>
                <a:gd name="T85" fmla="*/ 2147483647 h 1290"/>
                <a:gd name="T86" fmla="*/ 2147483647 w 744"/>
                <a:gd name="T87" fmla="*/ 2147483647 h 1290"/>
                <a:gd name="T88" fmla="*/ 2147483647 w 744"/>
                <a:gd name="T89" fmla="*/ 2147483647 h 1290"/>
                <a:gd name="T90" fmla="*/ 2147483647 w 744"/>
                <a:gd name="T91" fmla="*/ 2147483647 h 1290"/>
                <a:gd name="T92" fmla="*/ 2147483647 w 744"/>
                <a:gd name="T93" fmla="*/ 2147483647 h 12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1290"/>
                <a:gd name="T143" fmla="*/ 744 w 744"/>
                <a:gd name="T144" fmla="*/ 1290 h 12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1290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06" name="Central African Republic"/>
            <p:cNvSpPr>
              <a:spLocks/>
            </p:cNvSpPr>
            <p:nvPr/>
          </p:nvSpPr>
          <p:spPr bwMode="gray">
            <a:xfrm>
              <a:off x="4399079" y="3543112"/>
              <a:ext cx="260474" cy="215548"/>
            </a:xfrm>
            <a:custGeom>
              <a:avLst/>
              <a:gdLst>
                <a:gd name="T0" fmla="*/ 2147483647 w 912"/>
                <a:gd name="T1" fmla="*/ 2147483647 h 702"/>
                <a:gd name="T2" fmla="*/ 2147483647 w 912"/>
                <a:gd name="T3" fmla="*/ 2147483647 h 702"/>
                <a:gd name="T4" fmla="*/ 2147483647 w 912"/>
                <a:gd name="T5" fmla="*/ 2147483647 h 702"/>
                <a:gd name="T6" fmla="*/ 2147483647 w 912"/>
                <a:gd name="T7" fmla="*/ 2147483647 h 702"/>
                <a:gd name="T8" fmla="*/ 2147483647 w 912"/>
                <a:gd name="T9" fmla="*/ 2147483647 h 702"/>
                <a:gd name="T10" fmla="*/ 2147483647 w 912"/>
                <a:gd name="T11" fmla="*/ 2147483647 h 702"/>
                <a:gd name="T12" fmla="*/ 2147483647 w 912"/>
                <a:gd name="T13" fmla="*/ 2147483647 h 702"/>
                <a:gd name="T14" fmla="*/ 2147483647 w 912"/>
                <a:gd name="T15" fmla="*/ 2147483647 h 702"/>
                <a:gd name="T16" fmla="*/ 2147483647 w 912"/>
                <a:gd name="T17" fmla="*/ 2147483647 h 702"/>
                <a:gd name="T18" fmla="*/ 2147483647 w 912"/>
                <a:gd name="T19" fmla="*/ 2147483647 h 702"/>
                <a:gd name="T20" fmla="*/ 2147483647 w 912"/>
                <a:gd name="T21" fmla="*/ 2147483647 h 702"/>
                <a:gd name="T22" fmla="*/ 2147483647 w 912"/>
                <a:gd name="T23" fmla="*/ 2147483647 h 702"/>
                <a:gd name="T24" fmla="*/ 2147483647 w 912"/>
                <a:gd name="T25" fmla="*/ 2147483647 h 702"/>
                <a:gd name="T26" fmla="*/ 2147483647 w 912"/>
                <a:gd name="T27" fmla="*/ 2147483647 h 702"/>
                <a:gd name="T28" fmla="*/ 2147483647 w 912"/>
                <a:gd name="T29" fmla="*/ 2147483647 h 702"/>
                <a:gd name="T30" fmla="*/ 2147483647 w 912"/>
                <a:gd name="T31" fmla="*/ 0 h 702"/>
                <a:gd name="T32" fmla="*/ 2147483647 w 912"/>
                <a:gd name="T33" fmla="*/ 2147483647 h 702"/>
                <a:gd name="T34" fmla="*/ 2147483647 w 912"/>
                <a:gd name="T35" fmla="*/ 2147483647 h 702"/>
                <a:gd name="T36" fmla="*/ 2147483647 w 912"/>
                <a:gd name="T37" fmla="*/ 2147483647 h 702"/>
                <a:gd name="T38" fmla="*/ 2147483647 w 912"/>
                <a:gd name="T39" fmla="*/ 2147483647 h 702"/>
                <a:gd name="T40" fmla="*/ 2147483647 w 912"/>
                <a:gd name="T41" fmla="*/ 2147483647 h 702"/>
                <a:gd name="T42" fmla="*/ 2147483647 w 912"/>
                <a:gd name="T43" fmla="*/ 2147483647 h 702"/>
                <a:gd name="T44" fmla="*/ 2147483647 w 912"/>
                <a:gd name="T45" fmla="*/ 2147483647 h 702"/>
                <a:gd name="T46" fmla="*/ 2147483647 w 912"/>
                <a:gd name="T47" fmla="*/ 2147483647 h 702"/>
                <a:gd name="T48" fmla="*/ 2147483647 w 912"/>
                <a:gd name="T49" fmla="*/ 2147483647 h 702"/>
                <a:gd name="T50" fmla="*/ 2147483647 w 912"/>
                <a:gd name="T51" fmla="*/ 2147483647 h 702"/>
                <a:gd name="T52" fmla="*/ 2147483647 w 912"/>
                <a:gd name="T53" fmla="*/ 2147483647 h 702"/>
                <a:gd name="T54" fmla="*/ 2147483647 w 912"/>
                <a:gd name="T55" fmla="*/ 2147483647 h 702"/>
                <a:gd name="T56" fmla="*/ 2147483647 w 912"/>
                <a:gd name="T57" fmla="*/ 2147483647 h 702"/>
                <a:gd name="T58" fmla="*/ 2147483647 w 912"/>
                <a:gd name="T59" fmla="*/ 2147483647 h 702"/>
                <a:gd name="T60" fmla="*/ 0 w 912"/>
                <a:gd name="T61" fmla="*/ 2147483647 h 702"/>
                <a:gd name="T62" fmla="*/ 2147483647 w 912"/>
                <a:gd name="T63" fmla="*/ 2147483647 h 702"/>
                <a:gd name="T64" fmla="*/ 2147483647 w 912"/>
                <a:gd name="T65" fmla="*/ 2147483647 h 702"/>
                <a:gd name="T66" fmla="*/ 2147483647 w 912"/>
                <a:gd name="T67" fmla="*/ 2147483647 h 702"/>
                <a:gd name="T68" fmla="*/ 2147483647 w 912"/>
                <a:gd name="T69" fmla="*/ 2147483647 h 702"/>
                <a:gd name="T70" fmla="*/ 2147483647 w 912"/>
                <a:gd name="T71" fmla="*/ 2147483647 h 702"/>
                <a:gd name="T72" fmla="*/ 2147483647 w 912"/>
                <a:gd name="T73" fmla="*/ 2147483647 h 702"/>
                <a:gd name="T74" fmla="*/ 2147483647 w 912"/>
                <a:gd name="T75" fmla="*/ 2147483647 h 702"/>
                <a:gd name="T76" fmla="*/ 2147483647 w 912"/>
                <a:gd name="T77" fmla="*/ 2147483647 h 702"/>
                <a:gd name="T78" fmla="*/ 2147483647 w 912"/>
                <a:gd name="T79" fmla="*/ 2147483647 h 702"/>
                <a:gd name="T80" fmla="*/ 2147483647 w 912"/>
                <a:gd name="T81" fmla="*/ 2147483647 h 702"/>
                <a:gd name="T82" fmla="*/ 2147483647 w 912"/>
                <a:gd name="T83" fmla="*/ 2147483647 h 702"/>
                <a:gd name="T84" fmla="*/ 2147483647 w 912"/>
                <a:gd name="T85" fmla="*/ 2147483647 h 702"/>
                <a:gd name="T86" fmla="*/ 2147483647 w 912"/>
                <a:gd name="T87" fmla="*/ 2147483647 h 702"/>
                <a:gd name="T88" fmla="*/ 2147483647 w 912"/>
                <a:gd name="T89" fmla="*/ 2147483647 h 702"/>
                <a:gd name="T90" fmla="*/ 2147483647 w 912"/>
                <a:gd name="T91" fmla="*/ 2147483647 h 702"/>
                <a:gd name="T92" fmla="*/ 2147483647 w 912"/>
                <a:gd name="T93" fmla="*/ 2147483647 h 702"/>
                <a:gd name="T94" fmla="*/ 2147483647 w 912"/>
                <a:gd name="T95" fmla="*/ 2147483647 h 702"/>
                <a:gd name="T96" fmla="*/ 2147483647 w 912"/>
                <a:gd name="T97" fmla="*/ 2147483647 h 702"/>
                <a:gd name="T98" fmla="*/ 2147483647 w 912"/>
                <a:gd name="T99" fmla="*/ 2147483647 h 702"/>
                <a:gd name="T100" fmla="*/ 2147483647 w 912"/>
                <a:gd name="T101" fmla="*/ 2147483647 h 702"/>
                <a:gd name="T102" fmla="*/ 2147483647 w 912"/>
                <a:gd name="T103" fmla="*/ 2147483647 h 702"/>
                <a:gd name="T104" fmla="*/ 2147483647 w 912"/>
                <a:gd name="T105" fmla="*/ 2147483647 h 702"/>
                <a:gd name="T106" fmla="*/ 2147483647 w 912"/>
                <a:gd name="T107" fmla="*/ 2147483647 h 702"/>
                <a:gd name="T108" fmla="*/ 2147483647 w 912"/>
                <a:gd name="T109" fmla="*/ 2147483647 h 702"/>
                <a:gd name="T110" fmla="*/ 2147483647 w 912"/>
                <a:gd name="T111" fmla="*/ 2147483647 h 702"/>
                <a:gd name="T112" fmla="*/ 2147483647 w 912"/>
                <a:gd name="T113" fmla="*/ 2147483647 h 702"/>
                <a:gd name="T114" fmla="*/ 2147483647 w 912"/>
                <a:gd name="T115" fmla="*/ 2147483647 h 702"/>
                <a:gd name="T116" fmla="*/ 2147483647 w 912"/>
                <a:gd name="T117" fmla="*/ 2147483647 h 702"/>
                <a:gd name="T118" fmla="*/ 2147483647 w 912"/>
                <a:gd name="T119" fmla="*/ 2147483647 h 702"/>
                <a:gd name="T120" fmla="*/ 2147483647 w 912"/>
                <a:gd name="T121" fmla="*/ 2147483647 h 7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2"/>
                <a:gd name="T184" fmla="*/ 0 h 702"/>
                <a:gd name="T185" fmla="*/ 912 w 912"/>
                <a:gd name="T186" fmla="*/ 702 h 7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2" h="702">
                  <a:moveTo>
                    <a:pt x="906" y="420"/>
                  </a:moveTo>
                  <a:lnTo>
                    <a:pt x="900" y="414"/>
                  </a:lnTo>
                  <a:lnTo>
                    <a:pt x="888" y="408"/>
                  </a:lnTo>
                  <a:lnTo>
                    <a:pt x="882" y="402"/>
                  </a:lnTo>
                  <a:lnTo>
                    <a:pt x="858" y="396"/>
                  </a:lnTo>
                  <a:lnTo>
                    <a:pt x="858" y="378"/>
                  </a:lnTo>
                  <a:lnTo>
                    <a:pt x="846" y="366"/>
                  </a:lnTo>
                  <a:lnTo>
                    <a:pt x="846" y="360"/>
                  </a:lnTo>
                  <a:lnTo>
                    <a:pt x="858" y="360"/>
                  </a:lnTo>
                  <a:lnTo>
                    <a:pt x="858" y="348"/>
                  </a:lnTo>
                  <a:lnTo>
                    <a:pt x="852" y="342"/>
                  </a:lnTo>
                  <a:lnTo>
                    <a:pt x="834" y="342"/>
                  </a:lnTo>
                  <a:lnTo>
                    <a:pt x="834" y="336"/>
                  </a:lnTo>
                  <a:lnTo>
                    <a:pt x="828" y="330"/>
                  </a:lnTo>
                  <a:lnTo>
                    <a:pt x="822" y="318"/>
                  </a:lnTo>
                  <a:lnTo>
                    <a:pt x="810" y="306"/>
                  </a:lnTo>
                  <a:lnTo>
                    <a:pt x="798" y="300"/>
                  </a:lnTo>
                  <a:lnTo>
                    <a:pt x="792" y="300"/>
                  </a:lnTo>
                  <a:lnTo>
                    <a:pt x="780" y="294"/>
                  </a:lnTo>
                  <a:lnTo>
                    <a:pt x="768" y="282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74" y="270"/>
                  </a:lnTo>
                  <a:lnTo>
                    <a:pt x="780" y="270"/>
                  </a:lnTo>
                  <a:lnTo>
                    <a:pt x="780" y="264"/>
                  </a:lnTo>
                  <a:lnTo>
                    <a:pt x="768" y="252"/>
                  </a:lnTo>
                  <a:lnTo>
                    <a:pt x="756" y="246"/>
                  </a:lnTo>
                  <a:lnTo>
                    <a:pt x="750" y="246"/>
                  </a:lnTo>
                  <a:lnTo>
                    <a:pt x="750" y="228"/>
                  </a:lnTo>
                  <a:lnTo>
                    <a:pt x="720" y="228"/>
                  </a:lnTo>
                  <a:lnTo>
                    <a:pt x="696" y="216"/>
                  </a:lnTo>
                  <a:lnTo>
                    <a:pt x="696" y="186"/>
                  </a:lnTo>
                  <a:lnTo>
                    <a:pt x="648" y="180"/>
                  </a:lnTo>
                  <a:lnTo>
                    <a:pt x="654" y="162"/>
                  </a:lnTo>
                  <a:lnTo>
                    <a:pt x="648" y="162"/>
                  </a:lnTo>
                  <a:lnTo>
                    <a:pt x="642" y="156"/>
                  </a:lnTo>
                  <a:lnTo>
                    <a:pt x="642" y="150"/>
                  </a:lnTo>
                  <a:lnTo>
                    <a:pt x="648" y="144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0" y="96"/>
                  </a:lnTo>
                  <a:lnTo>
                    <a:pt x="654" y="84"/>
                  </a:lnTo>
                  <a:lnTo>
                    <a:pt x="648" y="66"/>
                  </a:lnTo>
                  <a:lnTo>
                    <a:pt x="636" y="54"/>
                  </a:lnTo>
                  <a:lnTo>
                    <a:pt x="630" y="42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576" y="0"/>
                  </a:lnTo>
                  <a:lnTo>
                    <a:pt x="522" y="30"/>
                  </a:lnTo>
                  <a:lnTo>
                    <a:pt x="516" y="60"/>
                  </a:lnTo>
                  <a:lnTo>
                    <a:pt x="480" y="84"/>
                  </a:lnTo>
                  <a:lnTo>
                    <a:pt x="480" y="102"/>
                  </a:lnTo>
                  <a:lnTo>
                    <a:pt x="456" y="126"/>
                  </a:lnTo>
                  <a:lnTo>
                    <a:pt x="438" y="138"/>
                  </a:lnTo>
                  <a:lnTo>
                    <a:pt x="390" y="156"/>
                  </a:lnTo>
                  <a:lnTo>
                    <a:pt x="348" y="162"/>
                  </a:lnTo>
                  <a:lnTo>
                    <a:pt x="330" y="162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30" y="186"/>
                  </a:lnTo>
                  <a:lnTo>
                    <a:pt x="330" y="198"/>
                  </a:lnTo>
                  <a:lnTo>
                    <a:pt x="324" y="204"/>
                  </a:lnTo>
                  <a:lnTo>
                    <a:pt x="318" y="216"/>
                  </a:lnTo>
                  <a:lnTo>
                    <a:pt x="312" y="222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210" y="240"/>
                  </a:lnTo>
                  <a:lnTo>
                    <a:pt x="204" y="246"/>
                  </a:lnTo>
                  <a:lnTo>
                    <a:pt x="198" y="258"/>
                  </a:lnTo>
                  <a:lnTo>
                    <a:pt x="186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2" y="270"/>
                  </a:lnTo>
                  <a:lnTo>
                    <a:pt x="162" y="246"/>
                  </a:lnTo>
                  <a:lnTo>
                    <a:pt x="156" y="252"/>
                  </a:lnTo>
                  <a:lnTo>
                    <a:pt x="144" y="258"/>
                  </a:lnTo>
                  <a:lnTo>
                    <a:pt x="126" y="276"/>
                  </a:lnTo>
                  <a:lnTo>
                    <a:pt x="114" y="282"/>
                  </a:lnTo>
                  <a:lnTo>
                    <a:pt x="96" y="282"/>
                  </a:lnTo>
                  <a:lnTo>
                    <a:pt x="90" y="276"/>
                  </a:lnTo>
                  <a:lnTo>
                    <a:pt x="78" y="276"/>
                  </a:lnTo>
                  <a:lnTo>
                    <a:pt x="66" y="288"/>
                  </a:lnTo>
                  <a:lnTo>
                    <a:pt x="60" y="300"/>
                  </a:lnTo>
                  <a:lnTo>
                    <a:pt x="54" y="306"/>
                  </a:lnTo>
                  <a:lnTo>
                    <a:pt x="54" y="324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18" y="444"/>
                  </a:lnTo>
                  <a:lnTo>
                    <a:pt x="6" y="456"/>
                  </a:lnTo>
                  <a:lnTo>
                    <a:pt x="24" y="468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48" y="534"/>
                  </a:lnTo>
                  <a:lnTo>
                    <a:pt x="54" y="534"/>
                  </a:lnTo>
                  <a:lnTo>
                    <a:pt x="54" y="576"/>
                  </a:lnTo>
                  <a:lnTo>
                    <a:pt x="60" y="582"/>
                  </a:lnTo>
                  <a:lnTo>
                    <a:pt x="72" y="606"/>
                  </a:lnTo>
                  <a:lnTo>
                    <a:pt x="84" y="618"/>
                  </a:lnTo>
                  <a:lnTo>
                    <a:pt x="96" y="624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0" y="660"/>
                  </a:lnTo>
                  <a:lnTo>
                    <a:pt x="120" y="690"/>
                  </a:lnTo>
                  <a:lnTo>
                    <a:pt x="132" y="702"/>
                  </a:lnTo>
                  <a:lnTo>
                    <a:pt x="138" y="696"/>
                  </a:lnTo>
                  <a:lnTo>
                    <a:pt x="144" y="684"/>
                  </a:lnTo>
                  <a:lnTo>
                    <a:pt x="150" y="678"/>
                  </a:lnTo>
                  <a:lnTo>
                    <a:pt x="156" y="666"/>
                  </a:lnTo>
                  <a:lnTo>
                    <a:pt x="156" y="642"/>
                  </a:lnTo>
                  <a:lnTo>
                    <a:pt x="144" y="630"/>
                  </a:lnTo>
                  <a:lnTo>
                    <a:pt x="162" y="600"/>
                  </a:lnTo>
                  <a:lnTo>
                    <a:pt x="192" y="600"/>
                  </a:lnTo>
                  <a:lnTo>
                    <a:pt x="210" y="582"/>
                  </a:lnTo>
                  <a:lnTo>
                    <a:pt x="228" y="582"/>
                  </a:lnTo>
                  <a:lnTo>
                    <a:pt x="264" y="600"/>
                  </a:lnTo>
                  <a:lnTo>
                    <a:pt x="276" y="600"/>
                  </a:lnTo>
                  <a:lnTo>
                    <a:pt x="288" y="588"/>
                  </a:lnTo>
                  <a:lnTo>
                    <a:pt x="300" y="570"/>
                  </a:lnTo>
                  <a:lnTo>
                    <a:pt x="300" y="552"/>
                  </a:lnTo>
                  <a:lnTo>
                    <a:pt x="294" y="552"/>
                  </a:lnTo>
                  <a:lnTo>
                    <a:pt x="294" y="540"/>
                  </a:lnTo>
                  <a:lnTo>
                    <a:pt x="306" y="528"/>
                  </a:lnTo>
                  <a:lnTo>
                    <a:pt x="312" y="528"/>
                  </a:lnTo>
                  <a:lnTo>
                    <a:pt x="324" y="516"/>
                  </a:lnTo>
                  <a:lnTo>
                    <a:pt x="330" y="504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80"/>
                  </a:lnTo>
                  <a:lnTo>
                    <a:pt x="342" y="474"/>
                  </a:lnTo>
                  <a:lnTo>
                    <a:pt x="354" y="468"/>
                  </a:lnTo>
                  <a:lnTo>
                    <a:pt x="366" y="468"/>
                  </a:lnTo>
                  <a:lnTo>
                    <a:pt x="384" y="474"/>
                  </a:lnTo>
                  <a:lnTo>
                    <a:pt x="396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426" y="492"/>
                  </a:lnTo>
                  <a:lnTo>
                    <a:pt x="432" y="498"/>
                  </a:lnTo>
                  <a:lnTo>
                    <a:pt x="432" y="528"/>
                  </a:lnTo>
                  <a:lnTo>
                    <a:pt x="474" y="528"/>
                  </a:lnTo>
                  <a:lnTo>
                    <a:pt x="480" y="534"/>
                  </a:lnTo>
                  <a:lnTo>
                    <a:pt x="492" y="540"/>
                  </a:lnTo>
                  <a:lnTo>
                    <a:pt x="540" y="540"/>
                  </a:lnTo>
                  <a:lnTo>
                    <a:pt x="552" y="546"/>
                  </a:lnTo>
                  <a:lnTo>
                    <a:pt x="558" y="552"/>
                  </a:lnTo>
                  <a:lnTo>
                    <a:pt x="570" y="558"/>
                  </a:lnTo>
                  <a:lnTo>
                    <a:pt x="576" y="552"/>
                  </a:lnTo>
                  <a:lnTo>
                    <a:pt x="582" y="540"/>
                  </a:lnTo>
                  <a:lnTo>
                    <a:pt x="588" y="534"/>
                  </a:lnTo>
                  <a:lnTo>
                    <a:pt x="588" y="522"/>
                  </a:lnTo>
                  <a:lnTo>
                    <a:pt x="606" y="504"/>
                  </a:lnTo>
                  <a:lnTo>
                    <a:pt x="612" y="492"/>
                  </a:lnTo>
                  <a:lnTo>
                    <a:pt x="636" y="516"/>
                  </a:lnTo>
                  <a:lnTo>
                    <a:pt x="642" y="516"/>
                  </a:lnTo>
                  <a:lnTo>
                    <a:pt x="648" y="510"/>
                  </a:lnTo>
                  <a:lnTo>
                    <a:pt x="660" y="504"/>
                  </a:lnTo>
                  <a:lnTo>
                    <a:pt x="672" y="492"/>
                  </a:lnTo>
                  <a:lnTo>
                    <a:pt x="690" y="492"/>
                  </a:lnTo>
                  <a:lnTo>
                    <a:pt x="714" y="474"/>
                  </a:lnTo>
                  <a:lnTo>
                    <a:pt x="726" y="486"/>
                  </a:lnTo>
                  <a:lnTo>
                    <a:pt x="750" y="486"/>
                  </a:lnTo>
                  <a:lnTo>
                    <a:pt x="756" y="480"/>
                  </a:lnTo>
                  <a:lnTo>
                    <a:pt x="768" y="480"/>
                  </a:lnTo>
                  <a:lnTo>
                    <a:pt x="768" y="468"/>
                  </a:lnTo>
                  <a:lnTo>
                    <a:pt x="786" y="450"/>
                  </a:lnTo>
                  <a:lnTo>
                    <a:pt x="792" y="450"/>
                  </a:lnTo>
                  <a:lnTo>
                    <a:pt x="792" y="456"/>
                  </a:lnTo>
                  <a:lnTo>
                    <a:pt x="804" y="468"/>
                  </a:lnTo>
                  <a:lnTo>
                    <a:pt x="840" y="462"/>
                  </a:lnTo>
                  <a:lnTo>
                    <a:pt x="840" y="468"/>
                  </a:lnTo>
                  <a:lnTo>
                    <a:pt x="852" y="480"/>
                  </a:lnTo>
                  <a:lnTo>
                    <a:pt x="876" y="480"/>
                  </a:lnTo>
                  <a:lnTo>
                    <a:pt x="894" y="474"/>
                  </a:lnTo>
                  <a:lnTo>
                    <a:pt x="912" y="456"/>
                  </a:lnTo>
                  <a:lnTo>
                    <a:pt x="912" y="432"/>
                  </a:lnTo>
                  <a:lnTo>
                    <a:pt x="906" y="4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07" name="Cameroon"/>
            <p:cNvSpPr>
              <a:spLocks/>
            </p:cNvSpPr>
            <p:nvPr/>
          </p:nvSpPr>
          <p:spPr bwMode="gray">
            <a:xfrm>
              <a:off x="4278375" y="3492395"/>
              <a:ext cx="158822" cy="278945"/>
            </a:xfrm>
            <a:custGeom>
              <a:avLst/>
              <a:gdLst>
                <a:gd name="T0" fmla="*/ 2147483647 w 546"/>
                <a:gd name="T1" fmla="*/ 0 h 924"/>
                <a:gd name="T2" fmla="*/ 2147483647 w 546"/>
                <a:gd name="T3" fmla="*/ 2147483647 h 924"/>
                <a:gd name="T4" fmla="*/ 2147483647 w 546"/>
                <a:gd name="T5" fmla="*/ 2147483647 h 924"/>
                <a:gd name="T6" fmla="*/ 2147483647 w 546"/>
                <a:gd name="T7" fmla="*/ 2147483647 h 924"/>
                <a:gd name="T8" fmla="*/ 2147483647 w 546"/>
                <a:gd name="T9" fmla="*/ 2147483647 h 924"/>
                <a:gd name="T10" fmla="*/ 2147483647 w 546"/>
                <a:gd name="T11" fmla="*/ 2147483647 h 924"/>
                <a:gd name="T12" fmla="*/ 2147483647 w 546"/>
                <a:gd name="T13" fmla="*/ 2147483647 h 924"/>
                <a:gd name="T14" fmla="*/ 2147483647 w 546"/>
                <a:gd name="T15" fmla="*/ 2147483647 h 924"/>
                <a:gd name="T16" fmla="*/ 2147483647 w 546"/>
                <a:gd name="T17" fmla="*/ 2147483647 h 924"/>
                <a:gd name="T18" fmla="*/ 2147483647 w 546"/>
                <a:gd name="T19" fmla="*/ 2147483647 h 924"/>
                <a:gd name="T20" fmla="*/ 2147483647 w 546"/>
                <a:gd name="T21" fmla="*/ 2147483647 h 924"/>
                <a:gd name="T22" fmla="*/ 2147483647 w 546"/>
                <a:gd name="T23" fmla="*/ 2147483647 h 924"/>
                <a:gd name="T24" fmla="*/ 2147483647 w 546"/>
                <a:gd name="T25" fmla="*/ 2147483647 h 924"/>
                <a:gd name="T26" fmla="*/ 2147483647 w 546"/>
                <a:gd name="T27" fmla="*/ 2147483647 h 924"/>
                <a:gd name="T28" fmla="*/ 2147483647 w 546"/>
                <a:gd name="T29" fmla="*/ 2147483647 h 924"/>
                <a:gd name="T30" fmla="*/ 2147483647 w 546"/>
                <a:gd name="T31" fmla="*/ 2147483647 h 924"/>
                <a:gd name="T32" fmla="*/ 2147483647 w 546"/>
                <a:gd name="T33" fmla="*/ 2147483647 h 924"/>
                <a:gd name="T34" fmla="*/ 2147483647 w 546"/>
                <a:gd name="T35" fmla="*/ 2147483647 h 924"/>
                <a:gd name="T36" fmla="*/ 2147483647 w 546"/>
                <a:gd name="T37" fmla="*/ 2147483647 h 924"/>
                <a:gd name="T38" fmla="*/ 2147483647 w 546"/>
                <a:gd name="T39" fmla="*/ 2147483647 h 924"/>
                <a:gd name="T40" fmla="*/ 2147483647 w 546"/>
                <a:gd name="T41" fmla="*/ 2147483647 h 924"/>
                <a:gd name="T42" fmla="*/ 2147483647 w 546"/>
                <a:gd name="T43" fmla="*/ 2147483647 h 924"/>
                <a:gd name="T44" fmla="*/ 2147483647 w 546"/>
                <a:gd name="T45" fmla="*/ 2147483647 h 924"/>
                <a:gd name="T46" fmla="*/ 2147483647 w 546"/>
                <a:gd name="T47" fmla="*/ 2147483647 h 924"/>
                <a:gd name="T48" fmla="*/ 2147483647 w 546"/>
                <a:gd name="T49" fmla="*/ 2147483647 h 924"/>
                <a:gd name="T50" fmla="*/ 2147483647 w 546"/>
                <a:gd name="T51" fmla="*/ 2147483647 h 924"/>
                <a:gd name="T52" fmla="*/ 2147483647 w 546"/>
                <a:gd name="T53" fmla="*/ 2147483647 h 924"/>
                <a:gd name="T54" fmla="*/ 2147483647 w 546"/>
                <a:gd name="T55" fmla="*/ 2147483647 h 924"/>
                <a:gd name="T56" fmla="*/ 2147483647 w 546"/>
                <a:gd name="T57" fmla="*/ 2147483647 h 924"/>
                <a:gd name="T58" fmla="*/ 2147483647 w 546"/>
                <a:gd name="T59" fmla="*/ 2147483647 h 924"/>
                <a:gd name="T60" fmla="*/ 2147483647 w 546"/>
                <a:gd name="T61" fmla="*/ 2147483647 h 924"/>
                <a:gd name="T62" fmla="*/ 2147483647 w 546"/>
                <a:gd name="T63" fmla="*/ 2147483647 h 924"/>
                <a:gd name="T64" fmla="*/ 2147483647 w 546"/>
                <a:gd name="T65" fmla="*/ 2147483647 h 924"/>
                <a:gd name="T66" fmla="*/ 2147483647 w 546"/>
                <a:gd name="T67" fmla="*/ 2147483647 h 924"/>
                <a:gd name="T68" fmla="*/ 2147483647 w 546"/>
                <a:gd name="T69" fmla="*/ 2147483647 h 924"/>
                <a:gd name="T70" fmla="*/ 2147483647 w 546"/>
                <a:gd name="T71" fmla="*/ 2147483647 h 924"/>
                <a:gd name="T72" fmla="*/ 2147483647 w 546"/>
                <a:gd name="T73" fmla="*/ 2147483647 h 924"/>
                <a:gd name="T74" fmla="*/ 2147483647 w 546"/>
                <a:gd name="T75" fmla="*/ 2147483647 h 924"/>
                <a:gd name="T76" fmla="*/ 2147483647 w 546"/>
                <a:gd name="T77" fmla="*/ 2147483647 h 924"/>
                <a:gd name="T78" fmla="*/ 2147483647 w 546"/>
                <a:gd name="T79" fmla="*/ 2147483647 h 924"/>
                <a:gd name="T80" fmla="*/ 2147483647 w 546"/>
                <a:gd name="T81" fmla="*/ 2147483647 h 924"/>
                <a:gd name="T82" fmla="*/ 2147483647 w 546"/>
                <a:gd name="T83" fmla="*/ 2147483647 h 924"/>
                <a:gd name="T84" fmla="*/ 2147483647 w 546"/>
                <a:gd name="T85" fmla="*/ 2147483647 h 924"/>
                <a:gd name="T86" fmla="*/ 2147483647 w 546"/>
                <a:gd name="T87" fmla="*/ 2147483647 h 924"/>
                <a:gd name="T88" fmla="*/ 2147483647 w 546"/>
                <a:gd name="T89" fmla="*/ 2147483647 h 924"/>
                <a:gd name="T90" fmla="*/ 2147483647 w 546"/>
                <a:gd name="T91" fmla="*/ 2147483647 h 924"/>
                <a:gd name="T92" fmla="*/ 2147483647 w 546"/>
                <a:gd name="T93" fmla="*/ 2147483647 h 924"/>
                <a:gd name="T94" fmla="*/ 2147483647 w 546"/>
                <a:gd name="T95" fmla="*/ 2147483647 h 924"/>
                <a:gd name="T96" fmla="*/ 2147483647 w 546"/>
                <a:gd name="T97" fmla="*/ 2147483647 h 924"/>
                <a:gd name="T98" fmla="*/ 2147483647 w 546"/>
                <a:gd name="T99" fmla="*/ 2147483647 h 924"/>
                <a:gd name="T100" fmla="*/ 2147483647 w 546"/>
                <a:gd name="T101" fmla="*/ 2147483647 h 924"/>
                <a:gd name="T102" fmla="*/ 2147483647 w 546"/>
                <a:gd name="T103" fmla="*/ 2147483647 h 924"/>
                <a:gd name="T104" fmla="*/ 2147483647 w 546"/>
                <a:gd name="T105" fmla="*/ 2147483647 h 924"/>
                <a:gd name="T106" fmla="*/ 2147483647 w 546"/>
                <a:gd name="T107" fmla="*/ 2147483647 h 924"/>
                <a:gd name="T108" fmla="*/ 2147483647 w 546"/>
                <a:gd name="T109" fmla="*/ 2147483647 h 924"/>
                <a:gd name="T110" fmla="*/ 2147483647 w 546"/>
                <a:gd name="T111" fmla="*/ 2147483647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6"/>
                <a:gd name="T169" fmla="*/ 0 h 924"/>
                <a:gd name="T170" fmla="*/ 546 w 546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6" h="924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08" name="Cambodia"/>
            <p:cNvSpPr>
              <a:spLocks/>
            </p:cNvSpPr>
            <p:nvPr/>
          </p:nvSpPr>
          <p:spPr bwMode="gray">
            <a:xfrm>
              <a:off x="6196970" y="3460699"/>
              <a:ext cx="107998" cy="101434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09" name="Burundi"/>
            <p:cNvSpPr>
              <a:spLocks/>
            </p:cNvSpPr>
            <p:nvPr/>
          </p:nvSpPr>
          <p:spPr bwMode="gray">
            <a:xfrm>
              <a:off x="4697671" y="3872774"/>
              <a:ext cx="38118" cy="50717"/>
            </a:xfrm>
            <a:custGeom>
              <a:avLst/>
              <a:gdLst>
                <a:gd name="T0" fmla="*/ 2147483647 w 132"/>
                <a:gd name="T1" fmla="*/ 2147483647 h 168"/>
                <a:gd name="T2" fmla="*/ 2147483647 w 132"/>
                <a:gd name="T3" fmla="*/ 2147483647 h 168"/>
                <a:gd name="T4" fmla="*/ 2147483647 w 132"/>
                <a:gd name="T5" fmla="*/ 2147483647 h 168"/>
                <a:gd name="T6" fmla="*/ 2147483647 w 132"/>
                <a:gd name="T7" fmla="*/ 2147483647 h 168"/>
                <a:gd name="T8" fmla="*/ 2147483647 w 132"/>
                <a:gd name="T9" fmla="*/ 2147483647 h 168"/>
                <a:gd name="T10" fmla="*/ 2147483647 w 132"/>
                <a:gd name="T11" fmla="*/ 2147483647 h 168"/>
                <a:gd name="T12" fmla="*/ 2147483647 w 132"/>
                <a:gd name="T13" fmla="*/ 2147483647 h 168"/>
                <a:gd name="T14" fmla="*/ 2147483647 w 132"/>
                <a:gd name="T15" fmla="*/ 2147483647 h 168"/>
                <a:gd name="T16" fmla="*/ 2147483647 w 132"/>
                <a:gd name="T17" fmla="*/ 2147483647 h 168"/>
                <a:gd name="T18" fmla="*/ 2147483647 w 132"/>
                <a:gd name="T19" fmla="*/ 2147483647 h 168"/>
                <a:gd name="T20" fmla="*/ 2147483647 w 132"/>
                <a:gd name="T21" fmla="*/ 2147483647 h 168"/>
                <a:gd name="T22" fmla="*/ 2147483647 w 132"/>
                <a:gd name="T23" fmla="*/ 2147483647 h 168"/>
                <a:gd name="T24" fmla="*/ 2147483647 w 132"/>
                <a:gd name="T25" fmla="*/ 2147483647 h 168"/>
                <a:gd name="T26" fmla="*/ 2147483647 w 132"/>
                <a:gd name="T27" fmla="*/ 2147483647 h 168"/>
                <a:gd name="T28" fmla="*/ 2147483647 w 132"/>
                <a:gd name="T29" fmla="*/ 2147483647 h 168"/>
                <a:gd name="T30" fmla="*/ 2147483647 w 132"/>
                <a:gd name="T31" fmla="*/ 2147483647 h 168"/>
                <a:gd name="T32" fmla="*/ 2147483647 w 132"/>
                <a:gd name="T33" fmla="*/ 2147483647 h 168"/>
                <a:gd name="T34" fmla="*/ 2147483647 w 132"/>
                <a:gd name="T35" fmla="*/ 2147483647 h 168"/>
                <a:gd name="T36" fmla="*/ 2147483647 w 132"/>
                <a:gd name="T37" fmla="*/ 2147483647 h 168"/>
                <a:gd name="T38" fmla="*/ 2147483647 w 132"/>
                <a:gd name="T39" fmla="*/ 2147483647 h 168"/>
                <a:gd name="T40" fmla="*/ 2147483647 w 132"/>
                <a:gd name="T41" fmla="*/ 2147483647 h 168"/>
                <a:gd name="T42" fmla="*/ 2147483647 w 132"/>
                <a:gd name="T43" fmla="*/ 2147483647 h 168"/>
                <a:gd name="T44" fmla="*/ 2147483647 w 132"/>
                <a:gd name="T45" fmla="*/ 2147483647 h 168"/>
                <a:gd name="T46" fmla="*/ 2147483647 w 132"/>
                <a:gd name="T47" fmla="*/ 0 h 168"/>
                <a:gd name="T48" fmla="*/ 2147483647 w 132"/>
                <a:gd name="T49" fmla="*/ 0 h 168"/>
                <a:gd name="T50" fmla="*/ 2147483647 w 132"/>
                <a:gd name="T51" fmla="*/ 0 h 168"/>
                <a:gd name="T52" fmla="*/ 2147483647 w 132"/>
                <a:gd name="T53" fmla="*/ 2147483647 h 168"/>
                <a:gd name="T54" fmla="*/ 2147483647 w 132"/>
                <a:gd name="T55" fmla="*/ 2147483647 h 168"/>
                <a:gd name="T56" fmla="*/ 2147483647 w 132"/>
                <a:gd name="T57" fmla="*/ 2147483647 h 168"/>
                <a:gd name="T58" fmla="*/ 2147483647 w 132"/>
                <a:gd name="T59" fmla="*/ 2147483647 h 168"/>
                <a:gd name="T60" fmla="*/ 2147483647 w 132"/>
                <a:gd name="T61" fmla="*/ 2147483647 h 168"/>
                <a:gd name="T62" fmla="*/ 2147483647 w 132"/>
                <a:gd name="T63" fmla="*/ 2147483647 h 168"/>
                <a:gd name="T64" fmla="*/ 0 w 132"/>
                <a:gd name="T65" fmla="*/ 2147483647 h 168"/>
                <a:gd name="T66" fmla="*/ 2147483647 w 132"/>
                <a:gd name="T67" fmla="*/ 2147483647 h 168"/>
                <a:gd name="T68" fmla="*/ 2147483647 w 132"/>
                <a:gd name="T69" fmla="*/ 2147483647 h 168"/>
                <a:gd name="T70" fmla="*/ 2147483647 w 132"/>
                <a:gd name="T71" fmla="*/ 2147483647 h 168"/>
                <a:gd name="T72" fmla="*/ 2147483647 w 132"/>
                <a:gd name="T73" fmla="*/ 2147483647 h 168"/>
                <a:gd name="T74" fmla="*/ 2147483647 w 132"/>
                <a:gd name="T75" fmla="*/ 2147483647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"/>
                <a:gd name="T115" fmla="*/ 0 h 168"/>
                <a:gd name="T116" fmla="*/ 132 w 132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" h="168">
                  <a:moveTo>
                    <a:pt x="36" y="72"/>
                  </a:moveTo>
                  <a:lnTo>
                    <a:pt x="36" y="96"/>
                  </a:lnTo>
                  <a:lnTo>
                    <a:pt x="30" y="102"/>
                  </a:lnTo>
                  <a:lnTo>
                    <a:pt x="30" y="138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54" y="168"/>
                  </a:lnTo>
                  <a:lnTo>
                    <a:pt x="60" y="162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0" y="132"/>
                  </a:lnTo>
                  <a:lnTo>
                    <a:pt x="90" y="114"/>
                  </a:lnTo>
                  <a:lnTo>
                    <a:pt x="96" y="102"/>
                  </a:lnTo>
                  <a:lnTo>
                    <a:pt x="114" y="84"/>
                  </a:lnTo>
                  <a:lnTo>
                    <a:pt x="126" y="84"/>
                  </a:lnTo>
                  <a:lnTo>
                    <a:pt x="120" y="72"/>
                  </a:lnTo>
                  <a:lnTo>
                    <a:pt x="132" y="66"/>
                  </a:lnTo>
                  <a:lnTo>
                    <a:pt x="132" y="48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10" name="Burkina Faso"/>
            <p:cNvSpPr>
              <a:spLocks/>
            </p:cNvSpPr>
            <p:nvPr/>
          </p:nvSpPr>
          <p:spPr bwMode="gray">
            <a:xfrm>
              <a:off x="3986139" y="3448019"/>
              <a:ext cx="165177" cy="133131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11" name="Bulgaria"/>
            <p:cNvSpPr>
              <a:spLocks/>
            </p:cNvSpPr>
            <p:nvPr/>
          </p:nvSpPr>
          <p:spPr bwMode="gray">
            <a:xfrm>
              <a:off x="4538845" y="2737978"/>
              <a:ext cx="114353" cy="69734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12" name="Botswana"/>
            <p:cNvSpPr>
              <a:spLocks/>
            </p:cNvSpPr>
            <p:nvPr/>
          </p:nvSpPr>
          <p:spPr bwMode="gray">
            <a:xfrm>
              <a:off x="4507082" y="4246816"/>
              <a:ext cx="184234" cy="215548"/>
            </a:xfrm>
            <a:custGeom>
              <a:avLst/>
              <a:gdLst>
                <a:gd name="T0" fmla="*/ 2147483647 w 648"/>
                <a:gd name="T1" fmla="*/ 2147483647 h 732"/>
                <a:gd name="T2" fmla="*/ 2147483647 w 648"/>
                <a:gd name="T3" fmla="*/ 2147483647 h 732"/>
                <a:gd name="T4" fmla="*/ 2147483647 w 648"/>
                <a:gd name="T5" fmla="*/ 2147483647 h 732"/>
                <a:gd name="T6" fmla="*/ 2147483647 w 648"/>
                <a:gd name="T7" fmla="*/ 2147483647 h 732"/>
                <a:gd name="T8" fmla="*/ 2147483647 w 648"/>
                <a:gd name="T9" fmla="*/ 2147483647 h 732"/>
                <a:gd name="T10" fmla="*/ 2147483647 w 648"/>
                <a:gd name="T11" fmla="*/ 2147483647 h 732"/>
                <a:gd name="T12" fmla="*/ 2147483647 w 648"/>
                <a:gd name="T13" fmla="*/ 2147483647 h 732"/>
                <a:gd name="T14" fmla="*/ 2147483647 w 648"/>
                <a:gd name="T15" fmla="*/ 2147483647 h 732"/>
                <a:gd name="T16" fmla="*/ 2147483647 w 648"/>
                <a:gd name="T17" fmla="*/ 2147483647 h 732"/>
                <a:gd name="T18" fmla="*/ 2147483647 w 648"/>
                <a:gd name="T19" fmla="*/ 2147483647 h 732"/>
                <a:gd name="T20" fmla="*/ 2147483647 w 648"/>
                <a:gd name="T21" fmla="*/ 2147483647 h 732"/>
                <a:gd name="T22" fmla="*/ 2147483647 w 648"/>
                <a:gd name="T23" fmla="*/ 2147483647 h 732"/>
                <a:gd name="T24" fmla="*/ 2147483647 w 648"/>
                <a:gd name="T25" fmla="*/ 2147483647 h 732"/>
                <a:gd name="T26" fmla="*/ 2147483647 w 648"/>
                <a:gd name="T27" fmla="*/ 2147483647 h 732"/>
                <a:gd name="T28" fmla="*/ 2147483647 w 648"/>
                <a:gd name="T29" fmla="*/ 2147483647 h 732"/>
                <a:gd name="T30" fmla="*/ 2147483647 w 648"/>
                <a:gd name="T31" fmla="*/ 2147483647 h 732"/>
                <a:gd name="T32" fmla="*/ 2147483647 w 648"/>
                <a:gd name="T33" fmla="*/ 2147483647 h 732"/>
                <a:gd name="T34" fmla="*/ 2147483647 w 648"/>
                <a:gd name="T35" fmla="*/ 2147483647 h 732"/>
                <a:gd name="T36" fmla="*/ 2147483647 w 648"/>
                <a:gd name="T37" fmla="*/ 2147483647 h 732"/>
                <a:gd name="T38" fmla="*/ 2147483647 w 648"/>
                <a:gd name="T39" fmla="*/ 2147483647 h 732"/>
                <a:gd name="T40" fmla="*/ 2147483647 w 648"/>
                <a:gd name="T41" fmla="*/ 2147483647 h 732"/>
                <a:gd name="T42" fmla="*/ 2147483647 w 648"/>
                <a:gd name="T43" fmla="*/ 2147483647 h 732"/>
                <a:gd name="T44" fmla="*/ 2147483647 w 648"/>
                <a:gd name="T45" fmla="*/ 2147483647 h 732"/>
                <a:gd name="T46" fmla="*/ 2147483647 w 648"/>
                <a:gd name="T47" fmla="*/ 2147483647 h 732"/>
                <a:gd name="T48" fmla="*/ 2147483647 w 648"/>
                <a:gd name="T49" fmla="*/ 2147483647 h 732"/>
                <a:gd name="T50" fmla="*/ 2147483647 w 648"/>
                <a:gd name="T51" fmla="*/ 2147483647 h 732"/>
                <a:gd name="T52" fmla="*/ 2147483647 w 648"/>
                <a:gd name="T53" fmla="*/ 2147483647 h 732"/>
                <a:gd name="T54" fmla="*/ 2147483647 w 648"/>
                <a:gd name="T55" fmla="*/ 2147483647 h 732"/>
                <a:gd name="T56" fmla="*/ 2147483647 w 648"/>
                <a:gd name="T57" fmla="*/ 2147483647 h 732"/>
                <a:gd name="T58" fmla="*/ 2147483647 w 648"/>
                <a:gd name="T59" fmla="*/ 2147483647 h 732"/>
                <a:gd name="T60" fmla="*/ 2147483647 w 648"/>
                <a:gd name="T61" fmla="*/ 2147483647 h 732"/>
                <a:gd name="T62" fmla="*/ 2147483647 w 648"/>
                <a:gd name="T63" fmla="*/ 2147483647 h 732"/>
                <a:gd name="T64" fmla="*/ 2147483647 w 648"/>
                <a:gd name="T65" fmla="*/ 2147483647 h 732"/>
                <a:gd name="T66" fmla="*/ 2147483647 w 648"/>
                <a:gd name="T67" fmla="*/ 2147483647 h 732"/>
                <a:gd name="T68" fmla="*/ 2147483647 w 648"/>
                <a:gd name="T69" fmla="*/ 2147483647 h 732"/>
                <a:gd name="T70" fmla="*/ 2147483647 w 648"/>
                <a:gd name="T71" fmla="*/ 2147483647 h 732"/>
                <a:gd name="T72" fmla="*/ 2147483647 w 648"/>
                <a:gd name="T73" fmla="*/ 2147483647 h 732"/>
                <a:gd name="T74" fmla="*/ 2147483647 w 648"/>
                <a:gd name="T75" fmla="*/ 2147483647 h 732"/>
                <a:gd name="T76" fmla="*/ 2147483647 w 648"/>
                <a:gd name="T77" fmla="*/ 2147483647 h 732"/>
                <a:gd name="T78" fmla="*/ 2147483647 w 648"/>
                <a:gd name="T79" fmla="*/ 2147483647 h 732"/>
                <a:gd name="T80" fmla="*/ 2147483647 w 648"/>
                <a:gd name="T81" fmla="*/ 2147483647 h 732"/>
                <a:gd name="T82" fmla="*/ 2147483647 w 648"/>
                <a:gd name="T83" fmla="*/ 2147483647 h 732"/>
                <a:gd name="T84" fmla="*/ 2147483647 w 648"/>
                <a:gd name="T85" fmla="*/ 2147483647 h 732"/>
                <a:gd name="T86" fmla="*/ 2147483647 w 648"/>
                <a:gd name="T87" fmla="*/ 2147483647 h 732"/>
                <a:gd name="T88" fmla="*/ 2147483647 w 648"/>
                <a:gd name="T89" fmla="*/ 2147483647 h 732"/>
                <a:gd name="T90" fmla="*/ 2147483647 w 648"/>
                <a:gd name="T91" fmla="*/ 2147483647 h 732"/>
                <a:gd name="T92" fmla="*/ 2147483647 w 648"/>
                <a:gd name="T93" fmla="*/ 2147483647 h 732"/>
                <a:gd name="T94" fmla="*/ 2147483647 w 648"/>
                <a:gd name="T95" fmla="*/ 0 h 732"/>
                <a:gd name="T96" fmla="*/ 2147483647 w 648"/>
                <a:gd name="T97" fmla="*/ 2147483647 h 732"/>
                <a:gd name="T98" fmla="*/ 2147483647 w 648"/>
                <a:gd name="T99" fmla="*/ 2147483647 h 732"/>
                <a:gd name="T100" fmla="*/ 2147483647 w 648"/>
                <a:gd name="T101" fmla="*/ 2147483647 h 732"/>
                <a:gd name="T102" fmla="*/ 2147483647 w 648"/>
                <a:gd name="T103" fmla="*/ 2147483647 h 732"/>
                <a:gd name="T104" fmla="*/ 2147483647 w 648"/>
                <a:gd name="T105" fmla="*/ 2147483647 h 732"/>
                <a:gd name="T106" fmla="*/ 2147483647 w 648"/>
                <a:gd name="T107" fmla="*/ 2147483647 h 732"/>
                <a:gd name="T108" fmla="*/ 2147483647 w 648"/>
                <a:gd name="T109" fmla="*/ 2147483647 h 732"/>
                <a:gd name="T110" fmla="*/ 2147483647 w 648"/>
                <a:gd name="T111" fmla="*/ 2147483647 h 732"/>
                <a:gd name="T112" fmla="*/ 2147483647 w 648"/>
                <a:gd name="T113" fmla="*/ 2147483647 h 732"/>
                <a:gd name="T114" fmla="*/ 0 w 648"/>
                <a:gd name="T115" fmla="*/ 2147483647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732"/>
                <a:gd name="T176" fmla="*/ 648 w 648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732">
                  <a:moveTo>
                    <a:pt x="0" y="570"/>
                  </a:moveTo>
                  <a:lnTo>
                    <a:pt x="12" y="576"/>
                  </a:lnTo>
                  <a:lnTo>
                    <a:pt x="18" y="582"/>
                  </a:lnTo>
                  <a:lnTo>
                    <a:pt x="30" y="588"/>
                  </a:lnTo>
                  <a:lnTo>
                    <a:pt x="36" y="594"/>
                  </a:lnTo>
                  <a:lnTo>
                    <a:pt x="42" y="612"/>
                  </a:lnTo>
                  <a:lnTo>
                    <a:pt x="48" y="624"/>
                  </a:lnTo>
                  <a:lnTo>
                    <a:pt x="48" y="642"/>
                  </a:lnTo>
                  <a:lnTo>
                    <a:pt x="54" y="648"/>
                  </a:lnTo>
                  <a:lnTo>
                    <a:pt x="54" y="672"/>
                  </a:lnTo>
                  <a:lnTo>
                    <a:pt x="48" y="684"/>
                  </a:lnTo>
                  <a:lnTo>
                    <a:pt x="48" y="690"/>
                  </a:lnTo>
                  <a:lnTo>
                    <a:pt x="42" y="702"/>
                  </a:lnTo>
                  <a:lnTo>
                    <a:pt x="42" y="732"/>
                  </a:lnTo>
                  <a:lnTo>
                    <a:pt x="120" y="732"/>
                  </a:lnTo>
                  <a:lnTo>
                    <a:pt x="120" y="714"/>
                  </a:lnTo>
                  <a:lnTo>
                    <a:pt x="144" y="714"/>
                  </a:lnTo>
                  <a:lnTo>
                    <a:pt x="144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84"/>
                  </a:lnTo>
                  <a:lnTo>
                    <a:pt x="168" y="684"/>
                  </a:lnTo>
                  <a:lnTo>
                    <a:pt x="174" y="678"/>
                  </a:lnTo>
                  <a:lnTo>
                    <a:pt x="186" y="678"/>
                  </a:lnTo>
                  <a:lnTo>
                    <a:pt x="186" y="654"/>
                  </a:lnTo>
                  <a:lnTo>
                    <a:pt x="192" y="642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6" y="606"/>
                  </a:lnTo>
                  <a:lnTo>
                    <a:pt x="228" y="606"/>
                  </a:lnTo>
                  <a:lnTo>
                    <a:pt x="240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300" y="636"/>
                  </a:lnTo>
                  <a:lnTo>
                    <a:pt x="306" y="642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6" y="654"/>
                  </a:lnTo>
                  <a:lnTo>
                    <a:pt x="348" y="648"/>
                  </a:lnTo>
                  <a:lnTo>
                    <a:pt x="354" y="642"/>
                  </a:lnTo>
                  <a:lnTo>
                    <a:pt x="360" y="648"/>
                  </a:lnTo>
                  <a:lnTo>
                    <a:pt x="372" y="648"/>
                  </a:lnTo>
                  <a:lnTo>
                    <a:pt x="384" y="642"/>
                  </a:lnTo>
                  <a:lnTo>
                    <a:pt x="390" y="636"/>
                  </a:lnTo>
                  <a:lnTo>
                    <a:pt x="396" y="624"/>
                  </a:lnTo>
                  <a:lnTo>
                    <a:pt x="402" y="606"/>
                  </a:lnTo>
                  <a:lnTo>
                    <a:pt x="408" y="594"/>
                  </a:lnTo>
                  <a:lnTo>
                    <a:pt x="408" y="582"/>
                  </a:lnTo>
                  <a:lnTo>
                    <a:pt x="426" y="564"/>
                  </a:lnTo>
                  <a:lnTo>
                    <a:pt x="444" y="558"/>
                  </a:lnTo>
                  <a:lnTo>
                    <a:pt x="456" y="552"/>
                  </a:lnTo>
                  <a:lnTo>
                    <a:pt x="462" y="546"/>
                  </a:lnTo>
                  <a:lnTo>
                    <a:pt x="468" y="534"/>
                  </a:lnTo>
                  <a:lnTo>
                    <a:pt x="480" y="528"/>
                  </a:lnTo>
                  <a:lnTo>
                    <a:pt x="480" y="492"/>
                  </a:lnTo>
                  <a:lnTo>
                    <a:pt x="492" y="468"/>
                  </a:lnTo>
                  <a:lnTo>
                    <a:pt x="504" y="462"/>
                  </a:lnTo>
                  <a:lnTo>
                    <a:pt x="510" y="462"/>
                  </a:lnTo>
                  <a:lnTo>
                    <a:pt x="522" y="456"/>
                  </a:lnTo>
                  <a:lnTo>
                    <a:pt x="564" y="414"/>
                  </a:lnTo>
                  <a:lnTo>
                    <a:pt x="576" y="390"/>
                  </a:lnTo>
                  <a:lnTo>
                    <a:pt x="582" y="384"/>
                  </a:lnTo>
                  <a:lnTo>
                    <a:pt x="594" y="384"/>
                  </a:lnTo>
                  <a:lnTo>
                    <a:pt x="606" y="378"/>
                  </a:lnTo>
                  <a:lnTo>
                    <a:pt x="618" y="378"/>
                  </a:lnTo>
                  <a:lnTo>
                    <a:pt x="630" y="354"/>
                  </a:lnTo>
                  <a:lnTo>
                    <a:pt x="648" y="354"/>
                  </a:lnTo>
                  <a:lnTo>
                    <a:pt x="648" y="348"/>
                  </a:lnTo>
                  <a:lnTo>
                    <a:pt x="642" y="336"/>
                  </a:lnTo>
                  <a:lnTo>
                    <a:pt x="624" y="318"/>
                  </a:lnTo>
                  <a:lnTo>
                    <a:pt x="606" y="312"/>
                  </a:lnTo>
                  <a:lnTo>
                    <a:pt x="594" y="312"/>
                  </a:lnTo>
                  <a:lnTo>
                    <a:pt x="576" y="306"/>
                  </a:lnTo>
                  <a:lnTo>
                    <a:pt x="564" y="306"/>
                  </a:lnTo>
                  <a:lnTo>
                    <a:pt x="564" y="276"/>
                  </a:lnTo>
                  <a:lnTo>
                    <a:pt x="546" y="276"/>
                  </a:lnTo>
                  <a:lnTo>
                    <a:pt x="546" y="246"/>
                  </a:lnTo>
                  <a:lnTo>
                    <a:pt x="552" y="240"/>
                  </a:lnTo>
                  <a:lnTo>
                    <a:pt x="546" y="216"/>
                  </a:lnTo>
                  <a:lnTo>
                    <a:pt x="516" y="216"/>
                  </a:lnTo>
                  <a:lnTo>
                    <a:pt x="516" y="186"/>
                  </a:lnTo>
                  <a:lnTo>
                    <a:pt x="510" y="180"/>
                  </a:lnTo>
                  <a:lnTo>
                    <a:pt x="480" y="180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2" y="120"/>
                  </a:lnTo>
                  <a:lnTo>
                    <a:pt x="432" y="96"/>
                  </a:lnTo>
                  <a:lnTo>
                    <a:pt x="426" y="90"/>
                  </a:lnTo>
                  <a:lnTo>
                    <a:pt x="414" y="66"/>
                  </a:lnTo>
                  <a:lnTo>
                    <a:pt x="408" y="60"/>
                  </a:lnTo>
                  <a:lnTo>
                    <a:pt x="396" y="60"/>
                  </a:lnTo>
                  <a:lnTo>
                    <a:pt x="396" y="30"/>
                  </a:lnTo>
                  <a:lnTo>
                    <a:pt x="384" y="18"/>
                  </a:lnTo>
                  <a:lnTo>
                    <a:pt x="378" y="0"/>
                  </a:lnTo>
                  <a:lnTo>
                    <a:pt x="342" y="6"/>
                  </a:lnTo>
                  <a:lnTo>
                    <a:pt x="330" y="18"/>
                  </a:lnTo>
                  <a:lnTo>
                    <a:pt x="306" y="18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58" y="42"/>
                  </a:lnTo>
                  <a:lnTo>
                    <a:pt x="252" y="42"/>
                  </a:lnTo>
                  <a:lnTo>
                    <a:pt x="252" y="24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168" y="36"/>
                  </a:lnTo>
                  <a:lnTo>
                    <a:pt x="132" y="36"/>
                  </a:lnTo>
                  <a:lnTo>
                    <a:pt x="114" y="42"/>
                  </a:lnTo>
                  <a:lnTo>
                    <a:pt x="78" y="42"/>
                  </a:lnTo>
                  <a:lnTo>
                    <a:pt x="78" y="216"/>
                  </a:lnTo>
                  <a:lnTo>
                    <a:pt x="72" y="222"/>
                  </a:lnTo>
                  <a:lnTo>
                    <a:pt x="78" y="348"/>
                  </a:lnTo>
                  <a:lnTo>
                    <a:pt x="6" y="348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13" name="Bosnia and Herzegovina"/>
            <p:cNvSpPr>
              <a:spLocks/>
            </p:cNvSpPr>
            <p:nvPr/>
          </p:nvSpPr>
          <p:spPr bwMode="gray">
            <a:xfrm>
              <a:off x="4411785" y="2712620"/>
              <a:ext cx="76236" cy="69734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14" name="Bhutan"/>
            <p:cNvSpPr>
              <a:spLocks/>
            </p:cNvSpPr>
            <p:nvPr/>
          </p:nvSpPr>
          <p:spPr bwMode="gray">
            <a:xfrm>
              <a:off x="5879322" y="3124695"/>
              <a:ext cx="69881" cy="38038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15" name="Benin"/>
            <p:cNvSpPr>
              <a:spLocks/>
            </p:cNvSpPr>
            <p:nvPr/>
          </p:nvSpPr>
          <p:spPr bwMode="gray">
            <a:xfrm>
              <a:off x="4119549" y="3511416"/>
              <a:ext cx="63530" cy="152152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16" name="Belgium"/>
            <p:cNvSpPr>
              <a:spLocks/>
            </p:cNvSpPr>
            <p:nvPr/>
          </p:nvSpPr>
          <p:spPr bwMode="gray">
            <a:xfrm>
              <a:off x="4176728" y="2566805"/>
              <a:ext cx="69881" cy="44380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17" name="Bangladesh"/>
            <p:cNvSpPr>
              <a:spLocks/>
            </p:cNvSpPr>
            <p:nvPr/>
          </p:nvSpPr>
          <p:spPr bwMode="gray">
            <a:xfrm>
              <a:off x="5872967" y="3169075"/>
              <a:ext cx="108002" cy="126793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18" name="Belarus"/>
            <p:cNvSpPr>
              <a:spLocks/>
            </p:cNvSpPr>
            <p:nvPr/>
          </p:nvSpPr>
          <p:spPr bwMode="gray">
            <a:xfrm>
              <a:off x="4538845" y="2459033"/>
              <a:ext cx="165177" cy="107772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19" name="Bahrain"/>
            <p:cNvSpPr>
              <a:spLocks/>
            </p:cNvSpPr>
            <p:nvPr/>
          </p:nvSpPr>
          <p:spPr bwMode="gray">
            <a:xfrm>
              <a:off x="5116966" y="3169075"/>
              <a:ext cx="12706" cy="19017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3064304 w 15"/>
                <a:gd name="T7" fmla="*/ 2147483647 h 28"/>
                <a:gd name="T8" fmla="*/ 813445092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ysClr val="windowText" lastClr="000000"/>
                </a:solidFill>
                <a:latin typeface="DIN-Medium"/>
              </a:endParaRPr>
            </a:p>
          </p:txBody>
        </p:sp>
        <p:sp>
          <p:nvSpPr>
            <p:cNvPr id="520" name="Azerbaijan"/>
            <p:cNvSpPr>
              <a:spLocks noEditPoints="1"/>
            </p:cNvSpPr>
            <p:nvPr/>
          </p:nvSpPr>
          <p:spPr bwMode="gray">
            <a:xfrm>
              <a:off x="4970846" y="2795033"/>
              <a:ext cx="101647" cy="82418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21" name="Austria"/>
            <p:cNvSpPr>
              <a:spLocks/>
            </p:cNvSpPr>
            <p:nvPr/>
          </p:nvSpPr>
          <p:spPr bwMode="gray">
            <a:xfrm>
              <a:off x="4297432" y="2623864"/>
              <a:ext cx="133414" cy="63397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22" name="Australia"/>
            <p:cNvSpPr>
              <a:spLocks noEditPoints="1"/>
            </p:cNvSpPr>
            <p:nvPr/>
          </p:nvSpPr>
          <p:spPr bwMode="gray">
            <a:xfrm>
              <a:off x="6343087" y="4069306"/>
              <a:ext cx="825885" cy="805134"/>
            </a:xfrm>
            <a:custGeom>
              <a:avLst/>
              <a:gdLst>
                <a:gd name="T0" fmla="*/ 2147483647 w 2838"/>
                <a:gd name="T1" fmla="*/ 2147483647 h 2664"/>
                <a:gd name="T2" fmla="*/ 2147483647 w 2838"/>
                <a:gd name="T3" fmla="*/ 2147483647 h 2664"/>
                <a:gd name="T4" fmla="*/ 2147483647 w 2838"/>
                <a:gd name="T5" fmla="*/ 2147483647 h 2664"/>
                <a:gd name="T6" fmla="*/ 2147483647 w 2838"/>
                <a:gd name="T7" fmla="*/ 2147483647 h 2664"/>
                <a:gd name="T8" fmla="*/ 2147483647 w 2838"/>
                <a:gd name="T9" fmla="*/ 2147483647 h 2664"/>
                <a:gd name="T10" fmla="*/ 2147483647 w 2838"/>
                <a:gd name="T11" fmla="*/ 2147483647 h 2664"/>
                <a:gd name="T12" fmla="*/ 2147483647 w 2838"/>
                <a:gd name="T13" fmla="*/ 2147483647 h 2664"/>
                <a:gd name="T14" fmla="*/ 2147483647 w 2838"/>
                <a:gd name="T15" fmla="*/ 2147483647 h 2664"/>
                <a:gd name="T16" fmla="*/ 2147483647 w 2838"/>
                <a:gd name="T17" fmla="*/ 2147483647 h 2664"/>
                <a:gd name="T18" fmla="*/ 2147483647 w 2838"/>
                <a:gd name="T19" fmla="*/ 2147483647 h 2664"/>
                <a:gd name="T20" fmla="*/ 2147483647 w 2838"/>
                <a:gd name="T21" fmla="*/ 2147483647 h 2664"/>
                <a:gd name="T22" fmla="*/ 2147483647 w 2838"/>
                <a:gd name="T23" fmla="*/ 2147483647 h 2664"/>
                <a:gd name="T24" fmla="*/ 2147483647 w 2838"/>
                <a:gd name="T25" fmla="*/ 2147483647 h 2664"/>
                <a:gd name="T26" fmla="*/ 2147483647 w 2838"/>
                <a:gd name="T27" fmla="*/ 2147483647 h 2664"/>
                <a:gd name="T28" fmla="*/ 2147483647 w 2838"/>
                <a:gd name="T29" fmla="*/ 2147483647 h 2664"/>
                <a:gd name="T30" fmla="*/ 2147483647 w 2838"/>
                <a:gd name="T31" fmla="*/ 2147483647 h 2664"/>
                <a:gd name="T32" fmla="*/ 2147483647 w 2838"/>
                <a:gd name="T33" fmla="*/ 2147483647 h 2664"/>
                <a:gd name="T34" fmla="*/ 2147483647 w 2838"/>
                <a:gd name="T35" fmla="*/ 2147483647 h 2664"/>
                <a:gd name="T36" fmla="*/ 2147483647 w 2838"/>
                <a:gd name="T37" fmla="*/ 2147483647 h 2664"/>
                <a:gd name="T38" fmla="*/ 2147483647 w 2838"/>
                <a:gd name="T39" fmla="*/ 2147483647 h 2664"/>
                <a:gd name="T40" fmla="*/ 2147483647 w 2838"/>
                <a:gd name="T41" fmla="*/ 2147483647 h 2664"/>
                <a:gd name="T42" fmla="*/ 2147483647 w 2838"/>
                <a:gd name="T43" fmla="*/ 2147483647 h 2664"/>
                <a:gd name="T44" fmla="*/ 2147483647 w 2838"/>
                <a:gd name="T45" fmla="*/ 2147483647 h 2664"/>
                <a:gd name="T46" fmla="*/ 2147483647 w 2838"/>
                <a:gd name="T47" fmla="*/ 2147483647 h 2664"/>
                <a:gd name="T48" fmla="*/ 2147483647 w 2838"/>
                <a:gd name="T49" fmla="*/ 2147483647 h 2664"/>
                <a:gd name="T50" fmla="*/ 2147483647 w 2838"/>
                <a:gd name="T51" fmla="*/ 2147483647 h 2664"/>
                <a:gd name="T52" fmla="*/ 2147483647 w 2838"/>
                <a:gd name="T53" fmla="*/ 2147483647 h 2664"/>
                <a:gd name="T54" fmla="*/ 2147483647 w 2838"/>
                <a:gd name="T55" fmla="*/ 2147483647 h 2664"/>
                <a:gd name="T56" fmla="*/ 2147483647 w 2838"/>
                <a:gd name="T57" fmla="*/ 2147483647 h 2664"/>
                <a:gd name="T58" fmla="*/ 2147483647 w 2838"/>
                <a:gd name="T59" fmla="*/ 2147483647 h 2664"/>
                <a:gd name="T60" fmla="*/ 2147483647 w 2838"/>
                <a:gd name="T61" fmla="*/ 2147483647 h 2664"/>
                <a:gd name="T62" fmla="*/ 2147483647 w 2838"/>
                <a:gd name="T63" fmla="*/ 2147483647 h 2664"/>
                <a:gd name="T64" fmla="*/ 2147483647 w 2838"/>
                <a:gd name="T65" fmla="*/ 2147483647 h 2664"/>
                <a:gd name="T66" fmla="*/ 2147483647 w 2838"/>
                <a:gd name="T67" fmla="*/ 2147483647 h 2664"/>
                <a:gd name="T68" fmla="*/ 2147483647 w 2838"/>
                <a:gd name="T69" fmla="*/ 2147483647 h 2664"/>
                <a:gd name="T70" fmla="*/ 2147483647 w 2838"/>
                <a:gd name="T71" fmla="*/ 2147483647 h 2664"/>
                <a:gd name="T72" fmla="*/ 2147483647 w 2838"/>
                <a:gd name="T73" fmla="*/ 2147483647 h 2664"/>
                <a:gd name="T74" fmla="*/ 2147483647 w 2838"/>
                <a:gd name="T75" fmla="*/ 2147483647 h 2664"/>
                <a:gd name="T76" fmla="*/ 2147483647 w 2838"/>
                <a:gd name="T77" fmla="*/ 2147483647 h 2664"/>
                <a:gd name="T78" fmla="*/ 2147483647 w 2838"/>
                <a:gd name="T79" fmla="*/ 2147483647 h 2664"/>
                <a:gd name="T80" fmla="*/ 2147483647 w 2838"/>
                <a:gd name="T81" fmla="*/ 2147483647 h 2664"/>
                <a:gd name="T82" fmla="*/ 2147483647 w 2838"/>
                <a:gd name="T83" fmla="*/ 2147483647 h 2664"/>
                <a:gd name="T84" fmla="*/ 2147483647 w 2838"/>
                <a:gd name="T85" fmla="*/ 2147483647 h 2664"/>
                <a:gd name="T86" fmla="*/ 2147483647 w 2838"/>
                <a:gd name="T87" fmla="*/ 2147483647 h 2664"/>
                <a:gd name="T88" fmla="*/ 2147483647 w 2838"/>
                <a:gd name="T89" fmla="*/ 2147483647 h 2664"/>
                <a:gd name="T90" fmla="*/ 2147483647 w 2838"/>
                <a:gd name="T91" fmla="*/ 2147483647 h 2664"/>
                <a:gd name="T92" fmla="*/ 2147483647 w 2838"/>
                <a:gd name="T93" fmla="*/ 2147483647 h 2664"/>
                <a:gd name="T94" fmla="*/ 2147483647 w 2838"/>
                <a:gd name="T95" fmla="*/ 2147483647 h 2664"/>
                <a:gd name="T96" fmla="*/ 2147483647 w 2838"/>
                <a:gd name="T97" fmla="*/ 2147483647 h 2664"/>
                <a:gd name="T98" fmla="*/ 2147483647 w 2838"/>
                <a:gd name="T99" fmla="*/ 2147483647 h 2664"/>
                <a:gd name="T100" fmla="*/ 2147483647 w 2838"/>
                <a:gd name="T101" fmla="*/ 2147483647 h 2664"/>
                <a:gd name="T102" fmla="*/ 2147483647 w 2838"/>
                <a:gd name="T103" fmla="*/ 2147483647 h 2664"/>
                <a:gd name="T104" fmla="*/ 2147483647 w 2838"/>
                <a:gd name="T105" fmla="*/ 2147483647 h 2664"/>
                <a:gd name="T106" fmla="*/ 2147483647 w 2838"/>
                <a:gd name="T107" fmla="*/ 2147483647 h 2664"/>
                <a:gd name="T108" fmla="*/ 2147483647 w 2838"/>
                <a:gd name="T109" fmla="*/ 2147483647 h 2664"/>
                <a:gd name="T110" fmla="*/ 2147483647 w 2838"/>
                <a:gd name="T111" fmla="*/ 2147483647 h 2664"/>
                <a:gd name="T112" fmla="*/ 2147483647 w 2838"/>
                <a:gd name="T113" fmla="*/ 2147483647 h 2664"/>
                <a:gd name="T114" fmla="*/ 2147483647 w 2838"/>
                <a:gd name="T115" fmla="*/ 2147483647 h 2664"/>
                <a:gd name="T116" fmla="*/ 2147483647 w 2838"/>
                <a:gd name="T117" fmla="*/ 2147483647 h 26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8"/>
                <a:gd name="T178" fmla="*/ 0 h 2664"/>
                <a:gd name="T179" fmla="*/ 2838 w 2838"/>
                <a:gd name="T180" fmla="*/ 2664 h 26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8" h="2664">
                  <a:moveTo>
                    <a:pt x="1530" y="66"/>
                  </a:moveTo>
                  <a:lnTo>
                    <a:pt x="1524" y="60"/>
                  </a:lnTo>
                  <a:lnTo>
                    <a:pt x="1518" y="60"/>
                  </a:lnTo>
                  <a:lnTo>
                    <a:pt x="1506" y="66"/>
                  </a:lnTo>
                  <a:lnTo>
                    <a:pt x="1500" y="72"/>
                  </a:lnTo>
                  <a:lnTo>
                    <a:pt x="1494" y="84"/>
                  </a:lnTo>
                  <a:lnTo>
                    <a:pt x="1494" y="102"/>
                  </a:lnTo>
                  <a:lnTo>
                    <a:pt x="1506" y="102"/>
                  </a:lnTo>
                  <a:lnTo>
                    <a:pt x="1512" y="90"/>
                  </a:lnTo>
                  <a:lnTo>
                    <a:pt x="1524" y="78"/>
                  </a:lnTo>
                  <a:lnTo>
                    <a:pt x="1530" y="66"/>
                  </a:lnTo>
                  <a:close/>
                  <a:moveTo>
                    <a:pt x="1476" y="2016"/>
                  </a:moveTo>
                  <a:lnTo>
                    <a:pt x="1464" y="2016"/>
                  </a:lnTo>
                  <a:lnTo>
                    <a:pt x="1440" y="2028"/>
                  </a:lnTo>
                  <a:lnTo>
                    <a:pt x="1440" y="2034"/>
                  </a:lnTo>
                  <a:lnTo>
                    <a:pt x="1452" y="2046"/>
                  </a:lnTo>
                  <a:lnTo>
                    <a:pt x="1452" y="2052"/>
                  </a:lnTo>
                  <a:lnTo>
                    <a:pt x="1470" y="2052"/>
                  </a:lnTo>
                  <a:lnTo>
                    <a:pt x="1482" y="2046"/>
                  </a:lnTo>
                  <a:lnTo>
                    <a:pt x="1488" y="2040"/>
                  </a:lnTo>
                  <a:lnTo>
                    <a:pt x="1506" y="2040"/>
                  </a:lnTo>
                  <a:lnTo>
                    <a:pt x="1512" y="2034"/>
                  </a:lnTo>
                  <a:lnTo>
                    <a:pt x="1530" y="2034"/>
                  </a:lnTo>
                  <a:lnTo>
                    <a:pt x="1536" y="2028"/>
                  </a:lnTo>
                  <a:lnTo>
                    <a:pt x="1512" y="2028"/>
                  </a:lnTo>
                  <a:lnTo>
                    <a:pt x="1500" y="2016"/>
                  </a:lnTo>
                  <a:lnTo>
                    <a:pt x="1476" y="2016"/>
                  </a:lnTo>
                  <a:close/>
                  <a:moveTo>
                    <a:pt x="2802" y="1164"/>
                  </a:moveTo>
                  <a:lnTo>
                    <a:pt x="2802" y="1134"/>
                  </a:lnTo>
                  <a:lnTo>
                    <a:pt x="2796" y="1116"/>
                  </a:lnTo>
                  <a:lnTo>
                    <a:pt x="2796" y="1092"/>
                  </a:lnTo>
                  <a:lnTo>
                    <a:pt x="2790" y="1086"/>
                  </a:lnTo>
                  <a:lnTo>
                    <a:pt x="2778" y="1086"/>
                  </a:lnTo>
                  <a:lnTo>
                    <a:pt x="2772" y="1080"/>
                  </a:lnTo>
                  <a:lnTo>
                    <a:pt x="2760" y="1080"/>
                  </a:lnTo>
                  <a:lnTo>
                    <a:pt x="2760" y="1062"/>
                  </a:lnTo>
                  <a:lnTo>
                    <a:pt x="2742" y="1050"/>
                  </a:lnTo>
                  <a:lnTo>
                    <a:pt x="2742" y="1014"/>
                  </a:lnTo>
                  <a:lnTo>
                    <a:pt x="2736" y="1008"/>
                  </a:lnTo>
                  <a:lnTo>
                    <a:pt x="2724" y="1002"/>
                  </a:lnTo>
                  <a:lnTo>
                    <a:pt x="2718" y="996"/>
                  </a:lnTo>
                  <a:lnTo>
                    <a:pt x="2706" y="996"/>
                  </a:lnTo>
                  <a:lnTo>
                    <a:pt x="2712" y="996"/>
                  </a:lnTo>
                  <a:lnTo>
                    <a:pt x="2718" y="990"/>
                  </a:lnTo>
                  <a:lnTo>
                    <a:pt x="2730" y="990"/>
                  </a:lnTo>
                  <a:lnTo>
                    <a:pt x="2742" y="984"/>
                  </a:lnTo>
                  <a:lnTo>
                    <a:pt x="2760" y="966"/>
                  </a:lnTo>
                  <a:lnTo>
                    <a:pt x="2754" y="954"/>
                  </a:lnTo>
                  <a:lnTo>
                    <a:pt x="2736" y="936"/>
                  </a:lnTo>
                  <a:lnTo>
                    <a:pt x="2730" y="936"/>
                  </a:lnTo>
                  <a:lnTo>
                    <a:pt x="2730" y="930"/>
                  </a:lnTo>
                  <a:lnTo>
                    <a:pt x="2712" y="912"/>
                  </a:lnTo>
                  <a:lnTo>
                    <a:pt x="2700" y="906"/>
                  </a:lnTo>
                  <a:lnTo>
                    <a:pt x="2694" y="912"/>
                  </a:lnTo>
                  <a:lnTo>
                    <a:pt x="2694" y="936"/>
                  </a:lnTo>
                  <a:lnTo>
                    <a:pt x="2670" y="930"/>
                  </a:lnTo>
                  <a:lnTo>
                    <a:pt x="2670" y="924"/>
                  </a:lnTo>
                  <a:lnTo>
                    <a:pt x="2676" y="918"/>
                  </a:lnTo>
                  <a:lnTo>
                    <a:pt x="2676" y="906"/>
                  </a:lnTo>
                  <a:lnTo>
                    <a:pt x="2682" y="894"/>
                  </a:lnTo>
                  <a:lnTo>
                    <a:pt x="2688" y="876"/>
                  </a:lnTo>
                  <a:lnTo>
                    <a:pt x="2688" y="858"/>
                  </a:lnTo>
                  <a:lnTo>
                    <a:pt x="2682" y="852"/>
                  </a:lnTo>
                  <a:lnTo>
                    <a:pt x="2676" y="840"/>
                  </a:lnTo>
                  <a:lnTo>
                    <a:pt x="2670" y="840"/>
                  </a:lnTo>
                  <a:lnTo>
                    <a:pt x="2652" y="822"/>
                  </a:lnTo>
                  <a:lnTo>
                    <a:pt x="2652" y="816"/>
                  </a:lnTo>
                  <a:lnTo>
                    <a:pt x="2658" y="804"/>
                  </a:lnTo>
                  <a:lnTo>
                    <a:pt x="2658" y="792"/>
                  </a:lnTo>
                  <a:lnTo>
                    <a:pt x="2664" y="774"/>
                  </a:lnTo>
                  <a:lnTo>
                    <a:pt x="2664" y="762"/>
                  </a:lnTo>
                  <a:lnTo>
                    <a:pt x="2652" y="750"/>
                  </a:lnTo>
                  <a:lnTo>
                    <a:pt x="2628" y="732"/>
                  </a:lnTo>
                  <a:lnTo>
                    <a:pt x="2598" y="720"/>
                  </a:lnTo>
                  <a:lnTo>
                    <a:pt x="2580" y="708"/>
                  </a:lnTo>
                  <a:lnTo>
                    <a:pt x="2568" y="702"/>
                  </a:lnTo>
                  <a:lnTo>
                    <a:pt x="2556" y="708"/>
                  </a:lnTo>
                  <a:lnTo>
                    <a:pt x="2550" y="696"/>
                  </a:lnTo>
                  <a:lnTo>
                    <a:pt x="2538" y="684"/>
                  </a:lnTo>
                  <a:lnTo>
                    <a:pt x="2532" y="672"/>
                  </a:lnTo>
                  <a:lnTo>
                    <a:pt x="2520" y="660"/>
                  </a:lnTo>
                  <a:lnTo>
                    <a:pt x="2514" y="642"/>
                  </a:lnTo>
                  <a:lnTo>
                    <a:pt x="2514" y="594"/>
                  </a:lnTo>
                  <a:lnTo>
                    <a:pt x="2520" y="576"/>
                  </a:lnTo>
                  <a:lnTo>
                    <a:pt x="2526" y="564"/>
                  </a:lnTo>
                  <a:lnTo>
                    <a:pt x="2526" y="546"/>
                  </a:lnTo>
                  <a:lnTo>
                    <a:pt x="2520" y="504"/>
                  </a:lnTo>
                  <a:lnTo>
                    <a:pt x="2502" y="462"/>
                  </a:lnTo>
                  <a:lnTo>
                    <a:pt x="2490" y="426"/>
                  </a:lnTo>
                  <a:lnTo>
                    <a:pt x="2490" y="402"/>
                  </a:lnTo>
                  <a:lnTo>
                    <a:pt x="2496" y="390"/>
                  </a:lnTo>
                  <a:lnTo>
                    <a:pt x="2502" y="384"/>
                  </a:lnTo>
                  <a:lnTo>
                    <a:pt x="2502" y="324"/>
                  </a:lnTo>
                  <a:lnTo>
                    <a:pt x="2496" y="312"/>
                  </a:lnTo>
                  <a:lnTo>
                    <a:pt x="2496" y="300"/>
                  </a:lnTo>
                  <a:lnTo>
                    <a:pt x="2472" y="294"/>
                  </a:lnTo>
                  <a:lnTo>
                    <a:pt x="2460" y="288"/>
                  </a:lnTo>
                  <a:lnTo>
                    <a:pt x="2454" y="276"/>
                  </a:lnTo>
                  <a:lnTo>
                    <a:pt x="2442" y="270"/>
                  </a:lnTo>
                  <a:lnTo>
                    <a:pt x="2424" y="270"/>
                  </a:lnTo>
                  <a:lnTo>
                    <a:pt x="2418" y="282"/>
                  </a:lnTo>
                  <a:lnTo>
                    <a:pt x="2412" y="288"/>
                  </a:lnTo>
                  <a:lnTo>
                    <a:pt x="2412" y="282"/>
                  </a:lnTo>
                  <a:lnTo>
                    <a:pt x="2406" y="276"/>
                  </a:lnTo>
                  <a:lnTo>
                    <a:pt x="2400" y="264"/>
                  </a:lnTo>
                  <a:lnTo>
                    <a:pt x="2400" y="228"/>
                  </a:lnTo>
                  <a:lnTo>
                    <a:pt x="2406" y="216"/>
                  </a:lnTo>
                  <a:lnTo>
                    <a:pt x="2406" y="204"/>
                  </a:lnTo>
                  <a:lnTo>
                    <a:pt x="2388" y="180"/>
                  </a:lnTo>
                  <a:lnTo>
                    <a:pt x="2394" y="96"/>
                  </a:lnTo>
                  <a:lnTo>
                    <a:pt x="2382" y="90"/>
                  </a:lnTo>
                  <a:lnTo>
                    <a:pt x="2364" y="72"/>
                  </a:lnTo>
                  <a:lnTo>
                    <a:pt x="2364" y="66"/>
                  </a:lnTo>
                  <a:lnTo>
                    <a:pt x="2370" y="48"/>
                  </a:lnTo>
                  <a:lnTo>
                    <a:pt x="2370" y="24"/>
                  </a:lnTo>
                  <a:lnTo>
                    <a:pt x="2364" y="18"/>
                  </a:lnTo>
                  <a:lnTo>
                    <a:pt x="2346" y="18"/>
                  </a:lnTo>
                  <a:lnTo>
                    <a:pt x="2346" y="0"/>
                  </a:lnTo>
                  <a:lnTo>
                    <a:pt x="2316" y="12"/>
                  </a:lnTo>
                  <a:lnTo>
                    <a:pt x="2310" y="30"/>
                  </a:lnTo>
                  <a:lnTo>
                    <a:pt x="2298" y="36"/>
                  </a:lnTo>
                  <a:lnTo>
                    <a:pt x="2292" y="42"/>
                  </a:lnTo>
                  <a:lnTo>
                    <a:pt x="2280" y="48"/>
                  </a:lnTo>
                  <a:lnTo>
                    <a:pt x="2280" y="66"/>
                  </a:lnTo>
                  <a:lnTo>
                    <a:pt x="2286" y="78"/>
                  </a:lnTo>
                  <a:lnTo>
                    <a:pt x="2286" y="90"/>
                  </a:lnTo>
                  <a:lnTo>
                    <a:pt x="2292" y="102"/>
                  </a:lnTo>
                  <a:lnTo>
                    <a:pt x="2292" y="114"/>
                  </a:lnTo>
                  <a:lnTo>
                    <a:pt x="2286" y="126"/>
                  </a:lnTo>
                  <a:lnTo>
                    <a:pt x="2274" y="138"/>
                  </a:lnTo>
                  <a:lnTo>
                    <a:pt x="2268" y="150"/>
                  </a:lnTo>
                  <a:lnTo>
                    <a:pt x="2238" y="180"/>
                  </a:lnTo>
                  <a:lnTo>
                    <a:pt x="2256" y="192"/>
                  </a:lnTo>
                  <a:lnTo>
                    <a:pt x="2256" y="198"/>
                  </a:lnTo>
                  <a:lnTo>
                    <a:pt x="2250" y="204"/>
                  </a:lnTo>
                  <a:lnTo>
                    <a:pt x="2238" y="228"/>
                  </a:lnTo>
                  <a:lnTo>
                    <a:pt x="2232" y="234"/>
                  </a:lnTo>
                  <a:lnTo>
                    <a:pt x="2232" y="264"/>
                  </a:lnTo>
                  <a:lnTo>
                    <a:pt x="2238" y="276"/>
                  </a:lnTo>
                  <a:lnTo>
                    <a:pt x="2238" y="288"/>
                  </a:lnTo>
                  <a:lnTo>
                    <a:pt x="2232" y="300"/>
                  </a:lnTo>
                  <a:lnTo>
                    <a:pt x="2214" y="408"/>
                  </a:lnTo>
                  <a:lnTo>
                    <a:pt x="2208" y="432"/>
                  </a:lnTo>
                  <a:lnTo>
                    <a:pt x="2202" y="438"/>
                  </a:lnTo>
                  <a:lnTo>
                    <a:pt x="2190" y="462"/>
                  </a:lnTo>
                  <a:lnTo>
                    <a:pt x="2178" y="474"/>
                  </a:lnTo>
                  <a:lnTo>
                    <a:pt x="2172" y="486"/>
                  </a:lnTo>
                  <a:lnTo>
                    <a:pt x="2166" y="492"/>
                  </a:lnTo>
                  <a:lnTo>
                    <a:pt x="2166" y="516"/>
                  </a:lnTo>
                  <a:lnTo>
                    <a:pt x="2160" y="534"/>
                  </a:lnTo>
                  <a:lnTo>
                    <a:pt x="2154" y="546"/>
                  </a:lnTo>
                  <a:lnTo>
                    <a:pt x="2142" y="552"/>
                  </a:lnTo>
                  <a:lnTo>
                    <a:pt x="2088" y="570"/>
                  </a:lnTo>
                  <a:lnTo>
                    <a:pt x="2076" y="570"/>
                  </a:lnTo>
                  <a:lnTo>
                    <a:pt x="2064" y="576"/>
                  </a:lnTo>
                  <a:lnTo>
                    <a:pt x="2058" y="576"/>
                  </a:lnTo>
                  <a:lnTo>
                    <a:pt x="2058" y="570"/>
                  </a:lnTo>
                  <a:lnTo>
                    <a:pt x="2052" y="564"/>
                  </a:lnTo>
                  <a:lnTo>
                    <a:pt x="2028" y="516"/>
                  </a:lnTo>
                  <a:lnTo>
                    <a:pt x="2022" y="510"/>
                  </a:lnTo>
                  <a:lnTo>
                    <a:pt x="1998" y="492"/>
                  </a:lnTo>
                  <a:lnTo>
                    <a:pt x="1956" y="474"/>
                  </a:lnTo>
                  <a:lnTo>
                    <a:pt x="1920" y="462"/>
                  </a:lnTo>
                  <a:lnTo>
                    <a:pt x="1908" y="456"/>
                  </a:lnTo>
                  <a:lnTo>
                    <a:pt x="1896" y="438"/>
                  </a:lnTo>
                  <a:lnTo>
                    <a:pt x="1884" y="426"/>
                  </a:lnTo>
                  <a:lnTo>
                    <a:pt x="1872" y="402"/>
                  </a:lnTo>
                  <a:lnTo>
                    <a:pt x="1866" y="396"/>
                  </a:lnTo>
                  <a:lnTo>
                    <a:pt x="1830" y="396"/>
                  </a:lnTo>
                  <a:lnTo>
                    <a:pt x="1806" y="348"/>
                  </a:lnTo>
                  <a:lnTo>
                    <a:pt x="1824" y="330"/>
                  </a:lnTo>
                  <a:lnTo>
                    <a:pt x="1824" y="306"/>
                  </a:lnTo>
                  <a:lnTo>
                    <a:pt x="1830" y="294"/>
                  </a:lnTo>
                  <a:lnTo>
                    <a:pt x="1836" y="288"/>
                  </a:lnTo>
                  <a:lnTo>
                    <a:pt x="1848" y="282"/>
                  </a:lnTo>
                  <a:lnTo>
                    <a:pt x="1854" y="276"/>
                  </a:lnTo>
                  <a:lnTo>
                    <a:pt x="1848" y="228"/>
                  </a:lnTo>
                  <a:lnTo>
                    <a:pt x="1866" y="210"/>
                  </a:lnTo>
                  <a:lnTo>
                    <a:pt x="1872" y="216"/>
                  </a:lnTo>
                  <a:lnTo>
                    <a:pt x="1884" y="216"/>
                  </a:lnTo>
                  <a:lnTo>
                    <a:pt x="1890" y="222"/>
                  </a:lnTo>
                  <a:lnTo>
                    <a:pt x="1896" y="222"/>
                  </a:lnTo>
                  <a:lnTo>
                    <a:pt x="1902" y="216"/>
                  </a:lnTo>
                  <a:lnTo>
                    <a:pt x="1908" y="204"/>
                  </a:lnTo>
                  <a:lnTo>
                    <a:pt x="1908" y="180"/>
                  </a:lnTo>
                  <a:lnTo>
                    <a:pt x="1944" y="144"/>
                  </a:lnTo>
                  <a:lnTo>
                    <a:pt x="1938" y="132"/>
                  </a:lnTo>
                  <a:lnTo>
                    <a:pt x="1914" y="108"/>
                  </a:lnTo>
                  <a:lnTo>
                    <a:pt x="1890" y="108"/>
                  </a:lnTo>
                  <a:lnTo>
                    <a:pt x="1872" y="114"/>
                  </a:lnTo>
                  <a:lnTo>
                    <a:pt x="1848" y="126"/>
                  </a:lnTo>
                  <a:lnTo>
                    <a:pt x="1842" y="138"/>
                  </a:lnTo>
                  <a:lnTo>
                    <a:pt x="1842" y="120"/>
                  </a:lnTo>
                  <a:lnTo>
                    <a:pt x="1812" y="126"/>
                  </a:lnTo>
                  <a:lnTo>
                    <a:pt x="1794" y="138"/>
                  </a:lnTo>
                  <a:lnTo>
                    <a:pt x="1788" y="120"/>
                  </a:lnTo>
                  <a:lnTo>
                    <a:pt x="1752" y="114"/>
                  </a:lnTo>
                  <a:lnTo>
                    <a:pt x="1746" y="108"/>
                  </a:lnTo>
                  <a:lnTo>
                    <a:pt x="1734" y="102"/>
                  </a:lnTo>
                  <a:lnTo>
                    <a:pt x="1728" y="96"/>
                  </a:lnTo>
                  <a:lnTo>
                    <a:pt x="1716" y="90"/>
                  </a:lnTo>
                  <a:lnTo>
                    <a:pt x="1674" y="90"/>
                  </a:lnTo>
                  <a:lnTo>
                    <a:pt x="1662" y="84"/>
                  </a:lnTo>
                  <a:lnTo>
                    <a:pt x="1650" y="84"/>
                  </a:lnTo>
                  <a:lnTo>
                    <a:pt x="1650" y="78"/>
                  </a:lnTo>
                  <a:lnTo>
                    <a:pt x="1644" y="72"/>
                  </a:lnTo>
                  <a:lnTo>
                    <a:pt x="1632" y="48"/>
                  </a:lnTo>
                  <a:lnTo>
                    <a:pt x="1626" y="42"/>
                  </a:lnTo>
                  <a:lnTo>
                    <a:pt x="1620" y="42"/>
                  </a:lnTo>
                  <a:lnTo>
                    <a:pt x="1620" y="54"/>
                  </a:lnTo>
                  <a:lnTo>
                    <a:pt x="1614" y="60"/>
                  </a:lnTo>
                  <a:lnTo>
                    <a:pt x="1602" y="54"/>
                  </a:lnTo>
                  <a:lnTo>
                    <a:pt x="1596" y="54"/>
                  </a:lnTo>
                  <a:lnTo>
                    <a:pt x="1584" y="48"/>
                  </a:lnTo>
                  <a:lnTo>
                    <a:pt x="1566" y="48"/>
                  </a:lnTo>
                  <a:lnTo>
                    <a:pt x="1566" y="60"/>
                  </a:lnTo>
                  <a:lnTo>
                    <a:pt x="1572" y="66"/>
                  </a:lnTo>
                  <a:lnTo>
                    <a:pt x="1554" y="66"/>
                  </a:lnTo>
                  <a:lnTo>
                    <a:pt x="1548" y="72"/>
                  </a:lnTo>
                  <a:lnTo>
                    <a:pt x="1548" y="78"/>
                  </a:lnTo>
                  <a:lnTo>
                    <a:pt x="1554" y="84"/>
                  </a:lnTo>
                  <a:lnTo>
                    <a:pt x="1566" y="84"/>
                  </a:lnTo>
                  <a:lnTo>
                    <a:pt x="1590" y="96"/>
                  </a:lnTo>
                  <a:lnTo>
                    <a:pt x="1596" y="96"/>
                  </a:lnTo>
                  <a:lnTo>
                    <a:pt x="1608" y="90"/>
                  </a:lnTo>
                  <a:lnTo>
                    <a:pt x="1614" y="84"/>
                  </a:lnTo>
                  <a:lnTo>
                    <a:pt x="1644" y="102"/>
                  </a:lnTo>
                  <a:lnTo>
                    <a:pt x="1638" y="102"/>
                  </a:lnTo>
                  <a:lnTo>
                    <a:pt x="1632" y="108"/>
                  </a:lnTo>
                  <a:lnTo>
                    <a:pt x="1596" y="126"/>
                  </a:lnTo>
                  <a:lnTo>
                    <a:pt x="1572" y="126"/>
                  </a:lnTo>
                  <a:lnTo>
                    <a:pt x="1554" y="132"/>
                  </a:lnTo>
                  <a:lnTo>
                    <a:pt x="1512" y="132"/>
                  </a:lnTo>
                  <a:lnTo>
                    <a:pt x="1500" y="138"/>
                  </a:lnTo>
                  <a:lnTo>
                    <a:pt x="1482" y="144"/>
                  </a:lnTo>
                  <a:lnTo>
                    <a:pt x="1470" y="156"/>
                  </a:lnTo>
                  <a:lnTo>
                    <a:pt x="1452" y="162"/>
                  </a:lnTo>
                  <a:lnTo>
                    <a:pt x="1440" y="168"/>
                  </a:lnTo>
                  <a:lnTo>
                    <a:pt x="1434" y="174"/>
                  </a:lnTo>
                  <a:lnTo>
                    <a:pt x="1428" y="174"/>
                  </a:lnTo>
                  <a:lnTo>
                    <a:pt x="1428" y="186"/>
                  </a:lnTo>
                  <a:lnTo>
                    <a:pt x="1422" y="204"/>
                  </a:lnTo>
                  <a:lnTo>
                    <a:pt x="1422" y="228"/>
                  </a:lnTo>
                  <a:lnTo>
                    <a:pt x="1428" y="234"/>
                  </a:lnTo>
                  <a:lnTo>
                    <a:pt x="1440" y="240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398" y="246"/>
                  </a:lnTo>
                  <a:lnTo>
                    <a:pt x="1368" y="282"/>
                  </a:lnTo>
                  <a:lnTo>
                    <a:pt x="1368" y="312"/>
                  </a:lnTo>
                  <a:lnTo>
                    <a:pt x="1362" y="324"/>
                  </a:lnTo>
                  <a:lnTo>
                    <a:pt x="1362" y="330"/>
                  </a:lnTo>
                  <a:lnTo>
                    <a:pt x="1368" y="336"/>
                  </a:lnTo>
                  <a:lnTo>
                    <a:pt x="1380" y="336"/>
                  </a:lnTo>
                  <a:lnTo>
                    <a:pt x="1404" y="348"/>
                  </a:lnTo>
                  <a:lnTo>
                    <a:pt x="1410" y="354"/>
                  </a:lnTo>
                  <a:lnTo>
                    <a:pt x="1410" y="390"/>
                  </a:lnTo>
                  <a:lnTo>
                    <a:pt x="1386" y="366"/>
                  </a:lnTo>
                  <a:lnTo>
                    <a:pt x="1356" y="366"/>
                  </a:lnTo>
                  <a:lnTo>
                    <a:pt x="1344" y="390"/>
                  </a:lnTo>
                  <a:lnTo>
                    <a:pt x="1308" y="354"/>
                  </a:lnTo>
                  <a:lnTo>
                    <a:pt x="1302" y="384"/>
                  </a:lnTo>
                  <a:lnTo>
                    <a:pt x="1278" y="396"/>
                  </a:lnTo>
                  <a:lnTo>
                    <a:pt x="1284" y="420"/>
                  </a:lnTo>
                  <a:lnTo>
                    <a:pt x="1254" y="414"/>
                  </a:lnTo>
                  <a:lnTo>
                    <a:pt x="1284" y="354"/>
                  </a:lnTo>
                  <a:lnTo>
                    <a:pt x="1278" y="348"/>
                  </a:lnTo>
                  <a:lnTo>
                    <a:pt x="1272" y="336"/>
                  </a:lnTo>
                  <a:lnTo>
                    <a:pt x="1272" y="324"/>
                  </a:lnTo>
                  <a:lnTo>
                    <a:pt x="1266" y="318"/>
                  </a:lnTo>
                  <a:lnTo>
                    <a:pt x="1254" y="312"/>
                  </a:lnTo>
                  <a:lnTo>
                    <a:pt x="1236" y="312"/>
                  </a:lnTo>
                  <a:lnTo>
                    <a:pt x="1224" y="282"/>
                  </a:lnTo>
                  <a:lnTo>
                    <a:pt x="1224" y="276"/>
                  </a:lnTo>
                  <a:lnTo>
                    <a:pt x="1230" y="270"/>
                  </a:lnTo>
                  <a:lnTo>
                    <a:pt x="1230" y="258"/>
                  </a:lnTo>
                  <a:lnTo>
                    <a:pt x="1224" y="246"/>
                  </a:lnTo>
                  <a:lnTo>
                    <a:pt x="1218" y="240"/>
                  </a:lnTo>
                  <a:lnTo>
                    <a:pt x="1206" y="234"/>
                  </a:lnTo>
                  <a:lnTo>
                    <a:pt x="1194" y="240"/>
                  </a:lnTo>
                  <a:lnTo>
                    <a:pt x="1188" y="246"/>
                  </a:lnTo>
                  <a:lnTo>
                    <a:pt x="1176" y="252"/>
                  </a:lnTo>
                  <a:lnTo>
                    <a:pt x="1176" y="264"/>
                  </a:lnTo>
                  <a:lnTo>
                    <a:pt x="1182" y="270"/>
                  </a:lnTo>
                  <a:lnTo>
                    <a:pt x="1182" y="282"/>
                  </a:lnTo>
                  <a:lnTo>
                    <a:pt x="1146" y="276"/>
                  </a:lnTo>
                  <a:lnTo>
                    <a:pt x="1152" y="306"/>
                  </a:lnTo>
                  <a:lnTo>
                    <a:pt x="1134" y="300"/>
                  </a:lnTo>
                  <a:lnTo>
                    <a:pt x="1116" y="306"/>
                  </a:lnTo>
                  <a:lnTo>
                    <a:pt x="1122" y="312"/>
                  </a:lnTo>
                  <a:lnTo>
                    <a:pt x="1122" y="330"/>
                  </a:lnTo>
                  <a:lnTo>
                    <a:pt x="1116" y="342"/>
                  </a:lnTo>
                  <a:lnTo>
                    <a:pt x="1110" y="348"/>
                  </a:lnTo>
                  <a:lnTo>
                    <a:pt x="1098" y="354"/>
                  </a:lnTo>
                  <a:lnTo>
                    <a:pt x="1092" y="360"/>
                  </a:lnTo>
                  <a:lnTo>
                    <a:pt x="1104" y="324"/>
                  </a:lnTo>
                  <a:lnTo>
                    <a:pt x="1080" y="348"/>
                  </a:lnTo>
                  <a:lnTo>
                    <a:pt x="1062" y="348"/>
                  </a:lnTo>
                  <a:lnTo>
                    <a:pt x="1056" y="360"/>
                  </a:lnTo>
                  <a:lnTo>
                    <a:pt x="1050" y="366"/>
                  </a:lnTo>
                  <a:lnTo>
                    <a:pt x="1050" y="378"/>
                  </a:lnTo>
                  <a:lnTo>
                    <a:pt x="1056" y="390"/>
                  </a:lnTo>
                  <a:lnTo>
                    <a:pt x="1056" y="396"/>
                  </a:lnTo>
                  <a:lnTo>
                    <a:pt x="1062" y="408"/>
                  </a:lnTo>
                  <a:lnTo>
                    <a:pt x="1014" y="384"/>
                  </a:lnTo>
                  <a:lnTo>
                    <a:pt x="1008" y="420"/>
                  </a:lnTo>
                  <a:lnTo>
                    <a:pt x="996" y="426"/>
                  </a:lnTo>
                  <a:lnTo>
                    <a:pt x="1008" y="450"/>
                  </a:lnTo>
                  <a:lnTo>
                    <a:pt x="1032" y="450"/>
                  </a:lnTo>
                  <a:lnTo>
                    <a:pt x="1026" y="468"/>
                  </a:lnTo>
                  <a:lnTo>
                    <a:pt x="954" y="474"/>
                  </a:lnTo>
                  <a:lnTo>
                    <a:pt x="948" y="468"/>
                  </a:lnTo>
                  <a:lnTo>
                    <a:pt x="936" y="462"/>
                  </a:lnTo>
                  <a:lnTo>
                    <a:pt x="930" y="462"/>
                  </a:lnTo>
                  <a:lnTo>
                    <a:pt x="918" y="468"/>
                  </a:lnTo>
                  <a:lnTo>
                    <a:pt x="912" y="474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24" y="504"/>
                  </a:lnTo>
                  <a:lnTo>
                    <a:pt x="930" y="510"/>
                  </a:lnTo>
                  <a:lnTo>
                    <a:pt x="930" y="540"/>
                  </a:lnTo>
                  <a:lnTo>
                    <a:pt x="924" y="564"/>
                  </a:lnTo>
                  <a:lnTo>
                    <a:pt x="930" y="600"/>
                  </a:lnTo>
                  <a:lnTo>
                    <a:pt x="912" y="600"/>
                  </a:lnTo>
                  <a:lnTo>
                    <a:pt x="906" y="522"/>
                  </a:lnTo>
                  <a:lnTo>
                    <a:pt x="888" y="510"/>
                  </a:lnTo>
                  <a:lnTo>
                    <a:pt x="888" y="480"/>
                  </a:lnTo>
                  <a:lnTo>
                    <a:pt x="870" y="480"/>
                  </a:lnTo>
                  <a:lnTo>
                    <a:pt x="852" y="504"/>
                  </a:lnTo>
                  <a:lnTo>
                    <a:pt x="822" y="534"/>
                  </a:lnTo>
                  <a:lnTo>
                    <a:pt x="804" y="546"/>
                  </a:lnTo>
                  <a:lnTo>
                    <a:pt x="792" y="558"/>
                  </a:lnTo>
                  <a:lnTo>
                    <a:pt x="786" y="570"/>
                  </a:lnTo>
                  <a:lnTo>
                    <a:pt x="786" y="600"/>
                  </a:lnTo>
                  <a:lnTo>
                    <a:pt x="792" y="606"/>
                  </a:lnTo>
                  <a:lnTo>
                    <a:pt x="792" y="618"/>
                  </a:lnTo>
                  <a:lnTo>
                    <a:pt x="798" y="618"/>
                  </a:lnTo>
                  <a:lnTo>
                    <a:pt x="816" y="636"/>
                  </a:lnTo>
                  <a:lnTo>
                    <a:pt x="810" y="648"/>
                  </a:lnTo>
                  <a:lnTo>
                    <a:pt x="792" y="654"/>
                  </a:lnTo>
                  <a:lnTo>
                    <a:pt x="774" y="666"/>
                  </a:lnTo>
                  <a:lnTo>
                    <a:pt x="750" y="678"/>
                  </a:lnTo>
                  <a:lnTo>
                    <a:pt x="750" y="696"/>
                  </a:lnTo>
                  <a:lnTo>
                    <a:pt x="720" y="726"/>
                  </a:lnTo>
                  <a:lnTo>
                    <a:pt x="702" y="732"/>
                  </a:lnTo>
                  <a:lnTo>
                    <a:pt x="690" y="744"/>
                  </a:lnTo>
                  <a:lnTo>
                    <a:pt x="666" y="756"/>
                  </a:lnTo>
                  <a:lnTo>
                    <a:pt x="630" y="762"/>
                  </a:lnTo>
                  <a:lnTo>
                    <a:pt x="600" y="768"/>
                  </a:lnTo>
                  <a:lnTo>
                    <a:pt x="588" y="768"/>
                  </a:lnTo>
                  <a:lnTo>
                    <a:pt x="534" y="762"/>
                  </a:lnTo>
                  <a:lnTo>
                    <a:pt x="492" y="780"/>
                  </a:lnTo>
                  <a:lnTo>
                    <a:pt x="438" y="786"/>
                  </a:lnTo>
                  <a:lnTo>
                    <a:pt x="432" y="798"/>
                  </a:lnTo>
                  <a:lnTo>
                    <a:pt x="414" y="798"/>
                  </a:lnTo>
                  <a:lnTo>
                    <a:pt x="402" y="804"/>
                  </a:lnTo>
                  <a:lnTo>
                    <a:pt x="396" y="810"/>
                  </a:lnTo>
                  <a:lnTo>
                    <a:pt x="384" y="816"/>
                  </a:lnTo>
                  <a:lnTo>
                    <a:pt x="372" y="828"/>
                  </a:lnTo>
                  <a:lnTo>
                    <a:pt x="342" y="828"/>
                  </a:lnTo>
                  <a:lnTo>
                    <a:pt x="324" y="834"/>
                  </a:lnTo>
                  <a:lnTo>
                    <a:pt x="312" y="840"/>
                  </a:lnTo>
                  <a:lnTo>
                    <a:pt x="306" y="852"/>
                  </a:lnTo>
                  <a:lnTo>
                    <a:pt x="294" y="858"/>
                  </a:lnTo>
                  <a:lnTo>
                    <a:pt x="288" y="870"/>
                  </a:lnTo>
                  <a:lnTo>
                    <a:pt x="282" y="876"/>
                  </a:lnTo>
                  <a:lnTo>
                    <a:pt x="282" y="882"/>
                  </a:lnTo>
                  <a:lnTo>
                    <a:pt x="276" y="882"/>
                  </a:lnTo>
                  <a:lnTo>
                    <a:pt x="270" y="888"/>
                  </a:lnTo>
                  <a:lnTo>
                    <a:pt x="252" y="888"/>
                  </a:lnTo>
                  <a:lnTo>
                    <a:pt x="240" y="894"/>
                  </a:lnTo>
                  <a:lnTo>
                    <a:pt x="228" y="894"/>
                  </a:lnTo>
                  <a:lnTo>
                    <a:pt x="216" y="900"/>
                  </a:lnTo>
                  <a:lnTo>
                    <a:pt x="210" y="906"/>
                  </a:lnTo>
                  <a:lnTo>
                    <a:pt x="198" y="912"/>
                  </a:lnTo>
                  <a:lnTo>
                    <a:pt x="192" y="930"/>
                  </a:lnTo>
                  <a:lnTo>
                    <a:pt x="150" y="972"/>
                  </a:lnTo>
                  <a:lnTo>
                    <a:pt x="150" y="978"/>
                  </a:lnTo>
                  <a:lnTo>
                    <a:pt x="162" y="912"/>
                  </a:lnTo>
                  <a:lnTo>
                    <a:pt x="144" y="918"/>
                  </a:lnTo>
                  <a:lnTo>
                    <a:pt x="120" y="978"/>
                  </a:lnTo>
                  <a:lnTo>
                    <a:pt x="90" y="1038"/>
                  </a:lnTo>
                  <a:lnTo>
                    <a:pt x="90" y="1056"/>
                  </a:lnTo>
                  <a:lnTo>
                    <a:pt x="96" y="1062"/>
                  </a:lnTo>
                  <a:lnTo>
                    <a:pt x="108" y="1068"/>
                  </a:lnTo>
                  <a:lnTo>
                    <a:pt x="114" y="1068"/>
                  </a:lnTo>
                  <a:lnTo>
                    <a:pt x="108" y="1080"/>
                  </a:lnTo>
                  <a:lnTo>
                    <a:pt x="96" y="1086"/>
                  </a:lnTo>
                  <a:lnTo>
                    <a:pt x="90" y="1098"/>
                  </a:lnTo>
                  <a:lnTo>
                    <a:pt x="66" y="1122"/>
                  </a:lnTo>
                  <a:lnTo>
                    <a:pt x="66" y="1134"/>
                  </a:lnTo>
                  <a:lnTo>
                    <a:pt x="72" y="1152"/>
                  </a:lnTo>
                  <a:lnTo>
                    <a:pt x="72" y="1164"/>
                  </a:lnTo>
                  <a:lnTo>
                    <a:pt x="84" y="1188"/>
                  </a:lnTo>
                  <a:lnTo>
                    <a:pt x="84" y="1200"/>
                  </a:lnTo>
                  <a:lnTo>
                    <a:pt x="102" y="1236"/>
                  </a:lnTo>
                  <a:lnTo>
                    <a:pt x="108" y="1254"/>
                  </a:lnTo>
                  <a:lnTo>
                    <a:pt x="114" y="1266"/>
                  </a:lnTo>
                  <a:lnTo>
                    <a:pt x="114" y="1278"/>
                  </a:lnTo>
                  <a:lnTo>
                    <a:pt x="108" y="1278"/>
                  </a:lnTo>
                  <a:lnTo>
                    <a:pt x="96" y="1266"/>
                  </a:lnTo>
                  <a:lnTo>
                    <a:pt x="90" y="1254"/>
                  </a:lnTo>
                  <a:lnTo>
                    <a:pt x="72" y="1236"/>
                  </a:lnTo>
                  <a:lnTo>
                    <a:pt x="66" y="1224"/>
                  </a:lnTo>
                  <a:lnTo>
                    <a:pt x="48" y="1218"/>
                  </a:lnTo>
                  <a:lnTo>
                    <a:pt x="66" y="1266"/>
                  </a:lnTo>
                  <a:lnTo>
                    <a:pt x="30" y="1236"/>
                  </a:lnTo>
                  <a:lnTo>
                    <a:pt x="30" y="1290"/>
                  </a:lnTo>
                  <a:lnTo>
                    <a:pt x="60" y="1350"/>
                  </a:lnTo>
                  <a:lnTo>
                    <a:pt x="66" y="1356"/>
                  </a:lnTo>
                  <a:lnTo>
                    <a:pt x="66" y="1368"/>
                  </a:lnTo>
                  <a:lnTo>
                    <a:pt x="60" y="1374"/>
                  </a:lnTo>
                  <a:lnTo>
                    <a:pt x="54" y="1386"/>
                  </a:lnTo>
                  <a:lnTo>
                    <a:pt x="54" y="1398"/>
                  </a:lnTo>
                  <a:lnTo>
                    <a:pt x="48" y="1410"/>
                  </a:lnTo>
                  <a:lnTo>
                    <a:pt x="54" y="1416"/>
                  </a:lnTo>
                  <a:lnTo>
                    <a:pt x="60" y="1428"/>
                  </a:lnTo>
                  <a:lnTo>
                    <a:pt x="78" y="1446"/>
                  </a:lnTo>
                  <a:lnTo>
                    <a:pt x="84" y="1458"/>
                  </a:lnTo>
                  <a:lnTo>
                    <a:pt x="90" y="1464"/>
                  </a:lnTo>
                  <a:lnTo>
                    <a:pt x="96" y="1476"/>
                  </a:lnTo>
                  <a:lnTo>
                    <a:pt x="96" y="1506"/>
                  </a:lnTo>
                  <a:lnTo>
                    <a:pt x="90" y="1518"/>
                  </a:lnTo>
                  <a:lnTo>
                    <a:pt x="84" y="1524"/>
                  </a:lnTo>
                  <a:lnTo>
                    <a:pt x="90" y="1542"/>
                  </a:lnTo>
                  <a:lnTo>
                    <a:pt x="90" y="1554"/>
                  </a:lnTo>
                  <a:lnTo>
                    <a:pt x="96" y="1572"/>
                  </a:lnTo>
                  <a:lnTo>
                    <a:pt x="96" y="1590"/>
                  </a:lnTo>
                  <a:lnTo>
                    <a:pt x="102" y="1596"/>
                  </a:lnTo>
                  <a:lnTo>
                    <a:pt x="102" y="1602"/>
                  </a:lnTo>
                  <a:lnTo>
                    <a:pt x="96" y="1602"/>
                  </a:lnTo>
                  <a:lnTo>
                    <a:pt x="78" y="1620"/>
                  </a:lnTo>
                  <a:lnTo>
                    <a:pt x="84" y="1626"/>
                  </a:lnTo>
                  <a:lnTo>
                    <a:pt x="84" y="1638"/>
                  </a:lnTo>
                  <a:lnTo>
                    <a:pt x="90" y="1650"/>
                  </a:lnTo>
                  <a:lnTo>
                    <a:pt x="90" y="1662"/>
                  </a:lnTo>
                  <a:lnTo>
                    <a:pt x="96" y="1668"/>
                  </a:lnTo>
                  <a:lnTo>
                    <a:pt x="96" y="1674"/>
                  </a:lnTo>
                  <a:lnTo>
                    <a:pt x="102" y="1674"/>
                  </a:lnTo>
                  <a:lnTo>
                    <a:pt x="108" y="1680"/>
                  </a:lnTo>
                  <a:lnTo>
                    <a:pt x="126" y="1716"/>
                  </a:lnTo>
                  <a:lnTo>
                    <a:pt x="126" y="1728"/>
                  </a:lnTo>
                  <a:lnTo>
                    <a:pt x="108" y="1764"/>
                  </a:lnTo>
                  <a:lnTo>
                    <a:pt x="90" y="1782"/>
                  </a:lnTo>
                  <a:lnTo>
                    <a:pt x="90" y="1824"/>
                  </a:lnTo>
                  <a:lnTo>
                    <a:pt x="84" y="1842"/>
                  </a:lnTo>
                  <a:lnTo>
                    <a:pt x="60" y="1866"/>
                  </a:lnTo>
                  <a:lnTo>
                    <a:pt x="42" y="1866"/>
                  </a:lnTo>
                  <a:lnTo>
                    <a:pt x="30" y="1872"/>
                  </a:lnTo>
                  <a:lnTo>
                    <a:pt x="18" y="1866"/>
                  </a:lnTo>
                  <a:lnTo>
                    <a:pt x="6" y="1866"/>
                  </a:lnTo>
                  <a:lnTo>
                    <a:pt x="0" y="1920"/>
                  </a:lnTo>
                  <a:lnTo>
                    <a:pt x="12" y="1920"/>
                  </a:lnTo>
                  <a:lnTo>
                    <a:pt x="24" y="1926"/>
                  </a:lnTo>
                  <a:lnTo>
                    <a:pt x="42" y="1926"/>
                  </a:lnTo>
                  <a:lnTo>
                    <a:pt x="54" y="1932"/>
                  </a:lnTo>
                  <a:lnTo>
                    <a:pt x="72" y="1950"/>
                  </a:lnTo>
                  <a:lnTo>
                    <a:pt x="78" y="1962"/>
                  </a:lnTo>
                  <a:lnTo>
                    <a:pt x="108" y="1956"/>
                  </a:lnTo>
                  <a:lnTo>
                    <a:pt x="114" y="1968"/>
                  </a:lnTo>
                  <a:lnTo>
                    <a:pt x="138" y="1980"/>
                  </a:lnTo>
                  <a:lnTo>
                    <a:pt x="174" y="1980"/>
                  </a:lnTo>
                  <a:lnTo>
                    <a:pt x="210" y="1968"/>
                  </a:lnTo>
                  <a:lnTo>
                    <a:pt x="234" y="1968"/>
                  </a:lnTo>
                  <a:lnTo>
                    <a:pt x="234" y="1950"/>
                  </a:lnTo>
                  <a:lnTo>
                    <a:pt x="228" y="1944"/>
                  </a:lnTo>
                  <a:lnTo>
                    <a:pt x="264" y="1950"/>
                  </a:lnTo>
                  <a:lnTo>
                    <a:pt x="276" y="1932"/>
                  </a:lnTo>
                  <a:lnTo>
                    <a:pt x="318" y="1926"/>
                  </a:lnTo>
                  <a:lnTo>
                    <a:pt x="354" y="1890"/>
                  </a:lnTo>
                  <a:lnTo>
                    <a:pt x="366" y="1884"/>
                  </a:lnTo>
                  <a:lnTo>
                    <a:pt x="372" y="1884"/>
                  </a:lnTo>
                  <a:lnTo>
                    <a:pt x="420" y="1908"/>
                  </a:lnTo>
                  <a:lnTo>
                    <a:pt x="426" y="1902"/>
                  </a:lnTo>
                  <a:lnTo>
                    <a:pt x="474" y="1878"/>
                  </a:lnTo>
                  <a:lnTo>
                    <a:pt x="480" y="1872"/>
                  </a:lnTo>
                  <a:lnTo>
                    <a:pt x="486" y="1872"/>
                  </a:lnTo>
                  <a:lnTo>
                    <a:pt x="498" y="1878"/>
                  </a:lnTo>
                  <a:lnTo>
                    <a:pt x="504" y="1884"/>
                  </a:lnTo>
                  <a:lnTo>
                    <a:pt x="516" y="1884"/>
                  </a:lnTo>
                  <a:lnTo>
                    <a:pt x="528" y="1890"/>
                  </a:lnTo>
                  <a:lnTo>
                    <a:pt x="534" y="1890"/>
                  </a:lnTo>
                  <a:lnTo>
                    <a:pt x="552" y="1884"/>
                  </a:lnTo>
                  <a:lnTo>
                    <a:pt x="576" y="1872"/>
                  </a:lnTo>
                  <a:lnTo>
                    <a:pt x="582" y="187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24" y="1884"/>
                  </a:lnTo>
                  <a:lnTo>
                    <a:pt x="636" y="1884"/>
                  </a:lnTo>
                  <a:lnTo>
                    <a:pt x="648" y="1878"/>
                  </a:lnTo>
                  <a:lnTo>
                    <a:pt x="654" y="1872"/>
                  </a:lnTo>
                  <a:lnTo>
                    <a:pt x="654" y="1848"/>
                  </a:lnTo>
                  <a:lnTo>
                    <a:pt x="666" y="1848"/>
                  </a:lnTo>
                  <a:lnTo>
                    <a:pt x="672" y="1842"/>
                  </a:lnTo>
                  <a:lnTo>
                    <a:pt x="678" y="1842"/>
                  </a:lnTo>
                  <a:lnTo>
                    <a:pt x="684" y="1836"/>
                  </a:lnTo>
                  <a:lnTo>
                    <a:pt x="690" y="1824"/>
                  </a:lnTo>
                  <a:lnTo>
                    <a:pt x="702" y="1788"/>
                  </a:lnTo>
                  <a:lnTo>
                    <a:pt x="714" y="1776"/>
                  </a:lnTo>
                  <a:lnTo>
                    <a:pt x="726" y="1770"/>
                  </a:lnTo>
                  <a:lnTo>
                    <a:pt x="744" y="1764"/>
                  </a:lnTo>
                  <a:lnTo>
                    <a:pt x="756" y="1764"/>
                  </a:lnTo>
                  <a:lnTo>
                    <a:pt x="774" y="1770"/>
                  </a:lnTo>
                  <a:lnTo>
                    <a:pt x="798" y="1770"/>
                  </a:lnTo>
                  <a:lnTo>
                    <a:pt x="822" y="1758"/>
                  </a:lnTo>
                  <a:lnTo>
                    <a:pt x="840" y="1752"/>
                  </a:lnTo>
                  <a:lnTo>
                    <a:pt x="858" y="1740"/>
                  </a:lnTo>
                  <a:lnTo>
                    <a:pt x="876" y="1734"/>
                  </a:lnTo>
                  <a:lnTo>
                    <a:pt x="912" y="1734"/>
                  </a:lnTo>
                  <a:lnTo>
                    <a:pt x="918" y="1740"/>
                  </a:lnTo>
                  <a:lnTo>
                    <a:pt x="930" y="1740"/>
                  </a:lnTo>
                  <a:lnTo>
                    <a:pt x="942" y="1746"/>
                  </a:lnTo>
                  <a:lnTo>
                    <a:pt x="972" y="1740"/>
                  </a:lnTo>
                  <a:lnTo>
                    <a:pt x="1044" y="1704"/>
                  </a:lnTo>
                  <a:lnTo>
                    <a:pt x="1074" y="1692"/>
                  </a:lnTo>
                  <a:lnTo>
                    <a:pt x="1098" y="1686"/>
                  </a:lnTo>
                  <a:lnTo>
                    <a:pt x="1140" y="1680"/>
                  </a:lnTo>
                  <a:lnTo>
                    <a:pt x="1176" y="1674"/>
                  </a:lnTo>
                  <a:lnTo>
                    <a:pt x="1224" y="1674"/>
                  </a:lnTo>
                  <a:lnTo>
                    <a:pt x="1236" y="1662"/>
                  </a:lnTo>
                  <a:lnTo>
                    <a:pt x="1254" y="1680"/>
                  </a:lnTo>
                  <a:lnTo>
                    <a:pt x="1266" y="1686"/>
                  </a:lnTo>
                  <a:lnTo>
                    <a:pt x="1278" y="1698"/>
                  </a:lnTo>
                  <a:lnTo>
                    <a:pt x="1302" y="1710"/>
                  </a:lnTo>
                  <a:lnTo>
                    <a:pt x="1320" y="1716"/>
                  </a:lnTo>
                  <a:lnTo>
                    <a:pt x="1332" y="1716"/>
                  </a:lnTo>
                  <a:lnTo>
                    <a:pt x="1338" y="1710"/>
                  </a:lnTo>
                  <a:lnTo>
                    <a:pt x="1338" y="1716"/>
                  </a:lnTo>
                  <a:lnTo>
                    <a:pt x="1344" y="1722"/>
                  </a:lnTo>
                  <a:lnTo>
                    <a:pt x="1350" y="1734"/>
                  </a:lnTo>
                  <a:lnTo>
                    <a:pt x="1356" y="1740"/>
                  </a:lnTo>
                  <a:lnTo>
                    <a:pt x="1374" y="1740"/>
                  </a:lnTo>
                  <a:lnTo>
                    <a:pt x="1380" y="1734"/>
                  </a:lnTo>
                  <a:lnTo>
                    <a:pt x="1380" y="1752"/>
                  </a:lnTo>
                  <a:lnTo>
                    <a:pt x="1392" y="1752"/>
                  </a:lnTo>
                  <a:lnTo>
                    <a:pt x="1398" y="1758"/>
                  </a:lnTo>
                  <a:lnTo>
                    <a:pt x="1398" y="1770"/>
                  </a:lnTo>
                  <a:lnTo>
                    <a:pt x="1386" y="1794"/>
                  </a:lnTo>
                  <a:lnTo>
                    <a:pt x="1380" y="1800"/>
                  </a:lnTo>
                  <a:lnTo>
                    <a:pt x="1374" y="1812"/>
                  </a:lnTo>
                  <a:lnTo>
                    <a:pt x="1392" y="1842"/>
                  </a:lnTo>
                  <a:lnTo>
                    <a:pt x="1410" y="1830"/>
                  </a:lnTo>
                  <a:lnTo>
                    <a:pt x="1428" y="1866"/>
                  </a:lnTo>
                  <a:lnTo>
                    <a:pt x="1428" y="1872"/>
                  </a:lnTo>
                  <a:lnTo>
                    <a:pt x="1434" y="1878"/>
                  </a:lnTo>
                  <a:lnTo>
                    <a:pt x="1434" y="1902"/>
                  </a:lnTo>
                  <a:lnTo>
                    <a:pt x="1440" y="1914"/>
                  </a:lnTo>
                  <a:lnTo>
                    <a:pt x="1440" y="1926"/>
                  </a:lnTo>
                  <a:lnTo>
                    <a:pt x="1422" y="1926"/>
                  </a:lnTo>
                  <a:lnTo>
                    <a:pt x="1410" y="1920"/>
                  </a:lnTo>
                  <a:lnTo>
                    <a:pt x="1404" y="1920"/>
                  </a:lnTo>
                  <a:lnTo>
                    <a:pt x="1410" y="1956"/>
                  </a:lnTo>
                  <a:lnTo>
                    <a:pt x="1446" y="1956"/>
                  </a:lnTo>
                  <a:lnTo>
                    <a:pt x="1452" y="1962"/>
                  </a:lnTo>
                  <a:lnTo>
                    <a:pt x="1452" y="1968"/>
                  </a:lnTo>
                  <a:lnTo>
                    <a:pt x="1470" y="1968"/>
                  </a:lnTo>
                  <a:lnTo>
                    <a:pt x="1470" y="1956"/>
                  </a:lnTo>
                  <a:lnTo>
                    <a:pt x="1464" y="1938"/>
                  </a:lnTo>
                  <a:lnTo>
                    <a:pt x="1464" y="1926"/>
                  </a:lnTo>
                  <a:lnTo>
                    <a:pt x="1470" y="1914"/>
                  </a:lnTo>
                  <a:lnTo>
                    <a:pt x="1476" y="1908"/>
                  </a:lnTo>
                  <a:lnTo>
                    <a:pt x="1500" y="1896"/>
                  </a:lnTo>
                  <a:lnTo>
                    <a:pt x="1512" y="1896"/>
                  </a:lnTo>
                  <a:lnTo>
                    <a:pt x="1518" y="1890"/>
                  </a:lnTo>
                  <a:lnTo>
                    <a:pt x="1530" y="1884"/>
                  </a:lnTo>
                  <a:lnTo>
                    <a:pt x="1542" y="1872"/>
                  </a:lnTo>
                  <a:lnTo>
                    <a:pt x="1548" y="1860"/>
                  </a:lnTo>
                  <a:lnTo>
                    <a:pt x="1566" y="1842"/>
                  </a:lnTo>
                  <a:lnTo>
                    <a:pt x="1566" y="1836"/>
                  </a:lnTo>
                  <a:lnTo>
                    <a:pt x="1590" y="1842"/>
                  </a:lnTo>
                  <a:lnTo>
                    <a:pt x="1608" y="1788"/>
                  </a:lnTo>
                  <a:lnTo>
                    <a:pt x="1638" y="1788"/>
                  </a:lnTo>
                  <a:lnTo>
                    <a:pt x="1650" y="1782"/>
                  </a:lnTo>
                  <a:lnTo>
                    <a:pt x="1662" y="1770"/>
                  </a:lnTo>
                  <a:lnTo>
                    <a:pt x="1668" y="1752"/>
                  </a:lnTo>
                  <a:lnTo>
                    <a:pt x="1668" y="1740"/>
                  </a:lnTo>
                  <a:lnTo>
                    <a:pt x="1668" y="1746"/>
                  </a:lnTo>
                  <a:lnTo>
                    <a:pt x="1674" y="1752"/>
                  </a:lnTo>
                  <a:lnTo>
                    <a:pt x="1674" y="1764"/>
                  </a:lnTo>
                  <a:lnTo>
                    <a:pt x="1680" y="1776"/>
                  </a:lnTo>
                  <a:lnTo>
                    <a:pt x="1680" y="1782"/>
                  </a:lnTo>
                  <a:lnTo>
                    <a:pt x="1668" y="1794"/>
                  </a:lnTo>
                  <a:lnTo>
                    <a:pt x="1662" y="1806"/>
                  </a:lnTo>
                  <a:lnTo>
                    <a:pt x="1650" y="1812"/>
                  </a:lnTo>
                  <a:lnTo>
                    <a:pt x="1644" y="1818"/>
                  </a:lnTo>
                  <a:lnTo>
                    <a:pt x="1620" y="1818"/>
                  </a:lnTo>
                  <a:lnTo>
                    <a:pt x="1614" y="1830"/>
                  </a:lnTo>
                  <a:lnTo>
                    <a:pt x="1632" y="1866"/>
                  </a:lnTo>
                  <a:lnTo>
                    <a:pt x="1620" y="1866"/>
                  </a:lnTo>
                  <a:lnTo>
                    <a:pt x="1614" y="1872"/>
                  </a:lnTo>
                  <a:lnTo>
                    <a:pt x="1602" y="1878"/>
                  </a:lnTo>
                  <a:lnTo>
                    <a:pt x="1566" y="1914"/>
                  </a:lnTo>
                  <a:lnTo>
                    <a:pt x="1566" y="1926"/>
                  </a:lnTo>
                  <a:lnTo>
                    <a:pt x="1560" y="1932"/>
                  </a:lnTo>
                  <a:lnTo>
                    <a:pt x="1554" y="1944"/>
                  </a:lnTo>
                  <a:lnTo>
                    <a:pt x="1542" y="1956"/>
                  </a:lnTo>
                  <a:lnTo>
                    <a:pt x="1518" y="1968"/>
                  </a:lnTo>
                  <a:lnTo>
                    <a:pt x="1512" y="1974"/>
                  </a:lnTo>
                  <a:lnTo>
                    <a:pt x="1512" y="1980"/>
                  </a:lnTo>
                  <a:lnTo>
                    <a:pt x="1518" y="1986"/>
                  </a:lnTo>
                  <a:lnTo>
                    <a:pt x="1548" y="1986"/>
                  </a:lnTo>
                  <a:lnTo>
                    <a:pt x="1560" y="1980"/>
                  </a:lnTo>
                  <a:lnTo>
                    <a:pt x="1572" y="1980"/>
                  </a:lnTo>
                  <a:lnTo>
                    <a:pt x="1584" y="1968"/>
                  </a:lnTo>
                  <a:lnTo>
                    <a:pt x="1602" y="1932"/>
                  </a:lnTo>
                  <a:lnTo>
                    <a:pt x="1608" y="1926"/>
                  </a:lnTo>
                  <a:lnTo>
                    <a:pt x="1614" y="1914"/>
                  </a:lnTo>
                  <a:lnTo>
                    <a:pt x="1626" y="1908"/>
                  </a:lnTo>
                  <a:lnTo>
                    <a:pt x="1632" y="1902"/>
                  </a:lnTo>
                  <a:lnTo>
                    <a:pt x="1632" y="1920"/>
                  </a:lnTo>
                  <a:lnTo>
                    <a:pt x="1638" y="1932"/>
                  </a:lnTo>
                  <a:lnTo>
                    <a:pt x="1638" y="1956"/>
                  </a:lnTo>
                  <a:lnTo>
                    <a:pt x="1626" y="1968"/>
                  </a:lnTo>
                  <a:lnTo>
                    <a:pt x="1614" y="1974"/>
                  </a:lnTo>
                  <a:lnTo>
                    <a:pt x="1602" y="1986"/>
                  </a:lnTo>
                  <a:lnTo>
                    <a:pt x="1602" y="2004"/>
                  </a:lnTo>
                  <a:lnTo>
                    <a:pt x="1608" y="2010"/>
                  </a:lnTo>
                  <a:lnTo>
                    <a:pt x="1614" y="2010"/>
                  </a:lnTo>
                  <a:lnTo>
                    <a:pt x="1632" y="2016"/>
                  </a:lnTo>
                  <a:lnTo>
                    <a:pt x="1662" y="2016"/>
                  </a:lnTo>
                  <a:lnTo>
                    <a:pt x="1668" y="2028"/>
                  </a:lnTo>
                  <a:lnTo>
                    <a:pt x="1644" y="2052"/>
                  </a:lnTo>
                  <a:lnTo>
                    <a:pt x="1644" y="2058"/>
                  </a:lnTo>
                  <a:lnTo>
                    <a:pt x="1650" y="2064"/>
                  </a:lnTo>
                  <a:lnTo>
                    <a:pt x="1668" y="2100"/>
                  </a:lnTo>
                  <a:lnTo>
                    <a:pt x="1674" y="2106"/>
                  </a:lnTo>
                  <a:lnTo>
                    <a:pt x="1674" y="2118"/>
                  </a:lnTo>
                  <a:lnTo>
                    <a:pt x="1626" y="2166"/>
                  </a:lnTo>
                  <a:lnTo>
                    <a:pt x="1626" y="2178"/>
                  </a:lnTo>
                  <a:lnTo>
                    <a:pt x="1638" y="2190"/>
                  </a:lnTo>
                  <a:lnTo>
                    <a:pt x="1644" y="2202"/>
                  </a:lnTo>
                  <a:lnTo>
                    <a:pt x="1668" y="2214"/>
                  </a:lnTo>
                  <a:lnTo>
                    <a:pt x="1680" y="2226"/>
                  </a:lnTo>
                  <a:lnTo>
                    <a:pt x="1692" y="2232"/>
                  </a:lnTo>
                  <a:lnTo>
                    <a:pt x="1716" y="2256"/>
                  </a:lnTo>
                  <a:lnTo>
                    <a:pt x="1728" y="2262"/>
                  </a:lnTo>
                  <a:lnTo>
                    <a:pt x="1800" y="2262"/>
                  </a:lnTo>
                  <a:lnTo>
                    <a:pt x="1824" y="2286"/>
                  </a:lnTo>
                  <a:lnTo>
                    <a:pt x="1842" y="2292"/>
                  </a:lnTo>
                  <a:lnTo>
                    <a:pt x="1872" y="2286"/>
                  </a:lnTo>
                  <a:lnTo>
                    <a:pt x="1902" y="2274"/>
                  </a:lnTo>
                  <a:lnTo>
                    <a:pt x="1932" y="2256"/>
                  </a:lnTo>
                  <a:lnTo>
                    <a:pt x="1944" y="2250"/>
                  </a:lnTo>
                  <a:lnTo>
                    <a:pt x="1944" y="2226"/>
                  </a:lnTo>
                  <a:lnTo>
                    <a:pt x="1956" y="2214"/>
                  </a:lnTo>
                  <a:lnTo>
                    <a:pt x="1962" y="2214"/>
                  </a:lnTo>
                  <a:lnTo>
                    <a:pt x="1974" y="2226"/>
                  </a:lnTo>
                  <a:lnTo>
                    <a:pt x="1974" y="2256"/>
                  </a:lnTo>
                  <a:lnTo>
                    <a:pt x="1992" y="2256"/>
                  </a:lnTo>
                  <a:lnTo>
                    <a:pt x="1980" y="2280"/>
                  </a:lnTo>
                  <a:lnTo>
                    <a:pt x="1998" y="2280"/>
                  </a:lnTo>
                  <a:lnTo>
                    <a:pt x="1998" y="2292"/>
                  </a:lnTo>
                  <a:lnTo>
                    <a:pt x="2004" y="2298"/>
                  </a:lnTo>
                  <a:lnTo>
                    <a:pt x="2010" y="2310"/>
                  </a:lnTo>
                  <a:lnTo>
                    <a:pt x="2016" y="2316"/>
                  </a:lnTo>
                  <a:lnTo>
                    <a:pt x="2028" y="2316"/>
                  </a:lnTo>
                  <a:lnTo>
                    <a:pt x="2040" y="2304"/>
                  </a:lnTo>
                  <a:lnTo>
                    <a:pt x="2046" y="2304"/>
                  </a:lnTo>
                  <a:lnTo>
                    <a:pt x="2052" y="2298"/>
                  </a:lnTo>
                  <a:lnTo>
                    <a:pt x="2070" y="2292"/>
                  </a:lnTo>
                  <a:lnTo>
                    <a:pt x="2082" y="2286"/>
                  </a:lnTo>
                  <a:lnTo>
                    <a:pt x="2088" y="2280"/>
                  </a:lnTo>
                  <a:lnTo>
                    <a:pt x="2100" y="2274"/>
                  </a:lnTo>
                  <a:lnTo>
                    <a:pt x="2124" y="2250"/>
                  </a:lnTo>
                  <a:lnTo>
                    <a:pt x="2136" y="2244"/>
                  </a:lnTo>
                  <a:lnTo>
                    <a:pt x="2148" y="2232"/>
                  </a:lnTo>
                  <a:lnTo>
                    <a:pt x="2160" y="2226"/>
                  </a:lnTo>
                  <a:lnTo>
                    <a:pt x="2154" y="2214"/>
                  </a:lnTo>
                  <a:lnTo>
                    <a:pt x="2190" y="2202"/>
                  </a:lnTo>
                  <a:lnTo>
                    <a:pt x="2202" y="2214"/>
                  </a:lnTo>
                  <a:lnTo>
                    <a:pt x="2220" y="2214"/>
                  </a:lnTo>
                  <a:lnTo>
                    <a:pt x="2256" y="2208"/>
                  </a:lnTo>
                  <a:lnTo>
                    <a:pt x="2298" y="2196"/>
                  </a:lnTo>
                  <a:lnTo>
                    <a:pt x="2316" y="2178"/>
                  </a:lnTo>
                  <a:lnTo>
                    <a:pt x="2328" y="2148"/>
                  </a:lnTo>
                  <a:lnTo>
                    <a:pt x="2334" y="2118"/>
                  </a:lnTo>
                  <a:lnTo>
                    <a:pt x="2340" y="2100"/>
                  </a:lnTo>
                  <a:lnTo>
                    <a:pt x="2346" y="2088"/>
                  </a:lnTo>
                  <a:lnTo>
                    <a:pt x="2376" y="2058"/>
                  </a:lnTo>
                  <a:lnTo>
                    <a:pt x="2382" y="2058"/>
                  </a:lnTo>
                  <a:lnTo>
                    <a:pt x="2382" y="2034"/>
                  </a:lnTo>
                  <a:lnTo>
                    <a:pt x="2388" y="2034"/>
                  </a:lnTo>
                  <a:lnTo>
                    <a:pt x="2394" y="2028"/>
                  </a:lnTo>
                  <a:lnTo>
                    <a:pt x="2406" y="2022"/>
                  </a:lnTo>
                  <a:lnTo>
                    <a:pt x="2418" y="2010"/>
                  </a:lnTo>
                  <a:lnTo>
                    <a:pt x="2424" y="1998"/>
                  </a:lnTo>
                  <a:lnTo>
                    <a:pt x="2442" y="1980"/>
                  </a:lnTo>
                  <a:lnTo>
                    <a:pt x="2442" y="1956"/>
                  </a:lnTo>
                  <a:lnTo>
                    <a:pt x="2448" y="1944"/>
                  </a:lnTo>
                  <a:lnTo>
                    <a:pt x="2454" y="1926"/>
                  </a:lnTo>
                  <a:lnTo>
                    <a:pt x="2460" y="1914"/>
                  </a:lnTo>
                  <a:lnTo>
                    <a:pt x="2490" y="1884"/>
                  </a:lnTo>
                  <a:lnTo>
                    <a:pt x="2502" y="1866"/>
                  </a:lnTo>
                  <a:lnTo>
                    <a:pt x="2526" y="1842"/>
                  </a:lnTo>
                  <a:lnTo>
                    <a:pt x="2538" y="1836"/>
                  </a:lnTo>
                  <a:lnTo>
                    <a:pt x="2550" y="1824"/>
                  </a:lnTo>
                  <a:lnTo>
                    <a:pt x="2556" y="1812"/>
                  </a:lnTo>
                  <a:lnTo>
                    <a:pt x="2556" y="1800"/>
                  </a:lnTo>
                  <a:lnTo>
                    <a:pt x="2562" y="1788"/>
                  </a:lnTo>
                  <a:lnTo>
                    <a:pt x="2562" y="1782"/>
                  </a:lnTo>
                  <a:lnTo>
                    <a:pt x="2586" y="1782"/>
                  </a:lnTo>
                  <a:lnTo>
                    <a:pt x="2610" y="1770"/>
                  </a:lnTo>
                  <a:lnTo>
                    <a:pt x="2622" y="1752"/>
                  </a:lnTo>
                  <a:lnTo>
                    <a:pt x="2646" y="1728"/>
                  </a:lnTo>
                  <a:lnTo>
                    <a:pt x="2670" y="1698"/>
                  </a:lnTo>
                  <a:lnTo>
                    <a:pt x="2688" y="1674"/>
                  </a:lnTo>
                  <a:lnTo>
                    <a:pt x="2700" y="1662"/>
                  </a:lnTo>
                  <a:lnTo>
                    <a:pt x="2700" y="1656"/>
                  </a:lnTo>
                  <a:lnTo>
                    <a:pt x="2706" y="1638"/>
                  </a:lnTo>
                  <a:lnTo>
                    <a:pt x="2706" y="1614"/>
                  </a:lnTo>
                  <a:lnTo>
                    <a:pt x="2712" y="1596"/>
                  </a:lnTo>
                  <a:lnTo>
                    <a:pt x="2718" y="1590"/>
                  </a:lnTo>
                  <a:lnTo>
                    <a:pt x="2730" y="1572"/>
                  </a:lnTo>
                  <a:lnTo>
                    <a:pt x="2754" y="1542"/>
                  </a:lnTo>
                  <a:lnTo>
                    <a:pt x="2772" y="1494"/>
                  </a:lnTo>
                  <a:lnTo>
                    <a:pt x="2796" y="1458"/>
                  </a:lnTo>
                  <a:lnTo>
                    <a:pt x="2808" y="1428"/>
                  </a:lnTo>
                  <a:lnTo>
                    <a:pt x="2814" y="1416"/>
                  </a:lnTo>
                  <a:lnTo>
                    <a:pt x="2814" y="1386"/>
                  </a:lnTo>
                  <a:lnTo>
                    <a:pt x="2802" y="1362"/>
                  </a:lnTo>
                  <a:lnTo>
                    <a:pt x="2820" y="1308"/>
                  </a:lnTo>
                  <a:lnTo>
                    <a:pt x="2832" y="1290"/>
                  </a:lnTo>
                  <a:lnTo>
                    <a:pt x="2838" y="1266"/>
                  </a:lnTo>
                  <a:lnTo>
                    <a:pt x="2838" y="1224"/>
                  </a:lnTo>
                  <a:lnTo>
                    <a:pt x="2832" y="1194"/>
                  </a:lnTo>
                  <a:lnTo>
                    <a:pt x="2832" y="1176"/>
                  </a:lnTo>
                  <a:lnTo>
                    <a:pt x="2802" y="1164"/>
                  </a:lnTo>
                  <a:close/>
                  <a:moveTo>
                    <a:pt x="2016" y="2436"/>
                  </a:moveTo>
                  <a:lnTo>
                    <a:pt x="2022" y="2442"/>
                  </a:lnTo>
                  <a:lnTo>
                    <a:pt x="2028" y="2442"/>
                  </a:lnTo>
                  <a:lnTo>
                    <a:pt x="2040" y="2436"/>
                  </a:lnTo>
                  <a:lnTo>
                    <a:pt x="2046" y="2430"/>
                  </a:lnTo>
                  <a:lnTo>
                    <a:pt x="2034" y="2418"/>
                  </a:lnTo>
                  <a:lnTo>
                    <a:pt x="2016" y="2436"/>
                  </a:lnTo>
                  <a:close/>
                  <a:moveTo>
                    <a:pt x="1992" y="2454"/>
                  </a:moveTo>
                  <a:lnTo>
                    <a:pt x="1974" y="2454"/>
                  </a:lnTo>
                  <a:lnTo>
                    <a:pt x="1962" y="2466"/>
                  </a:lnTo>
                  <a:lnTo>
                    <a:pt x="1962" y="2472"/>
                  </a:lnTo>
                  <a:lnTo>
                    <a:pt x="1962" y="2460"/>
                  </a:lnTo>
                  <a:lnTo>
                    <a:pt x="1938" y="2460"/>
                  </a:lnTo>
                  <a:lnTo>
                    <a:pt x="1926" y="2466"/>
                  </a:lnTo>
                  <a:lnTo>
                    <a:pt x="1914" y="2466"/>
                  </a:lnTo>
                  <a:lnTo>
                    <a:pt x="1908" y="2478"/>
                  </a:lnTo>
                  <a:lnTo>
                    <a:pt x="1890" y="2460"/>
                  </a:lnTo>
                  <a:lnTo>
                    <a:pt x="1854" y="2460"/>
                  </a:lnTo>
                  <a:lnTo>
                    <a:pt x="1830" y="2430"/>
                  </a:lnTo>
                  <a:lnTo>
                    <a:pt x="1824" y="2436"/>
                  </a:lnTo>
                  <a:lnTo>
                    <a:pt x="1818" y="2436"/>
                  </a:lnTo>
                  <a:lnTo>
                    <a:pt x="1812" y="2442"/>
                  </a:lnTo>
                  <a:lnTo>
                    <a:pt x="1806" y="2442"/>
                  </a:lnTo>
                  <a:lnTo>
                    <a:pt x="1776" y="2412"/>
                  </a:lnTo>
                  <a:lnTo>
                    <a:pt x="1776" y="2424"/>
                  </a:lnTo>
                  <a:lnTo>
                    <a:pt x="1782" y="2448"/>
                  </a:lnTo>
                  <a:lnTo>
                    <a:pt x="1782" y="2472"/>
                  </a:lnTo>
                  <a:lnTo>
                    <a:pt x="1776" y="2478"/>
                  </a:lnTo>
                  <a:lnTo>
                    <a:pt x="1776" y="2484"/>
                  </a:lnTo>
                  <a:lnTo>
                    <a:pt x="1770" y="2490"/>
                  </a:lnTo>
                  <a:lnTo>
                    <a:pt x="1770" y="2502"/>
                  </a:lnTo>
                  <a:lnTo>
                    <a:pt x="1776" y="2514"/>
                  </a:lnTo>
                  <a:lnTo>
                    <a:pt x="1776" y="2532"/>
                  </a:lnTo>
                  <a:lnTo>
                    <a:pt x="1764" y="2538"/>
                  </a:lnTo>
                  <a:lnTo>
                    <a:pt x="1758" y="2544"/>
                  </a:lnTo>
                  <a:lnTo>
                    <a:pt x="1752" y="2544"/>
                  </a:lnTo>
                  <a:lnTo>
                    <a:pt x="1740" y="2532"/>
                  </a:lnTo>
                  <a:lnTo>
                    <a:pt x="1740" y="2538"/>
                  </a:lnTo>
                  <a:lnTo>
                    <a:pt x="1734" y="2544"/>
                  </a:lnTo>
                  <a:lnTo>
                    <a:pt x="1734" y="2556"/>
                  </a:lnTo>
                  <a:lnTo>
                    <a:pt x="1728" y="2574"/>
                  </a:lnTo>
                  <a:lnTo>
                    <a:pt x="1728" y="2586"/>
                  </a:lnTo>
                  <a:lnTo>
                    <a:pt x="1740" y="2610"/>
                  </a:lnTo>
                  <a:lnTo>
                    <a:pt x="1740" y="2616"/>
                  </a:lnTo>
                  <a:lnTo>
                    <a:pt x="1746" y="2628"/>
                  </a:lnTo>
                  <a:lnTo>
                    <a:pt x="1770" y="2628"/>
                  </a:lnTo>
                  <a:lnTo>
                    <a:pt x="1752" y="2640"/>
                  </a:lnTo>
                  <a:lnTo>
                    <a:pt x="1758" y="2664"/>
                  </a:lnTo>
                  <a:lnTo>
                    <a:pt x="1770" y="2658"/>
                  </a:lnTo>
                  <a:lnTo>
                    <a:pt x="1776" y="2658"/>
                  </a:lnTo>
                  <a:lnTo>
                    <a:pt x="1782" y="2652"/>
                  </a:lnTo>
                  <a:lnTo>
                    <a:pt x="1794" y="2652"/>
                  </a:lnTo>
                  <a:lnTo>
                    <a:pt x="1800" y="2658"/>
                  </a:lnTo>
                  <a:lnTo>
                    <a:pt x="1818" y="2658"/>
                  </a:lnTo>
                  <a:lnTo>
                    <a:pt x="1830" y="2652"/>
                  </a:lnTo>
                  <a:lnTo>
                    <a:pt x="1836" y="2646"/>
                  </a:lnTo>
                  <a:lnTo>
                    <a:pt x="1842" y="2634"/>
                  </a:lnTo>
                  <a:lnTo>
                    <a:pt x="1854" y="2634"/>
                  </a:lnTo>
                  <a:lnTo>
                    <a:pt x="1860" y="2640"/>
                  </a:lnTo>
                  <a:lnTo>
                    <a:pt x="1860" y="2646"/>
                  </a:lnTo>
                  <a:lnTo>
                    <a:pt x="1848" y="2658"/>
                  </a:lnTo>
                  <a:lnTo>
                    <a:pt x="1866" y="2664"/>
                  </a:lnTo>
                  <a:lnTo>
                    <a:pt x="1884" y="2646"/>
                  </a:lnTo>
                  <a:lnTo>
                    <a:pt x="1890" y="2634"/>
                  </a:lnTo>
                  <a:lnTo>
                    <a:pt x="1902" y="2628"/>
                  </a:lnTo>
                  <a:lnTo>
                    <a:pt x="1908" y="2616"/>
                  </a:lnTo>
                  <a:lnTo>
                    <a:pt x="1920" y="2604"/>
                  </a:lnTo>
                  <a:lnTo>
                    <a:pt x="1914" y="2604"/>
                  </a:lnTo>
                  <a:lnTo>
                    <a:pt x="1902" y="2592"/>
                  </a:lnTo>
                  <a:lnTo>
                    <a:pt x="1920" y="2562"/>
                  </a:lnTo>
                  <a:lnTo>
                    <a:pt x="1950" y="2562"/>
                  </a:lnTo>
                  <a:lnTo>
                    <a:pt x="1962" y="2538"/>
                  </a:lnTo>
                  <a:lnTo>
                    <a:pt x="1962" y="2514"/>
                  </a:lnTo>
                  <a:lnTo>
                    <a:pt x="1968" y="2502"/>
                  </a:lnTo>
                  <a:lnTo>
                    <a:pt x="1980" y="2496"/>
                  </a:lnTo>
                  <a:lnTo>
                    <a:pt x="1986" y="2484"/>
                  </a:lnTo>
                  <a:lnTo>
                    <a:pt x="1992" y="2478"/>
                  </a:lnTo>
                  <a:lnTo>
                    <a:pt x="1998" y="2466"/>
                  </a:lnTo>
                  <a:lnTo>
                    <a:pt x="1998" y="2460"/>
                  </a:lnTo>
                  <a:lnTo>
                    <a:pt x="1992" y="2454"/>
                  </a:lnTo>
                  <a:close/>
                  <a:moveTo>
                    <a:pt x="1902" y="246"/>
                  </a:moveTo>
                  <a:lnTo>
                    <a:pt x="1890" y="258"/>
                  </a:lnTo>
                  <a:lnTo>
                    <a:pt x="1890" y="270"/>
                  </a:lnTo>
                  <a:lnTo>
                    <a:pt x="1884" y="282"/>
                  </a:lnTo>
                  <a:lnTo>
                    <a:pt x="1884" y="294"/>
                  </a:lnTo>
                  <a:lnTo>
                    <a:pt x="1896" y="300"/>
                  </a:lnTo>
                  <a:lnTo>
                    <a:pt x="1920" y="300"/>
                  </a:lnTo>
                  <a:lnTo>
                    <a:pt x="1926" y="294"/>
                  </a:lnTo>
                  <a:lnTo>
                    <a:pt x="1932" y="294"/>
                  </a:lnTo>
                  <a:lnTo>
                    <a:pt x="1926" y="282"/>
                  </a:lnTo>
                  <a:lnTo>
                    <a:pt x="1932" y="252"/>
                  </a:lnTo>
                  <a:lnTo>
                    <a:pt x="1920" y="252"/>
                  </a:lnTo>
                  <a:lnTo>
                    <a:pt x="1908" y="246"/>
                  </a:lnTo>
                  <a:lnTo>
                    <a:pt x="1902" y="246"/>
                  </a:lnTo>
                  <a:close/>
                  <a:moveTo>
                    <a:pt x="1770" y="2334"/>
                  </a:moveTo>
                  <a:lnTo>
                    <a:pt x="1758" y="2376"/>
                  </a:lnTo>
                  <a:lnTo>
                    <a:pt x="1812" y="2328"/>
                  </a:lnTo>
                  <a:lnTo>
                    <a:pt x="1770" y="2334"/>
                  </a:lnTo>
                  <a:close/>
                  <a:moveTo>
                    <a:pt x="2034" y="2400"/>
                  </a:moveTo>
                  <a:lnTo>
                    <a:pt x="2016" y="2358"/>
                  </a:lnTo>
                  <a:lnTo>
                    <a:pt x="1998" y="2376"/>
                  </a:lnTo>
                  <a:lnTo>
                    <a:pt x="1998" y="2394"/>
                  </a:lnTo>
                  <a:lnTo>
                    <a:pt x="2010" y="2406"/>
                  </a:lnTo>
                  <a:lnTo>
                    <a:pt x="2028" y="2406"/>
                  </a:lnTo>
                  <a:lnTo>
                    <a:pt x="2034" y="240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23" name="Armenia"/>
            <p:cNvSpPr>
              <a:spLocks/>
            </p:cNvSpPr>
            <p:nvPr/>
          </p:nvSpPr>
          <p:spPr bwMode="gray">
            <a:xfrm>
              <a:off x="4939083" y="2807712"/>
              <a:ext cx="63530" cy="63397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24" name="Angola"/>
            <p:cNvSpPr>
              <a:spLocks noEditPoints="1"/>
            </p:cNvSpPr>
            <p:nvPr/>
          </p:nvSpPr>
          <p:spPr bwMode="gray">
            <a:xfrm>
              <a:off x="4341905" y="3917154"/>
              <a:ext cx="254119" cy="336000"/>
            </a:xfrm>
            <a:custGeom>
              <a:avLst/>
              <a:gdLst>
                <a:gd name="T0" fmla="*/ 2147483647 w 888"/>
                <a:gd name="T1" fmla="*/ 2147483647 h 1104"/>
                <a:gd name="T2" fmla="*/ 2147483647 w 888"/>
                <a:gd name="T3" fmla="*/ 2147483647 h 1104"/>
                <a:gd name="T4" fmla="*/ 2147483647 w 888"/>
                <a:gd name="T5" fmla="*/ 2147483647 h 1104"/>
                <a:gd name="T6" fmla="*/ 2147483647 w 888"/>
                <a:gd name="T7" fmla="*/ 0 h 1104"/>
                <a:gd name="T8" fmla="*/ 2147483647 w 888"/>
                <a:gd name="T9" fmla="*/ 2147483647 h 1104"/>
                <a:gd name="T10" fmla="*/ 2147483647 w 888"/>
                <a:gd name="T11" fmla="*/ 2147483647 h 1104"/>
                <a:gd name="T12" fmla="*/ 2147483647 w 888"/>
                <a:gd name="T13" fmla="*/ 2147483647 h 1104"/>
                <a:gd name="T14" fmla="*/ 2147483647 w 888"/>
                <a:gd name="T15" fmla="*/ 2147483647 h 1104"/>
                <a:gd name="T16" fmla="*/ 2147483647 w 888"/>
                <a:gd name="T17" fmla="*/ 2147483647 h 1104"/>
                <a:gd name="T18" fmla="*/ 2147483647 w 888"/>
                <a:gd name="T19" fmla="*/ 2147483647 h 1104"/>
                <a:gd name="T20" fmla="*/ 2147483647 w 888"/>
                <a:gd name="T21" fmla="*/ 2147483647 h 1104"/>
                <a:gd name="T22" fmla="*/ 2147483647 w 888"/>
                <a:gd name="T23" fmla="*/ 2147483647 h 1104"/>
                <a:gd name="T24" fmla="*/ 2147483647 w 888"/>
                <a:gd name="T25" fmla="*/ 2147483647 h 1104"/>
                <a:gd name="T26" fmla="*/ 2147483647 w 888"/>
                <a:gd name="T27" fmla="*/ 2147483647 h 1104"/>
                <a:gd name="T28" fmla="*/ 2147483647 w 888"/>
                <a:gd name="T29" fmla="*/ 2147483647 h 1104"/>
                <a:gd name="T30" fmla="*/ 2147483647 w 888"/>
                <a:gd name="T31" fmla="*/ 2147483647 h 1104"/>
                <a:gd name="T32" fmla="*/ 2147483647 w 888"/>
                <a:gd name="T33" fmla="*/ 2147483647 h 1104"/>
                <a:gd name="T34" fmla="*/ 2147483647 w 888"/>
                <a:gd name="T35" fmla="*/ 2147483647 h 1104"/>
                <a:gd name="T36" fmla="*/ 2147483647 w 888"/>
                <a:gd name="T37" fmla="*/ 2147483647 h 1104"/>
                <a:gd name="T38" fmla="*/ 2147483647 w 888"/>
                <a:gd name="T39" fmla="*/ 2147483647 h 1104"/>
                <a:gd name="T40" fmla="*/ 2147483647 w 888"/>
                <a:gd name="T41" fmla="*/ 2147483647 h 1104"/>
                <a:gd name="T42" fmla="*/ 2147483647 w 888"/>
                <a:gd name="T43" fmla="*/ 2147483647 h 1104"/>
                <a:gd name="T44" fmla="*/ 2147483647 w 888"/>
                <a:gd name="T45" fmla="*/ 2147483647 h 1104"/>
                <a:gd name="T46" fmla="*/ 2147483647 w 888"/>
                <a:gd name="T47" fmla="*/ 2147483647 h 1104"/>
                <a:gd name="T48" fmla="*/ 2147483647 w 888"/>
                <a:gd name="T49" fmla="*/ 2147483647 h 1104"/>
                <a:gd name="T50" fmla="*/ 2147483647 w 888"/>
                <a:gd name="T51" fmla="*/ 2147483647 h 1104"/>
                <a:gd name="T52" fmla="*/ 2147483647 w 888"/>
                <a:gd name="T53" fmla="*/ 2147483647 h 1104"/>
                <a:gd name="T54" fmla="*/ 2147483647 w 888"/>
                <a:gd name="T55" fmla="*/ 2147483647 h 1104"/>
                <a:gd name="T56" fmla="*/ 2147483647 w 888"/>
                <a:gd name="T57" fmla="*/ 2147483647 h 1104"/>
                <a:gd name="T58" fmla="*/ 2147483647 w 888"/>
                <a:gd name="T59" fmla="*/ 2147483647 h 1104"/>
                <a:gd name="T60" fmla="*/ 2147483647 w 888"/>
                <a:gd name="T61" fmla="*/ 2147483647 h 1104"/>
                <a:gd name="T62" fmla="*/ 2147483647 w 888"/>
                <a:gd name="T63" fmla="*/ 2147483647 h 1104"/>
                <a:gd name="T64" fmla="*/ 2147483647 w 888"/>
                <a:gd name="T65" fmla="*/ 2147483647 h 1104"/>
                <a:gd name="T66" fmla="*/ 2147483647 w 888"/>
                <a:gd name="T67" fmla="*/ 2147483647 h 1104"/>
                <a:gd name="T68" fmla="*/ 2147483647 w 888"/>
                <a:gd name="T69" fmla="*/ 2147483647 h 1104"/>
                <a:gd name="T70" fmla="*/ 2147483647 w 888"/>
                <a:gd name="T71" fmla="*/ 2147483647 h 1104"/>
                <a:gd name="T72" fmla="*/ 2147483647 w 888"/>
                <a:gd name="T73" fmla="*/ 2147483647 h 1104"/>
                <a:gd name="T74" fmla="*/ 0 w 888"/>
                <a:gd name="T75" fmla="*/ 2147483647 h 1104"/>
                <a:gd name="T76" fmla="*/ 2147483647 w 888"/>
                <a:gd name="T77" fmla="*/ 2147483647 h 1104"/>
                <a:gd name="T78" fmla="*/ 2147483647 w 888"/>
                <a:gd name="T79" fmla="*/ 2147483647 h 1104"/>
                <a:gd name="T80" fmla="*/ 2147483647 w 888"/>
                <a:gd name="T81" fmla="*/ 2147483647 h 1104"/>
                <a:gd name="T82" fmla="*/ 2147483647 w 888"/>
                <a:gd name="T83" fmla="*/ 2147483647 h 1104"/>
                <a:gd name="T84" fmla="*/ 2147483647 w 888"/>
                <a:gd name="T85" fmla="*/ 2147483647 h 1104"/>
                <a:gd name="T86" fmla="*/ 2147483647 w 888"/>
                <a:gd name="T87" fmla="*/ 2147483647 h 1104"/>
                <a:gd name="T88" fmla="*/ 2147483647 w 888"/>
                <a:gd name="T89" fmla="*/ 2147483647 h 1104"/>
                <a:gd name="T90" fmla="*/ 2147483647 w 888"/>
                <a:gd name="T91" fmla="*/ 2147483647 h 1104"/>
                <a:gd name="T92" fmla="*/ 2147483647 w 888"/>
                <a:gd name="T93" fmla="*/ 2147483647 h 1104"/>
                <a:gd name="T94" fmla="*/ 2147483647 w 888"/>
                <a:gd name="T95" fmla="*/ 2147483647 h 1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1104"/>
                <a:gd name="T146" fmla="*/ 888 w 888"/>
                <a:gd name="T147" fmla="*/ 1104 h 1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1104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25" name="Andorra"/>
            <p:cNvSpPr>
              <a:spLocks/>
            </p:cNvSpPr>
            <p:nvPr/>
          </p:nvSpPr>
          <p:spPr bwMode="gray">
            <a:xfrm>
              <a:off x="4144961" y="2776016"/>
              <a:ext cx="12706" cy="6338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26" name="Algeria"/>
            <p:cNvSpPr>
              <a:spLocks/>
            </p:cNvSpPr>
            <p:nvPr/>
          </p:nvSpPr>
          <p:spPr bwMode="gray">
            <a:xfrm>
              <a:off x="3916254" y="2909147"/>
              <a:ext cx="432002" cy="437438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27" name="Albania"/>
            <p:cNvSpPr>
              <a:spLocks/>
            </p:cNvSpPr>
            <p:nvPr/>
          </p:nvSpPr>
          <p:spPr bwMode="gray">
            <a:xfrm>
              <a:off x="4475315" y="2776016"/>
              <a:ext cx="38118" cy="76076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28" name="South Africa"/>
            <p:cNvSpPr>
              <a:spLocks noEditPoints="1"/>
            </p:cNvSpPr>
            <p:nvPr/>
          </p:nvSpPr>
          <p:spPr bwMode="gray">
            <a:xfrm>
              <a:off x="4437197" y="4354588"/>
              <a:ext cx="324003" cy="304303"/>
            </a:xfrm>
            <a:custGeom>
              <a:avLst/>
              <a:gdLst>
                <a:gd name="T0" fmla="*/ 2147483647 w 1134"/>
                <a:gd name="T1" fmla="*/ 2147483647 h 1020"/>
                <a:gd name="T2" fmla="*/ 2147483647 w 1134"/>
                <a:gd name="T3" fmla="*/ 2147483647 h 1020"/>
                <a:gd name="T4" fmla="*/ 2147483647 w 1134"/>
                <a:gd name="T5" fmla="*/ 2147483647 h 1020"/>
                <a:gd name="T6" fmla="*/ 2147483647 w 1134"/>
                <a:gd name="T7" fmla="*/ 2147483647 h 1020"/>
                <a:gd name="T8" fmla="*/ 2147483647 w 1134"/>
                <a:gd name="T9" fmla="*/ 2147483647 h 1020"/>
                <a:gd name="T10" fmla="*/ 2147483647 w 1134"/>
                <a:gd name="T11" fmla="*/ 2147483647 h 1020"/>
                <a:gd name="T12" fmla="*/ 2147483647 w 1134"/>
                <a:gd name="T13" fmla="*/ 2147483647 h 1020"/>
                <a:gd name="T14" fmla="*/ 2147483647 w 1134"/>
                <a:gd name="T15" fmla="*/ 2147483647 h 1020"/>
                <a:gd name="T16" fmla="*/ 2147483647 w 1134"/>
                <a:gd name="T17" fmla="*/ 2147483647 h 1020"/>
                <a:gd name="T18" fmla="*/ 2147483647 w 1134"/>
                <a:gd name="T19" fmla="*/ 2147483647 h 1020"/>
                <a:gd name="T20" fmla="*/ 2147483647 w 1134"/>
                <a:gd name="T21" fmla="*/ 2147483647 h 1020"/>
                <a:gd name="T22" fmla="*/ 2147483647 w 1134"/>
                <a:gd name="T23" fmla="*/ 2147483647 h 1020"/>
                <a:gd name="T24" fmla="*/ 2147483647 w 1134"/>
                <a:gd name="T25" fmla="*/ 2147483647 h 1020"/>
                <a:gd name="T26" fmla="*/ 2147483647 w 1134"/>
                <a:gd name="T27" fmla="*/ 2147483647 h 1020"/>
                <a:gd name="T28" fmla="*/ 2147483647 w 1134"/>
                <a:gd name="T29" fmla="*/ 2147483647 h 1020"/>
                <a:gd name="T30" fmla="*/ 2147483647 w 1134"/>
                <a:gd name="T31" fmla="*/ 2147483647 h 1020"/>
                <a:gd name="T32" fmla="*/ 2147483647 w 1134"/>
                <a:gd name="T33" fmla="*/ 2147483647 h 1020"/>
                <a:gd name="T34" fmla="*/ 2147483647 w 1134"/>
                <a:gd name="T35" fmla="*/ 2147483647 h 1020"/>
                <a:gd name="T36" fmla="*/ 2147483647 w 1134"/>
                <a:gd name="T37" fmla="*/ 2147483647 h 1020"/>
                <a:gd name="T38" fmla="*/ 2147483647 w 1134"/>
                <a:gd name="T39" fmla="*/ 2147483647 h 1020"/>
                <a:gd name="T40" fmla="*/ 2147483647 w 1134"/>
                <a:gd name="T41" fmla="*/ 2147483647 h 1020"/>
                <a:gd name="T42" fmla="*/ 2147483647 w 1134"/>
                <a:gd name="T43" fmla="*/ 2147483647 h 1020"/>
                <a:gd name="T44" fmla="*/ 2147483647 w 1134"/>
                <a:gd name="T45" fmla="*/ 2147483647 h 1020"/>
                <a:gd name="T46" fmla="*/ 2147483647 w 1134"/>
                <a:gd name="T47" fmla="*/ 2147483647 h 1020"/>
                <a:gd name="T48" fmla="*/ 2147483647 w 1134"/>
                <a:gd name="T49" fmla="*/ 2147483647 h 1020"/>
                <a:gd name="T50" fmla="*/ 2147483647 w 1134"/>
                <a:gd name="T51" fmla="*/ 2147483647 h 1020"/>
                <a:gd name="T52" fmla="*/ 2147483647 w 1134"/>
                <a:gd name="T53" fmla="*/ 2147483647 h 1020"/>
                <a:gd name="T54" fmla="*/ 2147483647 w 1134"/>
                <a:gd name="T55" fmla="*/ 2147483647 h 1020"/>
                <a:gd name="T56" fmla="*/ 2147483647 w 1134"/>
                <a:gd name="T57" fmla="*/ 2147483647 h 1020"/>
                <a:gd name="T58" fmla="*/ 2147483647 w 1134"/>
                <a:gd name="T59" fmla="*/ 2147483647 h 1020"/>
                <a:gd name="T60" fmla="*/ 2147483647 w 1134"/>
                <a:gd name="T61" fmla="*/ 2147483647 h 1020"/>
                <a:gd name="T62" fmla="*/ 0 w 1134"/>
                <a:gd name="T63" fmla="*/ 2147483647 h 1020"/>
                <a:gd name="T64" fmla="*/ 2147483647 w 1134"/>
                <a:gd name="T65" fmla="*/ 2147483647 h 1020"/>
                <a:gd name="T66" fmla="*/ 2147483647 w 1134"/>
                <a:gd name="T67" fmla="*/ 2147483647 h 1020"/>
                <a:gd name="T68" fmla="*/ 2147483647 w 1134"/>
                <a:gd name="T69" fmla="*/ 2147483647 h 1020"/>
                <a:gd name="T70" fmla="*/ 2147483647 w 1134"/>
                <a:gd name="T71" fmla="*/ 2147483647 h 1020"/>
                <a:gd name="T72" fmla="*/ 2147483647 w 1134"/>
                <a:gd name="T73" fmla="*/ 2147483647 h 1020"/>
                <a:gd name="T74" fmla="*/ 2147483647 w 1134"/>
                <a:gd name="T75" fmla="*/ 2147483647 h 1020"/>
                <a:gd name="T76" fmla="*/ 2147483647 w 1134"/>
                <a:gd name="T77" fmla="*/ 2147483647 h 1020"/>
                <a:gd name="T78" fmla="*/ 2147483647 w 1134"/>
                <a:gd name="T79" fmla="*/ 2147483647 h 1020"/>
                <a:gd name="T80" fmla="*/ 2147483647 w 1134"/>
                <a:gd name="T81" fmla="*/ 2147483647 h 1020"/>
                <a:gd name="T82" fmla="*/ 2147483647 w 1134"/>
                <a:gd name="T83" fmla="*/ 2147483647 h 1020"/>
                <a:gd name="T84" fmla="*/ 2147483647 w 1134"/>
                <a:gd name="T85" fmla="*/ 2147483647 h 1020"/>
                <a:gd name="T86" fmla="*/ 2147483647 w 1134"/>
                <a:gd name="T87" fmla="*/ 2147483647 h 1020"/>
                <a:gd name="T88" fmla="*/ 2147483647 w 1134"/>
                <a:gd name="T89" fmla="*/ 2147483647 h 1020"/>
                <a:gd name="T90" fmla="*/ 2147483647 w 1134"/>
                <a:gd name="T91" fmla="*/ 2147483647 h 1020"/>
                <a:gd name="T92" fmla="*/ 2147483647 w 1134"/>
                <a:gd name="T93" fmla="*/ 2147483647 h 1020"/>
                <a:gd name="T94" fmla="*/ 2147483647 w 1134"/>
                <a:gd name="T95" fmla="*/ 2147483647 h 1020"/>
                <a:gd name="T96" fmla="*/ 2147483647 w 1134"/>
                <a:gd name="T97" fmla="*/ 2147483647 h 1020"/>
                <a:gd name="T98" fmla="*/ 2147483647 w 1134"/>
                <a:gd name="T99" fmla="*/ 2147483647 h 1020"/>
                <a:gd name="T100" fmla="*/ 2147483647 w 1134"/>
                <a:gd name="T101" fmla="*/ 2147483647 h 1020"/>
                <a:gd name="T102" fmla="*/ 2147483647 w 1134"/>
                <a:gd name="T103" fmla="*/ 2147483647 h 1020"/>
                <a:gd name="T104" fmla="*/ 2147483647 w 1134"/>
                <a:gd name="T105" fmla="*/ 2147483647 h 1020"/>
                <a:gd name="T106" fmla="*/ 2147483647 w 1134"/>
                <a:gd name="T107" fmla="*/ 2147483647 h 1020"/>
                <a:gd name="T108" fmla="*/ 2147483647 w 1134"/>
                <a:gd name="T109" fmla="*/ 2147483647 h 1020"/>
                <a:gd name="T110" fmla="*/ 2147483647 w 1134"/>
                <a:gd name="T111" fmla="*/ 2147483647 h 1020"/>
                <a:gd name="T112" fmla="*/ 2147483647 w 1134"/>
                <a:gd name="T113" fmla="*/ 2147483647 h 1020"/>
                <a:gd name="T114" fmla="*/ 2147483647 w 1134"/>
                <a:gd name="T115" fmla="*/ 2147483647 h 1020"/>
                <a:gd name="T116" fmla="*/ 2147483647 w 1134"/>
                <a:gd name="T117" fmla="*/ 2147483647 h 1020"/>
                <a:gd name="T118" fmla="*/ 2147483647 w 1134"/>
                <a:gd name="T119" fmla="*/ 2147483647 h 1020"/>
                <a:gd name="T120" fmla="*/ 2147483647 w 1134"/>
                <a:gd name="T121" fmla="*/ 2147483647 h 1020"/>
                <a:gd name="T122" fmla="*/ 2147483647 w 1134"/>
                <a:gd name="T123" fmla="*/ 2147483647 h 1020"/>
                <a:gd name="T124" fmla="*/ 2147483647 w 1134"/>
                <a:gd name="T125" fmla="*/ 2147483647 h 10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4"/>
                <a:gd name="T190" fmla="*/ 0 h 1020"/>
                <a:gd name="T191" fmla="*/ 1134 w 1134"/>
                <a:gd name="T192" fmla="*/ 1020 h 10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4" h="1020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29" name="Afghanistan"/>
            <p:cNvSpPr>
              <a:spLocks/>
            </p:cNvSpPr>
            <p:nvPr/>
          </p:nvSpPr>
          <p:spPr bwMode="gray">
            <a:xfrm>
              <a:off x="5288494" y="2877451"/>
              <a:ext cx="266825" cy="221886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grpSp>
          <p:nvGrpSpPr>
            <p:cNvPr id="530" name="Group 398"/>
            <p:cNvGrpSpPr>
              <a:grpSpLocks/>
            </p:cNvGrpSpPr>
            <p:nvPr/>
          </p:nvGrpSpPr>
          <p:grpSpPr bwMode="auto">
            <a:xfrm>
              <a:off x="4468122" y="2691123"/>
              <a:ext cx="79949" cy="102457"/>
              <a:chOff x="2184" y="1242"/>
              <a:chExt cx="257" cy="316"/>
            </a:xfrm>
            <a:solidFill>
              <a:schemeClr val="bg2">
                <a:lumMod val="75000"/>
              </a:schemeClr>
            </a:solidFill>
          </p:grpSpPr>
          <p:sp>
            <p:nvSpPr>
              <p:cNvPr id="536" name="Freeform 399"/>
              <p:cNvSpPr>
                <a:spLocks/>
              </p:cNvSpPr>
              <p:nvPr/>
            </p:nvSpPr>
            <p:spPr bwMode="gray">
              <a:xfrm>
                <a:off x="2184" y="1242"/>
                <a:ext cx="257" cy="282"/>
              </a:xfrm>
              <a:custGeom>
                <a:avLst/>
                <a:gdLst/>
                <a:ahLst/>
                <a:cxnLst>
                  <a:cxn ang="0">
                    <a:pos x="464" y="374"/>
                  </a:cxn>
                  <a:cxn ang="0">
                    <a:pos x="453" y="310"/>
                  </a:cxn>
                  <a:cxn ang="0">
                    <a:pos x="453" y="235"/>
                  </a:cxn>
                  <a:cxn ang="0">
                    <a:pos x="378" y="224"/>
                  </a:cxn>
                  <a:cxn ang="0">
                    <a:pos x="302" y="171"/>
                  </a:cxn>
                  <a:cxn ang="0">
                    <a:pos x="291" y="118"/>
                  </a:cxn>
                  <a:cxn ang="0">
                    <a:pos x="259" y="128"/>
                  </a:cxn>
                  <a:cxn ang="0">
                    <a:pos x="216" y="53"/>
                  </a:cxn>
                  <a:cxn ang="0">
                    <a:pos x="87" y="0"/>
                  </a:cxn>
                  <a:cxn ang="0">
                    <a:pos x="0" y="43"/>
                  </a:cxn>
                  <a:cxn ang="0">
                    <a:pos x="32" y="96"/>
                  </a:cxn>
                  <a:cxn ang="0">
                    <a:pos x="65" y="139"/>
                  </a:cxn>
                  <a:cxn ang="0">
                    <a:pos x="54" y="150"/>
                  </a:cxn>
                  <a:cxn ang="0">
                    <a:pos x="32" y="181"/>
                  </a:cxn>
                  <a:cxn ang="0">
                    <a:pos x="32" y="192"/>
                  </a:cxn>
                  <a:cxn ang="0">
                    <a:pos x="76" y="203"/>
                  </a:cxn>
                  <a:cxn ang="0">
                    <a:pos x="87" y="267"/>
                  </a:cxn>
                  <a:cxn ang="0">
                    <a:pos x="65" y="310"/>
                  </a:cxn>
                  <a:cxn ang="0">
                    <a:pos x="98" y="363"/>
                  </a:cxn>
                  <a:cxn ang="0">
                    <a:pos x="119" y="395"/>
                  </a:cxn>
                  <a:cxn ang="0">
                    <a:pos x="157" y="442"/>
                  </a:cxn>
                  <a:cxn ang="0">
                    <a:pos x="173" y="438"/>
                  </a:cxn>
                  <a:cxn ang="0">
                    <a:pos x="180" y="444"/>
                  </a:cxn>
                  <a:cxn ang="0">
                    <a:pos x="230" y="446"/>
                  </a:cxn>
                  <a:cxn ang="0">
                    <a:pos x="237" y="431"/>
                  </a:cxn>
                  <a:cxn ang="0">
                    <a:pos x="258" y="416"/>
                  </a:cxn>
                  <a:cxn ang="0">
                    <a:pos x="266" y="418"/>
                  </a:cxn>
                  <a:cxn ang="0">
                    <a:pos x="268" y="407"/>
                  </a:cxn>
                  <a:cxn ang="0">
                    <a:pos x="267" y="399"/>
                  </a:cxn>
                  <a:cxn ang="0">
                    <a:pos x="254" y="388"/>
                  </a:cxn>
                  <a:cxn ang="0">
                    <a:pos x="262" y="387"/>
                  </a:cxn>
                  <a:cxn ang="0">
                    <a:pos x="279" y="380"/>
                  </a:cxn>
                  <a:cxn ang="0">
                    <a:pos x="288" y="372"/>
                  </a:cxn>
                  <a:cxn ang="0">
                    <a:pos x="298" y="389"/>
                  </a:cxn>
                  <a:cxn ang="0">
                    <a:pos x="292" y="399"/>
                  </a:cxn>
                  <a:cxn ang="0">
                    <a:pos x="309" y="402"/>
                  </a:cxn>
                  <a:cxn ang="0">
                    <a:pos x="321" y="404"/>
                  </a:cxn>
                  <a:cxn ang="0">
                    <a:pos x="326" y="408"/>
                  </a:cxn>
                  <a:cxn ang="0">
                    <a:pos x="328" y="433"/>
                  </a:cxn>
                  <a:cxn ang="0">
                    <a:pos x="334" y="429"/>
                  </a:cxn>
                  <a:cxn ang="0">
                    <a:pos x="335" y="448"/>
                  </a:cxn>
                  <a:cxn ang="0">
                    <a:pos x="348" y="452"/>
                  </a:cxn>
                  <a:cxn ang="0">
                    <a:pos x="356" y="467"/>
                  </a:cxn>
                  <a:cxn ang="0">
                    <a:pos x="354" y="478"/>
                  </a:cxn>
                  <a:cxn ang="0">
                    <a:pos x="356" y="482"/>
                  </a:cxn>
                  <a:cxn ang="0">
                    <a:pos x="369" y="485"/>
                  </a:cxn>
                  <a:cxn ang="0">
                    <a:pos x="381" y="492"/>
                  </a:cxn>
                  <a:cxn ang="0">
                    <a:pos x="390" y="496"/>
                  </a:cxn>
                  <a:cxn ang="0">
                    <a:pos x="399" y="501"/>
                  </a:cxn>
                  <a:cxn ang="0">
                    <a:pos x="392" y="513"/>
                  </a:cxn>
                  <a:cxn ang="0">
                    <a:pos x="384" y="528"/>
                  </a:cxn>
                  <a:cxn ang="0">
                    <a:pos x="376" y="542"/>
                  </a:cxn>
                  <a:cxn ang="0">
                    <a:pos x="453" y="492"/>
                  </a:cxn>
                  <a:cxn ang="0">
                    <a:pos x="486" y="470"/>
                  </a:cxn>
                  <a:cxn ang="0">
                    <a:pos x="486" y="406"/>
                  </a:cxn>
                </a:cxnLst>
                <a:rect l="0" t="0" r="r" b="b"/>
                <a:pathLst>
                  <a:path w="496" h="542">
                    <a:moveTo>
                      <a:pt x="486" y="406"/>
                    </a:moveTo>
                    <a:cubicBezTo>
                      <a:pt x="453" y="395"/>
                      <a:pt x="453" y="395"/>
                      <a:pt x="453" y="395"/>
                    </a:cubicBezTo>
                    <a:cubicBezTo>
                      <a:pt x="464" y="374"/>
                      <a:pt x="464" y="374"/>
                      <a:pt x="464" y="374"/>
                    </a:cubicBezTo>
                    <a:cubicBezTo>
                      <a:pt x="432" y="363"/>
                      <a:pt x="432" y="363"/>
                      <a:pt x="432" y="363"/>
                    </a:cubicBezTo>
                    <a:cubicBezTo>
                      <a:pt x="432" y="331"/>
                      <a:pt x="432" y="331"/>
                      <a:pt x="432" y="331"/>
                    </a:cubicBezTo>
                    <a:cubicBezTo>
                      <a:pt x="453" y="310"/>
                      <a:pt x="453" y="310"/>
                      <a:pt x="453" y="310"/>
                    </a:cubicBezTo>
                    <a:cubicBezTo>
                      <a:pt x="453" y="267"/>
                      <a:pt x="453" y="267"/>
                      <a:pt x="453" y="267"/>
                    </a:cubicBezTo>
                    <a:cubicBezTo>
                      <a:pt x="442" y="256"/>
                      <a:pt x="442" y="256"/>
                      <a:pt x="442" y="256"/>
                    </a:cubicBezTo>
                    <a:cubicBezTo>
                      <a:pt x="453" y="235"/>
                      <a:pt x="453" y="235"/>
                      <a:pt x="453" y="235"/>
                    </a:cubicBezTo>
                    <a:cubicBezTo>
                      <a:pt x="464" y="224"/>
                      <a:pt x="464" y="224"/>
                      <a:pt x="464" y="224"/>
                    </a:cubicBezTo>
                    <a:cubicBezTo>
                      <a:pt x="421" y="213"/>
                      <a:pt x="421" y="213"/>
                      <a:pt x="421" y="213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67" y="213"/>
                      <a:pt x="367" y="213"/>
                      <a:pt x="367" y="213"/>
                    </a:cubicBezTo>
                    <a:cubicBezTo>
                      <a:pt x="324" y="203"/>
                      <a:pt x="324" y="203"/>
                      <a:pt x="324" y="203"/>
                    </a:cubicBezTo>
                    <a:cubicBezTo>
                      <a:pt x="302" y="171"/>
                      <a:pt x="302" y="171"/>
                      <a:pt x="302" y="171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28"/>
                      <a:pt x="313" y="128"/>
                      <a:pt x="313" y="128"/>
                    </a:cubicBezTo>
                    <a:cubicBezTo>
                      <a:pt x="291" y="118"/>
                      <a:pt x="291" y="118"/>
                      <a:pt x="291" y="118"/>
                    </a:cubicBezTo>
                    <a:cubicBezTo>
                      <a:pt x="280" y="118"/>
                      <a:pt x="280" y="118"/>
                      <a:pt x="280" y="118"/>
                    </a:cubicBezTo>
                    <a:cubicBezTo>
                      <a:pt x="270" y="128"/>
                      <a:pt x="270" y="128"/>
                      <a:pt x="270" y="128"/>
                    </a:cubicBezTo>
                    <a:cubicBezTo>
                      <a:pt x="259" y="128"/>
                      <a:pt x="259" y="128"/>
                      <a:pt x="259" y="128"/>
                    </a:cubicBezTo>
                    <a:cubicBezTo>
                      <a:pt x="249" y="118"/>
                      <a:pt x="249" y="118"/>
                      <a:pt x="249" y="118"/>
                    </a:cubicBezTo>
                    <a:cubicBezTo>
                      <a:pt x="227" y="53"/>
                      <a:pt x="227" y="53"/>
                      <a:pt x="227" y="53"/>
                    </a:cubicBezTo>
                    <a:cubicBezTo>
                      <a:pt x="216" y="53"/>
                      <a:pt x="216" y="53"/>
                      <a:pt x="216" y="53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2" y="181"/>
                      <a:pt x="32" y="181"/>
                      <a:pt x="32" y="181"/>
                    </a:cubicBezTo>
                    <a:cubicBezTo>
                      <a:pt x="22" y="181"/>
                      <a:pt x="22" y="181"/>
                      <a:pt x="22" y="181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203"/>
                      <a:pt x="76" y="203"/>
                      <a:pt x="76" y="203"/>
                    </a:cubicBezTo>
                    <a:cubicBezTo>
                      <a:pt x="43" y="235"/>
                      <a:pt x="43" y="235"/>
                      <a:pt x="43" y="235"/>
                    </a:cubicBezTo>
                    <a:cubicBezTo>
                      <a:pt x="43" y="267"/>
                      <a:pt x="43" y="267"/>
                      <a:pt x="43" y="267"/>
                    </a:cubicBezTo>
                    <a:cubicBezTo>
                      <a:pt x="87" y="267"/>
                      <a:pt x="87" y="267"/>
                      <a:pt x="87" y="267"/>
                    </a:cubicBezTo>
                    <a:cubicBezTo>
                      <a:pt x="98" y="278"/>
                      <a:pt x="98" y="278"/>
                      <a:pt x="98" y="278"/>
                    </a:cubicBezTo>
                    <a:cubicBezTo>
                      <a:pt x="108" y="299"/>
                      <a:pt x="108" y="299"/>
                      <a:pt x="108" y="299"/>
                    </a:cubicBezTo>
                    <a:cubicBezTo>
                      <a:pt x="65" y="310"/>
                      <a:pt x="65" y="310"/>
                      <a:pt x="65" y="310"/>
                    </a:cubicBezTo>
                    <a:cubicBezTo>
                      <a:pt x="87" y="331"/>
                      <a:pt x="87" y="331"/>
                      <a:pt x="87" y="331"/>
                    </a:cubicBezTo>
                    <a:cubicBezTo>
                      <a:pt x="98" y="353"/>
                      <a:pt x="98" y="353"/>
                      <a:pt x="98" y="353"/>
                    </a:cubicBezTo>
                    <a:cubicBezTo>
                      <a:pt x="98" y="363"/>
                      <a:pt x="98" y="363"/>
                      <a:pt x="98" y="363"/>
                    </a:cubicBezTo>
                    <a:cubicBezTo>
                      <a:pt x="87" y="363"/>
                      <a:pt x="87" y="363"/>
                      <a:pt x="87" y="363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119" y="395"/>
                      <a:pt x="119" y="395"/>
                      <a:pt x="119" y="395"/>
                    </a:cubicBezTo>
                    <a:cubicBezTo>
                      <a:pt x="140" y="417"/>
                      <a:pt x="140" y="417"/>
                      <a:pt x="140" y="417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9" y="442"/>
                      <a:pt x="161" y="443"/>
                      <a:pt x="166" y="444"/>
                    </a:cubicBezTo>
                    <a:cubicBezTo>
                      <a:pt x="166" y="444"/>
                      <a:pt x="166" y="444"/>
                      <a:pt x="167" y="444"/>
                    </a:cubicBezTo>
                    <a:cubicBezTo>
                      <a:pt x="173" y="438"/>
                      <a:pt x="173" y="438"/>
                      <a:pt x="173" y="438"/>
                    </a:cubicBezTo>
                    <a:cubicBezTo>
                      <a:pt x="173" y="447"/>
                      <a:pt x="173" y="447"/>
                      <a:pt x="173" y="447"/>
                    </a:cubicBezTo>
                    <a:cubicBezTo>
                      <a:pt x="174" y="448"/>
                      <a:pt x="175" y="448"/>
                      <a:pt x="176" y="449"/>
                    </a:cubicBezTo>
                    <a:cubicBezTo>
                      <a:pt x="176" y="449"/>
                      <a:pt x="176" y="449"/>
                      <a:pt x="180" y="444"/>
                    </a:cubicBezTo>
                    <a:cubicBezTo>
                      <a:pt x="180" y="444"/>
                      <a:pt x="180" y="444"/>
                      <a:pt x="199" y="447"/>
                    </a:cubicBezTo>
                    <a:cubicBezTo>
                      <a:pt x="199" y="447"/>
                      <a:pt x="199" y="447"/>
                      <a:pt x="212" y="446"/>
                    </a:cubicBezTo>
                    <a:cubicBezTo>
                      <a:pt x="212" y="446"/>
                      <a:pt x="212" y="446"/>
                      <a:pt x="230" y="446"/>
                    </a:cubicBezTo>
                    <a:cubicBezTo>
                      <a:pt x="230" y="446"/>
                      <a:pt x="230" y="446"/>
                      <a:pt x="240" y="443"/>
                    </a:cubicBezTo>
                    <a:cubicBezTo>
                      <a:pt x="240" y="443"/>
                      <a:pt x="240" y="443"/>
                      <a:pt x="239" y="437"/>
                    </a:cubicBezTo>
                    <a:cubicBezTo>
                      <a:pt x="239" y="437"/>
                      <a:pt x="239" y="437"/>
                      <a:pt x="237" y="431"/>
                    </a:cubicBezTo>
                    <a:cubicBezTo>
                      <a:pt x="237" y="431"/>
                      <a:pt x="237" y="431"/>
                      <a:pt x="245" y="425"/>
                    </a:cubicBezTo>
                    <a:cubicBezTo>
                      <a:pt x="245" y="425"/>
                      <a:pt x="245" y="425"/>
                      <a:pt x="255" y="417"/>
                    </a:cubicBezTo>
                    <a:cubicBezTo>
                      <a:pt x="255" y="417"/>
                      <a:pt x="255" y="417"/>
                      <a:pt x="258" y="416"/>
                    </a:cubicBezTo>
                    <a:cubicBezTo>
                      <a:pt x="258" y="416"/>
                      <a:pt x="258" y="416"/>
                      <a:pt x="258" y="421"/>
                    </a:cubicBezTo>
                    <a:cubicBezTo>
                      <a:pt x="258" y="421"/>
                      <a:pt x="258" y="421"/>
                      <a:pt x="262" y="419"/>
                    </a:cubicBezTo>
                    <a:cubicBezTo>
                      <a:pt x="262" y="419"/>
                      <a:pt x="262" y="419"/>
                      <a:pt x="266" y="418"/>
                    </a:cubicBezTo>
                    <a:cubicBezTo>
                      <a:pt x="266" y="418"/>
                      <a:pt x="266" y="418"/>
                      <a:pt x="263" y="414"/>
                    </a:cubicBezTo>
                    <a:cubicBezTo>
                      <a:pt x="263" y="414"/>
                      <a:pt x="263" y="414"/>
                      <a:pt x="267" y="412"/>
                    </a:cubicBezTo>
                    <a:cubicBezTo>
                      <a:pt x="267" y="412"/>
                      <a:pt x="267" y="412"/>
                      <a:pt x="268" y="407"/>
                    </a:cubicBezTo>
                    <a:cubicBezTo>
                      <a:pt x="268" y="407"/>
                      <a:pt x="268" y="407"/>
                      <a:pt x="264" y="405"/>
                    </a:cubicBezTo>
                    <a:cubicBezTo>
                      <a:pt x="264" y="405"/>
                      <a:pt x="264" y="405"/>
                      <a:pt x="264" y="402"/>
                    </a:cubicBezTo>
                    <a:cubicBezTo>
                      <a:pt x="264" y="402"/>
                      <a:pt x="264" y="402"/>
                      <a:pt x="267" y="399"/>
                    </a:cubicBezTo>
                    <a:cubicBezTo>
                      <a:pt x="267" y="399"/>
                      <a:pt x="267" y="399"/>
                      <a:pt x="266" y="396"/>
                    </a:cubicBezTo>
                    <a:cubicBezTo>
                      <a:pt x="266" y="396"/>
                      <a:pt x="266" y="396"/>
                      <a:pt x="258" y="394"/>
                    </a:cubicBezTo>
                    <a:cubicBezTo>
                      <a:pt x="258" y="394"/>
                      <a:pt x="258" y="394"/>
                      <a:pt x="254" y="388"/>
                    </a:cubicBezTo>
                    <a:cubicBezTo>
                      <a:pt x="254" y="388"/>
                      <a:pt x="254" y="388"/>
                      <a:pt x="256" y="385"/>
                    </a:cubicBezTo>
                    <a:cubicBezTo>
                      <a:pt x="256" y="385"/>
                      <a:pt x="256" y="385"/>
                      <a:pt x="259" y="389"/>
                    </a:cubicBezTo>
                    <a:cubicBezTo>
                      <a:pt x="259" y="389"/>
                      <a:pt x="259" y="389"/>
                      <a:pt x="262" y="387"/>
                    </a:cubicBezTo>
                    <a:cubicBezTo>
                      <a:pt x="262" y="387"/>
                      <a:pt x="262" y="387"/>
                      <a:pt x="267" y="388"/>
                    </a:cubicBezTo>
                    <a:cubicBezTo>
                      <a:pt x="267" y="388"/>
                      <a:pt x="267" y="388"/>
                      <a:pt x="271" y="385"/>
                    </a:cubicBezTo>
                    <a:cubicBezTo>
                      <a:pt x="271" y="385"/>
                      <a:pt x="271" y="385"/>
                      <a:pt x="279" y="380"/>
                    </a:cubicBezTo>
                    <a:cubicBezTo>
                      <a:pt x="279" y="380"/>
                      <a:pt x="279" y="380"/>
                      <a:pt x="282" y="378"/>
                    </a:cubicBezTo>
                    <a:cubicBezTo>
                      <a:pt x="282" y="378"/>
                      <a:pt x="282" y="378"/>
                      <a:pt x="283" y="374"/>
                    </a:cubicBezTo>
                    <a:cubicBezTo>
                      <a:pt x="283" y="374"/>
                      <a:pt x="283" y="374"/>
                      <a:pt x="288" y="372"/>
                    </a:cubicBezTo>
                    <a:cubicBezTo>
                      <a:pt x="288" y="372"/>
                      <a:pt x="288" y="372"/>
                      <a:pt x="293" y="377"/>
                    </a:cubicBezTo>
                    <a:cubicBezTo>
                      <a:pt x="293" y="377"/>
                      <a:pt x="293" y="377"/>
                      <a:pt x="297" y="384"/>
                    </a:cubicBezTo>
                    <a:cubicBezTo>
                      <a:pt x="297" y="384"/>
                      <a:pt x="297" y="384"/>
                      <a:pt x="298" y="389"/>
                    </a:cubicBezTo>
                    <a:cubicBezTo>
                      <a:pt x="298" y="389"/>
                      <a:pt x="298" y="389"/>
                      <a:pt x="298" y="392"/>
                    </a:cubicBezTo>
                    <a:cubicBezTo>
                      <a:pt x="298" y="392"/>
                      <a:pt x="298" y="392"/>
                      <a:pt x="291" y="396"/>
                    </a:cubicBezTo>
                    <a:cubicBezTo>
                      <a:pt x="291" y="396"/>
                      <a:pt x="291" y="396"/>
                      <a:pt x="292" y="399"/>
                    </a:cubicBezTo>
                    <a:cubicBezTo>
                      <a:pt x="292" y="399"/>
                      <a:pt x="292" y="399"/>
                      <a:pt x="299" y="400"/>
                    </a:cubicBezTo>
                    <a:cubicBezTo>
                      <a:pt x="299" y="400"/>
                      <a:pt x="299" y="400"/>
                      <a:pt x="303" y="404"/>
                    </a:cubicBezTo>
                    <a:cubicBezTo>
                      <a:pt x="303" y="404"/>
                      <a:pt x="303" y="404"/>
                      <a:pt x="309" y="402"/>
                    </a:cubicBezTo>
                    <a:cubicBezTo>
                      <a:pt x="309" y="402"/>
                      <a:pt x="309" y="402"/>
                      <a:pt x="314" y="404"/>
                    </a:cubicBezTo>
                    <a:cubicBezTo>
                      <a:pt x="314" y="404"/>
                      <a:pt x="314" y="404"/>
                      <a:pt x="319" y="401"/>
                    </a:cubicBezTo>
                    <a:cubicBezTo>
                      <a:pt x="319" y="401"/>
                      <a:pt x="319" y="401"/>
                      <a:pt x="321" y="404"/>
                    </a:cubicBezTo>
                    <a:cubicBezTo>
                      <a:pt x="321" y="404"/>
                      <a:pt x="321" y="404"/>
                      <a:pt x="318" y="408"/>
                    </a:cubicBezTo>
                    <a:cubicBezTo>
                      <a:pt x="318" y="408"/>
                      <a:pt x="318" y="408"/>
                      <a:pt x="324" y="407"/>
                    </a:cubicBezTo>
                    <a:cubicBezTo>
                      <a:pt x="324" y="407"/>
                      <a:pt x="324" y="407"/>
                      <a:pt x="326" y="408"/>
                    </a:cubicBezTo>
                    <a:cubicBezTo>
                      <a:pt x="326" y="408"/>
                      <a:pt x="326" y="408"/>
                      <a:pt x="324" y="425"/>
                    </a:cubicBezTo>
                    <a:cubicBezTo>
                      <a:pt x="324" y="425"/>
                      <a:pt x="324" y="425"/>
                      <a:pt x="324" y="432"/>
                    </a:cubicBezTo>
                    <a:cubicBezTo>
                      <a:pt x="324" y="432"/>
                      <a:pt x="324" y="432"/>
                      <a:pt x="328" y="433"/>
                    </a:cubicBezTo>
                    <a:cubicBezTo>
                      <a:pt x="328" y="433"/>
                      <a:pt x="328" y="433"/>
                      <a:pt x="330" y="431"/>
                    </a:cubicBezTo>
                    <a:cubicBezTo>
                      <a:pt x="330" y="431"/>
                      <a:pt x="330" y="431"/>
                      <a:pt x="331" y="428"/>
                    </a:cubicBezTo>
                    <a:cubicBezTo>
                      <a:pt x="331" y="428"/>
                      <a:pt x="331" y="428"/>
                      <a:pt x="334" y="429"/>
                    </a:cubicBezTo>
                    <a:cubicBezTo>
                      <a:pt x="334" y="429"/>
                      <a:pt x="334" y="429"/>
                      <a:pt x="336" y="433"/>
                    </a:cubicBezTo>
                    <a:cubicBezTo>
                      <a:pt x="336" y="433"/>
                      <a:pt x="336" y="433"/>
                      <a:pt x="336" y="443"/>
                    </a:cubicBezTo>
                    <a:cubicBezTo>
                      <a:pt x="336" y="443"/>
                      <a:pt x="336" y="443"/>
                      <a:pt x="335" y="448"/>
                    </a:cubicBezTo>
                    <a:cubicBezTo>
                      <a:pt x="335" y="448"/>
                      <a:pt x="335" y="448"/>
                      <a:pt x="339" y="450"/>
                    </a:cubicBezTo>
                    <a:cubicBezTo>
                      <a:pt x="339" y="450"/>
                      <a:pt x="339" y="450"/>
                      <a:pt x="344" y="450"/>
                    </a:cubicBezTo>
                    <a:cubicBezTo>
                      <a:pt x="344" y="450"/>
                      <a:pt x="344" y="450"/>
                      <a:pt x="348" y="452"/>
                    </a:cubicBezTo>
                    <a:cubicBezTo>
                      <a:pt x="348" y="452"/>
                      <a:pt x="348" y="452"/>
                      <a:pt x="353" y="456"/>
                    </a:cubicBezTo>
                    <a:cubicBezTo>
                      <a:pt x="353" y="456"/>
                      <a:pt x="353" y="456"/>
                      <a:pt x="357" y="457"/>
                    </a:cubicBezTo>
                    <a:cubicBezTo>
                      <a:pt x="357" y="457"/>
                      <a:pt x="357" y="457"/>
                      <a:pt x="356" y="467"/>
                    </a:cubicBezTo>
                    <a:cubicBezTo>
                      <a:pt x="356" y="467"/>
                      <a:pt x="356" y="467"/>
                      <a:pt x="356" y="472"/>
                    </a:cubicBezTo>
                    <a:cubicBezTo>
                      <a:pt x="356" y="472"/>
                      <a:pt x="356" y="472"/>
                      <a:pt x="352" y="473"/>
                    </a:cubicBezTo>
                    <a:cubicBezTo>
                      <a:pt x="352" y="473"/>
                      <a:pt x="352" y="473"/>
                      <a:pt x="354" y="478"/>
                    </a:cubicBezTo>
                    <a:cubicBezTo>
                      <a:pt x="354" y="478"/>
                      <a:pt x="354" y="478"/>
                      <a:pt x="351" y="482"/>
                    </a:cubicBezTo>
                    <a:cubicBezTo>
                      <a:pt x="351" y="482"/>
                      <a:pt x="351" y="482"/>
                      <a:pt x="353" y="483"/>
                    </a:cubicBezTo>
                    <a:cubicBezTo>
                      <a:pt x="353" y="483"/>
                      <a:pt x="353" y="483"/>
                      <a:pt x="356" y="482"/>
                    </a:cubicBezTo>
                    <a:cubicBezTo>
                      <a:pt x="356" y="482"/>
                      <a:pt x="356" y="482"/>
                      <a:pt x="361" y="485"/>
                    </a:cubicBezTo>
                    <a:cubicBezTo>
                      <a:pt x="361" y="485"/>
                      <a:pt x="361" y="485"/>
                      <a:pt x="364" y="483"/>
                    </a:cubicBezTo>
                    <a:cubicBezTo>
                      <a:pt x="364" y="483"/>
                      <a:pt x="364" y="483"/>
                      <a:pt x="369" y="485"/>
                    </a:cubicBezTo>
                    <a:cubicBezTo>
                      <a:pt x="369" y="485"/>
                      <a:pt x="369" y="485"/>
                      <a:pt x="372" y="485"/>
                    </a:cubicBezTo>
                    <a:cubicBezTo>
                      <a:pt x="372" y="485"/>
                      <a:pt x="372" y="485"/>
                      <a:pt x="377" y="489"/>
                    </a:cubicBezTo>
                    <a:cubicBezTo>
                      <a:pt x="377" y="489"/>
                      <a:pt x="377" y="489"/>
                      <a:pt x="381" y="492"/>
                    </a:cubicBezTo>
                    <a:cubicBezTo>
                      <a:pt x="381" y="492"/>
                      <a:pt x="381" y="492"/>
                      <a:pt x="383" y="496"/>
                    </a:cubicBezTo>
                    <a:cubicBezTo>
                      <a:pt x="383" y="496"/>
                      <a:pt x="383" y="496"/>
                      <a:pt x="385" y="499"/>
                    </a:cubicBezTo>
                    <a:cubicBezTo>
                      <a:pt x="385" y="499"/>
                      <a:pt x="385" y="499"/>
                      <a:pt x="390" y="496"/>
                    </a:cubicBezTo>
                    <a:cubicBezTo>
                      <a:pt x="390" y="496"/>
                      <a:pt x="390" y="496"/>
                      <a:pt x="394" y="494"/>
                    </a:cubicBezTo>
                    <a:cubicBezTo>
                      <a:pt x="394" y="494"/>
                      <a:pt x="394" y="494"/>
                      <a:pt x="398" y="496"/>
                    </a:cubicBezTo>
                    <a:cubicBezTo>
                      <a:pt x="398" y="496"/>
                      <a:pt x="398" y="496"/>
                      <a:pt x="399" y="501"/>
                    </a:cubicBezTo>
                    <a:cubicBezTo>
                      <a:pt x="399" y="501"/>
                      <a:pt x="399" y="501"/>
                      <a:pt x="395" y="505"/>
                    </a:cubicBezTo>
                    <a:cubicBezTo>
                      <a:pt x="395" y="505"/>
                      <a:pt x="395" y="505"/>
                      <a:pt x="395" y="509"/>
                    </a:cubicBezTo>
                    <a:cubicBezTo>
                      <a:pt x="395" y="509"/>
                      <a:pt x="395" y="509"/>
                      <a:pt x="392" y="513"/>
                    </a:cubicBezTo>
                    <a:cubicBezTo>
                      <a:pt x="392" y="513"/>
                      <a:pt x="392" y="513"/>
                      <a:pt x="392" y="516"/>
                    </a:cubicBezTo>
                    <a:cubicBezTo>
                      <a:pt x="392" y="516"/>
                      <a:pt x="392" y="516"/>
                      <a:pt x="386" y="519"/>
                    </a:cubicBezTo>
                    <a:cubicBezTo>
                      <a:pt x="386" y="519"/>
                      <a:pt x="386" y="519"/>
                      <a:pt x="384" y="528"/>
                    </a:cubicBezTo>
                    <a:cubicBezTo>
                      <a:pt x="384" y="528"/>
                      <a:pt x="384" y="528"/>
                      <a:pt x="379" y="531"/>
                    </a:cubicBezTo>
                    <a:cubicBezTo>
                      <a:pt x="379" y="531"/>
                      <a:pt x="379" y="531"/>
                      <a:pt x="376" y="535"/>
                    </a:cubicBezTo>
                    <a:cubicBezTo>
                      <a:pt x="376" y="535"/>
                      <a:pt x="376" y="535"/>
                      <a:pt x="376" y="542"/>
                    </a:cubicBezTo>
                    <a:cubicBezTo>
                      <a:pt x="432" y="535"/>
                      <a:pt x="432" y="535"/>
                      <a:pt x="432" y="535"/>
                    </a:cubicBezTo>
                    <a:cubicBezTo>
                      <a:pt x="453" y="535"/>
                      <a:pt x="453" y="535"/>
                      <a:pt x="453" y="535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42" y="481"/>
                      <a:pt x="442" y="481"/>
                      <a:pt x="442" y="481"/>
                    </a:cubicBezTo>
                    <a:cubicBezTo>
                      <a:pt x="442" y="470"/>
                      <a:pt x="442" y="470"/>
                      <a:pt x="442" y="470"/>
                    </a:cubicBezTo>
                    <a:cubicBezTo>
                      <a:pt x="486" y="470"/>
                      <a:pt x="486" y="470"/>
                      <a:pt x="486" y="470"/>
                    </a:cubicBezTo>
                    <a:cubicBezTo>
                      <a:pt x="496" y="460"/>
                      <a:pt x="496" y="460"/>
                      <a:pt x="496" y="460"/>
                    </a:cubicBezTo>
                    <a:cubicBezTo>
                      <a:pt x="496" y="417"/>
                      <a:pt x="496" y="417"/>
                      <a:pt x="496" y="417"/>
                    </a:cubicBezTo>
                    <a:lnTo>
                      <a:pt x="486" y="406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00000"/>
                  </a:solidFill>
                  <a:latin typeface="DIN-Medium"/>
                </a:endParaRPr>
              </a:p>
            </p:txBody>
          </p:sp>
          <p:sp>
            <p:nvSpPr>
              <p:cNvPr id="537" name="Freeform 400"/>
              <p:cNvSpPr>
                <a:spLocks noEditPoints="1"/>
              </p:cNvSpPr>
              <p:nvPr/>
            </p:nvSpPr>
            <p:spPr bwMode="gray">
              <a:xfrm>
                <a:off x="2268" y="1436"/>
                <a:ext cx="121" cy="122"/>
              </a:xfrm>
              <a:custGeom>
                <a:avLst/>
                <a:gdLst/>
                <a:ahLst/>
                <a:cxnLst>
                  <a:cxn ang="0">
                    <a:pos x="6" y="75"/>
                  </a:cxn>
                  <a:cxn ang="0">
                    <a:pos x="0" y="72"/>
                  </a:cxn>
                  <a:cxn ang="0">
                    <a:pos x="227" y="122"/>
                  </a:cxn>
                  <a:cxn ang="0">
                    <a:pos x="218" y="127"/>
                  </a:cxn>
                  <a:cxn ang="0">
                    <a:pos x="214" y="120"/>
                  </a:cxn>
                  <a:cxn ang="0">
                    <a:pos x="206" y="113"/>
                  </a:cxn>
                  <a:cxn ang="0">
                    <a:pos x="197" y="111"/>
                  </a:cxn>
                  <a:cxn ang="0">
                    <a:pos x="190" y="110"/>
                  </a:cxn>
                  <a:cxn ang="0">
                    <a:pos x="185" y="110"/>
                  </a:cxn>
                  <a:cxn ang="0">
                    <a:pos x="185" y="101"/>
                  </a:cxn>
                  <a:cxn ang="0">
                    <a:pos x="189" y="95"/>
                  </a:cxn>
                  <a:cxn ang="0">
                    <a:pos x="187" y="84"/>
                  </a:cxn>
                  <a:cxn ang="0">
                    <a:pos x="177" y="78"/>
                  </a:cxn>
                  <a:cxn ang="0">
                    <a:pos x="169" y="76"/>
                  </a:cxn>
                  <a:cxn ang="0">
                    <a:pos x="170" y="61"/>
                  </a:cxn>
                  <a:cxn ang="0">
                    <a:pos x="165" y="56"/>
                  </a:cxn>
                  <a:cxn ang="0">
                    <a:pos x="161" y="61"/>
                  </a:cxn>
                  <a:cxn ang="0">
                    <a:pos x="157" y="53"/>
                  </a:cxn>
                  <a:cxn ang="0">
                    <a:pos x="158" y="35"/>
                  </a:cxn>
                  <a:cxn ang="0">
                    <a:pos x="154" y="32"/>
                  </a:cxn>
                  <a:cxn ang="0">
                    <a:pos x="147" y="32"/>
                  </a:cxn>
                  <a:cxn ang="0">
                    <a:pos x="137" y="32"/>
                  </a:cxn>
                  <a:cxn ang="0">
                    <a:pos x="126" y="27"/>
                  </a:cxn>
                  <a:cxn ang="0">
                    <a:pos x="131" y="20"/>
                  </a:cxn>
                  <a:cxn ang="0">
                    <a:pos x="130" y="12"/>
                  </a:cxn>
                  <a:cxn ang="0">
                    <a:pos x="122" y="0"/>
                  </a:cxn>
                  <a:cxn ang="0">
                    <a:pos x="115" y="6"/>
                  </a:cxn>
                  <a:cxn ang="0">
                    <a:pos x="104" y="13"/>
                  </a:cxn>
                  <a:cxn ang="0">
                    <a:pos x="96" y="15"/>
                  </a:cxn>
                  <a:cxn ang="0">
                    <a:pos x="89" y="13"/>
                  </a:cxn>
                  <a:cxn ang="0">
                    <a:pos x="91" y="22"/>
                  </a:cxn>
                  <a:cxn ang="0">
                    <a:pos x="101" y="27"/>
                  </a:cxn>
                  <a:cxn ang="0">
                    <a:pos x="97" y="33"/>
                  </a:cxn>
                  <a:cxn ang="0">
                    <a:pos x="100" y="40"/>
                  </a:cxn>
                  <a:cxn ang="0">
                    <a:pos x="99" y="46"/>
                  </a:cxn>
                  <a:cxn ang="0">
                    <a:pos x="92" y="49"/>
                  </a:cxn>
                  <a:cxn ang="0">
                    <a:pos x="88" y="45"/>
                  </a:cxn>
                  <a:cxn ang="0">
                    <a:pos x="70" y="59"/>
                  </a:cxn>
                  <a:cxn ang="0">
                    <a:pos x="73" y="71"/>
                  </a:cxn>
                  <a:cxn ang="0">
                    <a:pos x="45" y="74"/>
                  </a:cxn>
                  <a:cxn ang="0">
                    <a:pos x="14" y="72"/>
                  </a:cxn>
                  <a:cxn ang="0">
                    <a:pos x="6" y="75"/>
                  </a:cxn>
                  <a:cxn ang="0">
                    <a:pos x="6" y="141"/>
                  </a:cxn>
                  <a:cxn ang="0">
                    <a:pos x="14" y="155"/>
                  </a:cxn>
                  <a:cxn ang="0">
                    <a:pos x="27" y="173"/>
                  </a:cxn>
                  <a:cxn ang="0">
                    <a:pos x="50" y="175"/>
                  </a:cxn>
                  <a:cxn ang="0">
                    <a:pos x="60" y="211"/>
                  </a:cxn>
                  <a:cxn ang="0">
                    <a:pos x="60" y="237"/>
                  </a:cxn>
                  <a:cxn ang="0">
                    <a:pos x="92" y="226"/>
                  </a:cxn>
                  <a:cxn ang="0">
                    <a:pos x="138" y="205"/>
                  </a:cxn>
                  <a:cxn ang="0">
                    <a:pos x="146" y="184"/>
                  </a:cxn>
                  <a:cxn ang="0">
                    <a:pos x="189" y="173"/>
                  </a:cxn>
                  <a:cxn ang="0">
                    <a:pos x="209" y="163"/>
                  </a:cxn>
                  <a:cxn ang="0">
                    <a:pos x="217" y="156"/>
                  </a:cxn>
                  <a:cxn ang="0">
                    <a:pos x="225" y="144"/>
                  </a:cxn>
                  <a:cxn ang="0">
                    <a:pos x="228" y="137"/>
                  </a:cxn>
                  <a:cxn ang="0">
                    <a:pos x="232" y="129"/>
                  </a:cxn>
                </a:cxnLst>
                <a:rect l="0" t="0" r="r" b="b"/>
                <a:pathLst>
                  <a:path w="232" h="237">
                    <a:moveTo>
                      <a:pt x="0" y="72"/>
                    </a:moveTo>
                    <a:cubicBezTo>
                      <a:pt x="1" y="72"/>
                      <a:pt x="2" y="73"/>
                      <a:pt x="6" y="75"/>
                    </a:cubicBezTo>
                    <a:cubicBezTo>
                      <a:pt x="6" y="66"/>
                      <a:pt x="6" y="66"/>
                      <a:pt x="6" y="66"/>
                    </a:cubicBezTo>
                    <a:lnTo>
                      <a:pt x="0" y="72"/>
                    </a:lnTo>
                    <a:close/>
                    <a:moveTo>
                      <a:pt x="231" y="124"/>
                    </a:moveTo>
                    <a:cubicBezTo>
                      <a:pt x="227" y="122"/>
                      <a:pt x="227" y="122"/>
                      <a:pt x="227" y="122"/>
                    </a:cubicBezTo>
                    <a:cubicBezTo>
                      <a:pt x="223" y="124"/>
                      <a:pt x="223" y="124"/>
                      <a:pt x="223" y="124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6" y="124"/>
                      <a:pt x="216" y="124"/>
                      <a:pt x="216" y="124"/>
                    </a:cubicBezTo>
                    <a:cubicBezTo>
                      <a:pt x="214" y="120"/>
                      <a:pt x="214" y="120"/>
                      <a:pt x="214" y="120"/>
                    </a:cubicBezTo>
                    <a:cubicBezTo>
                      <a:pt x="210" y="117"/>
                      <a:pt x="210" y="117"/>
                      <a:pt x="210" y="117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2" y="113"/>
                      <a:pt x="202" y="113"/>
                      <a:pt x="202" y="113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2" y="80"/>
                      <a:pt x="182" y="80"/>
                      <a:pt x="182" y="80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1"/>
                      <a:pt x="169" y="71"/>
                      <a:pt x="169" y="71"/>
                    </a:cubicBezTo>
                    <a:cubicBezTo>
                      <a:pt x="170" y="61"/>
                      <a:pt x="170" y="61"/>
                      <a:pt x="170" y="61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4" y="32"/>
                      <a:pt x="154" y="32"/>
                      <a:pt x="154" y="32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8" y="76"/>
                      <a:pt x="7" y="76"/>
                      <a:pt x="6" y="75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4"/>
                      <a:pt x="14" y="155"/>
                      <a:pt x="14" y="155"/>
                    </a:cubicBezTo>
                    <a:cubicBezTo>
                      <a:pt x="14" y="155"/>
                      <a:pt x="15" y="155"/>
                      <a:pt x="16" y="156"/>
                    </a:cubicBezTo>
                    <a:cubicBezTo>
                      <a:pt x="27" y="173"/>
                      <a:pt x="27" y="173"/>
                      <a:pt x="27" y="173"/>
                    </a:cubicBezTo>
                    <a:cubicBezTo>
                      <a:pt x="48" y="173"/>
                      <a:pt x="48" y="173"/>
                      <a:pt x="48" y="173"/>
                    </a:cubicBezTo>
                    <a:cubicBezTo>
                      <a:pt x="48" y="173"/>
                      <a:pt x="49" y="174"/>
                      <a:pt x="50" y="175"/>
                    </a:cubicBezTo>
                    <a:cubicBezTo>
                      <a:pt x="59" y="201"/>
                      <a:pt x="59" y="201"/>
                      <a:pt x="59" y="201"/>
                    </a:cubicBezTo>
                    <a:cubicBezTo>
                      <a:pt x="59" y="205"/>
                      <a:pt x="60" y="208"/>
                      <a:pt x="60" y="211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7"/>
                      <a:pt x="60" y="237"/>
                      <a:pt x="60" y="237"/>
                    </a:cubicBezTo>
                    <a:cubicBezTo>
                      <a:pt x="76" y="232"/>
                      <a:pt x="76" y="232"/>
                      <a:pt x="76" y="232"/>
                    </a:cubicBezTo>
                    <a:cubicBezTo>
                      <a:pt x="92" y="226"/>
                      <a:pt x="92" y="226"/>
                      <a:pt x="92" y="226"/>
                    </a:cubicBezTo>
                    <a:cubicBezTo>
                      <a:pt x="103" y="205"/>
                      <a:pt x="103" y="205"/>
                      <a:pt x="103" y="205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46" y="205"/>
                      <a:pt x="146" y="205"/>
                      <a:pt x="146" y="20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78" y="184"/>
                      <a:pt x="178" y="184"/>
                      <a:pt x="178" y="184"/>
                    </a:cubicBezTo>
                    <a:cubicBezTo>
                      <a:pt x="189" y="173"/>
                      <a:pt x="189" y="173"/>
                      <a:pt x="189" y="173"/>
                    </a:cubicBezTo>
                    <a:cubicBezTo>
                      <a:pt x="210" y="170"/>
                      <a:pt x="210" y="170"/>
                      <a:pt x="210" y="170"/>
                    </a:cubicBezTo>
                    <a:cubicBezTo>
                      <a:pt x="209" y="163"/>
                      <a:pt x="209" y="163"/>
                      <a:pt x="209" y="163"/>
                    </a:cubicBezTo>
                    <a:cubicBezTo>
                      <a:pt x="213" y="159"/>
                      <a:pt x="213" y="159"/>
                      <a:pt x="213" y="159"/>
                    </a:cubicBezTo>
                    <a:cubicBezTo>
                      <a:pt x="217" y="156"/>
                      <a:pt x="217" y="156"/>
                      <a:pt x="217" y="156"/>
                    </a:cubicBezTo>
                    <a:cubicBezTo>
                      <a:pt x="219" y="147"/>
                      <a:pt x="219" y="147"/>
                      <a:pt x="219" y="147"/>
                    </a:cubicBezTo>
                    <a:cubicBezTo>
                      <a:pt x="225" y="144"/>
                      <a:pt x="225" y="144"/>
                      <a:pt x="225" y="144"/>
                    </a:cubicBezTo>
                    <a:cubicBezTo>
                      <a:pt x="225" y="141"/>
                      <a:pt x="225" y="141"/>
                      <a:pt x="225" y="141"/>
                    </a:cubicBezTo>
                    <a:cubicBezTo>
                      <a:pt x="228" y="137"/>
                      <a:pt x="228" y="137"/>
                      <a:pt x="228" y="137"/>
                    </a:cubicBezTo>
                    <a:cubicBezTo>
                      <a:pt x="229" y="133"/>
                      <a:pt x="229" y="133"/>
                      <a:pt x="229" y="133"/>
                    </a:cubicBezTo>
                    <a:cubicBezTo>
                      <a:pt x="232" y="129"/>
                      <a:pt x="232" y="129"/>
                      <a:pt x="232" y="129"/>
                    </a:cubicBezTo>
                    <a:cubicBezTo>
                      <a:pt x="231" y="124"/>
                      <a:pt x="231" y="124"/>
                      <a:pt x="231" y="124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 dirty="0">
                  <a:solidFill>
                    <a:srgbClr val="000000"/>
                  </a:solidFill>
                  <a:latin typeface="DIN-Medium"/>
                </a:endParaRPr>
              </a:p>
            </p:txBody>
          </p:sp>
        </p:grpSp>
        <p:sp>
          <p:nvSpPr>
            <p:cNvPr id="531" name="USA (Alaska)"/>
            <p:cNvSpPr>
              <a:spLocks noEditPoints="1"/>
            </p:cNvSpPr>
            <p:nvPr/>
          </p:nvSpPr>
          <p:spPr bwMode="gray">
            <a:xfrm>
              <a:off x="1209891" y="2148388"/>
              <a:ext cx="902121" cy="361362"/>
            </a:xfrm>
            <a:custGeom>
              <a:avLst/>
              <a:gdLst>
                <a:gd name="T0" fmla="*/ 2147483647 w 3072"/>
                <a:gd name="T1" fmla="*/ 2147483647 h 1332"/>
                <a:gd name="T2" fmla="*/ 2147483647 w 3072"/>
                <a:gd name="T3" fmla="*/ 2147483647 h 1332"/>
                <a:gd name="T4" fmla="*/ 2147483647 w 3072"/>
                <a:gd name="T5" fmla="*/ 2147483647 h 1332"/>
                <a:gd name="T6" fmla="*/ 2147483647 w 3072"/>
                <a:gd name="T7" fmla="*/ 2147483647 h 1332"/>
                <a:gd name="T8" fmla="*/ 2147483647 w 3072"/>
                <a:gd name="T9" fmla="*/ 2147483647 h 1332"/>
                <a:gd name="T10" fmla="*/ 2147483647 w 3072"/>
                <a:gd name="T11" fmla="*/ 2147483647 h 1332"/>
                <a:gd name="T12" fmla="*/ 2147483647 w 3072"/>
                <a:gd name="T13" fmla="*/ 2147483647 h 1332"/>
                <a:gd name="T14" fmla="*/ 2147483647 w 3072"/>
                <a:gd name="T15" fmla="*/ 2147483647 h 1332"/>
                <a:gd name="T16" fmla="*/ 2147483647 w 3072"/>
                <a:gd name="T17" fmla="*/ 2147483647 h 1332"/>
                <a:gd name="T18" fmla="*/ 2147483647 w 3072"/>
                <a:gd name="T19" fmla="*/ 2147483647 h 1332"/>
                <a:gd name="T20" fmla="*/ 2147483647 w 3072"/>
                <a:gd name="T21" fmla="*/ 2147483647 h 1332"/>
                <a:gd name="T22" fmla="*/ 2147483647 w 3072"/>
                <a:gd name="T23" fmla="*/ 0 h 1332"/>
                <a:gd name="T24" fmla="*/ 2147483647 w 3072"/>
                <a:gd name="T25" fmla="*/ 2147483647 h 1332"/>
                <a:gd name="T26" fmla="*/ 2147483647 w 3072"/>
                <a:gd name="T27" fmla="*/ 2147483647 h 1332"/>
                <a:gd name="T28" fmla="*/ 2147483647 w 3072"/>
                <a:gd name="T29" fmla="*/ 2147483647 h 1332"/>
                <a:gd name="T30" fmla="*/ 2147483647 w 3072"/>
                <a:gd name="T31" fmla="*/ 2147483647 h 1332"/>
                <a:gd name="T32" fmla="*/ 2147483647 w 3072"/>
                <a:gd name="T33" fmla="*/ 2147483647 h 1332"/>
                <a:gd name="T34" fmla="*/ 2147483647 w 3072"/>
                <a:gd name="T35" fmla="*/ 2147483647 h 1332"/>
                <a:gd name="T36" fmla="*/ 2147483647 w 3072"/>
                <a:gd name="T37" fmla="*/ 2147483647 h 1332"/>
                <a:gd name="T38" fmla="*/ 2147483647 w 3072"/>
                <a:gd name="T39" fmla="*/ 2147483647 h 1332"/>
                <a:gd name="T40" fmla="*/ 2147483647 w 3072"/>
                <a:gd name="T41" fmla="*/ 2147483647 h 1332"/>
                <a:gd name="T42" fmla="*/ 2147483647 w 3072"/>
                <a:gd name="T43" fmla="*/ 2147483647 h 1332"/>
                <a:gd name="T44" fmla="*/ 2147483647 w 3072"/>
                <a:gd name="T45" fmla="*/ 2147483647 h 1332"/>
                <a:gd name="T46" fmla="*/ 2147483647 w 3072"/>
                <a:gd name="T47" fmla="*/ 2147483647 h 1332"/>
                <a:gd name="T48" fmla="*/ 2147483647 w 3072"/>
                <a:gd name="T49" fmla="*/ 2147483647 h 1332"/>
                <a:gd name="T50" fmla="*/ 2147483647 w 3072"/>
                <a:gd name="T51" fmla="*/ 2147483647 h 1332"/>
                <a:gd name="T52" fmla="*/ 2147483647 w 3072"/>
                <a:gd name="T53" fmla="*/ 2147483647 h 1332"/>
                <a:gd name="T54" fmla="*/ 2147483647 w 3072"/>
                <a:gd name="T55" fmla="*/ 2147483647 h 1332"/>
                <a:gd name="T56" fmla="*/ 2147483647 w 3072"/>
                <a:gd name="T57" fmla="*/ 2147483647 h 1332"/>
                <a:gd name="T58" fmla="*/ 2147483647 w 3072"/>
                <a:gd name="T59" fmla="*/ 2147483647 h 1332"/>
                <a:gd name="T60" fmla="*/ 2147483647 w 3072"/>
                <a:gd name="T61" fmla="*/ 2147483647 h 1332"/>
                <a:gd name="T62" fmla="*/ 2147483647 w 3072"/>
                <a:gd name="T63" fmla="*/ 2147483647 h 1332"/>
                <a:gd name="T64" fmla="*/ 2147483647 w 3072"/>
                <a:gd name="T65" fmla="*/ 2147483647 h 1332"/>
                <a:gd name="T66" fmla="*/ 2147483647 w 3072"/>
                <a:gd name="T67" fmla="*/ 2147483647 h 1332"/>
                <a:gd name="T68" fmla="*/ 2147483647 w 3072"/>
                <a:gd name="T69" fmla="*/ 2147483647 h 1332"/>
                <a:gd name="T70" fmla="*/ 2147483647 w 3072"/>
                <a:gd name="T71" fmla="*/ 2147483647 h 1332"/>
                <a:gd name="T72" fmla="*/ 2147483647 w 3072"/>
                <a:gd name="T73" fmla="*/ 2147483647 h 1332"/>
                <a:gd name="T74" fmla="*/ 2147483647 w 3072"/>
                <a:gd name="T75" fmla="*/ 2147483647 h 1332"/>
                <a:gd name="T76" fmla="*/ 2147483647 w 3072"/>
                <a:gd name="T77" fmla="*/ 2147483647 h 1332"/>
                <a:gd name="T78" fmla="*/ 2147483647 w 3072"/>
                <a:gd name="T79" fmla="*/ 2147483647 h 1332"/>
                <a:gd name="T80" fmla="*/ 2147483647 w 3072"/>
                <a:gd name="T81" fmla="*/ 2147483647 h 1332"/>
                <a:gd name="T82" fmla="*/ 2147483647 w 3072"/>
                <a:gd name="T83" fmla="*/ 2147483647 h 1332"/>
                <a:gd name="T84" fmla="*/ 2147483647 w 3072"/>
                <a:gd name="T85" fmla="*/ 2147483647 h 1332"/>
                <a:gd name="T86" fmla="*/ 2147483647 w 3072"/>
                <a:gd name="T87" fmla="*/ 2147483647 h 1332"/>
                <a:gd name="T88" fmla="*/ 2147483647 w 3072"/>
                <a:gd name="T89" fmla="*/ 2147483647 h 1332"/>
                <a:gd name="T90" fmla="*/ 2147483647 w 3072"/>
                <a:gd name="T91" fmla="*/ 2147483647 h 1332"/>
                <a:gd name="T92" fmla="*/ 2147483647 w 3072"/>
                <a:gd name="T93" fmla="*/ 2147483647 h 1332"/>
                <a:gd name="T94" fmla="*/ 2147483647 w 3072"/>
                <a:gd name="T95" fmla="*/ 2147483647 h 1332"/>
                <a:gd name="T96" fmla="*/ 2147483647 w 3072"/>
                <a:gd name="T97" fmla="*/ 2147483647 h 1332"/>
                <a:gd name="T98" fmla="*/ 2147483647 w 3072"/>
                <a:gd name="T99" fmla="*/ 2147483647 h 1332"/>
                <a:gd name="T100" fmla="*/ 2147483647 w 3072"/>
                <a:gd name="T101" fmla="*/ 2147483647 h 1332"/>
                <a:gd name="T102" fmla="*/ 2147483647 w 3072"/>
                <a:gd name="T103" fmla="*/ 2147483647 h 1332"/>
                <a:gd name="T104" fmla="*/ 2147483647 w 3072"/>
                <a:gd name="T105" fmla="*/ 2147483647 h 1332"/>
                <a:gd name="T106" fmla="*/ 2147483647 w 3072"/>
                <a:gd name="T107" fmla="*/ 2147483647 h 1332"/>
                <a:gd name="T108" fmla="*/ 2147483647 w 3072"/>
                <a:gd name="T109" fmla="*/ 2147483647 h 1332"/>
                <a:gd name="T110" fmla="*/ 2147483647 w 3072"/>
                <a:gd name="T111" fmla="*/ 2147483647 h 1332"/>
                <a:gd name="T112" fmla="*/ 2147483647 w 3072"/>
                <a:gd name="T113" fmla="*/ 2147483647 h 1332"/>
                <a:gd name="T114" fmla="*/ 2147483647 w 3072"/>
                <a:gd name="T115" fmla="*/ 2147483647 h 1332"/>
                <a:gd name="T116" fmla="*/ 2147483647 w 3072"/>
                <a:gd name="T117" fmla="*/ 2147483647 h 1332"/>
                <a:gd name="T118" fmla="*/ 2147483647 w 3072"/>
                <a:gd name="T119" fmla="*/ 2147483647 h 1332"/>
                <a:gd name="T120" fmla="*/ 2147483647 w 3072"/>
                <a:gd name="T121" fmla="*/ 2147483647 h 1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72"/>
                <a:gd name="T184" fmla="*/ 0 h 1332"/>
                <a:gd name="T185" fmla="*/ 3072 w 3072"/>
                <a:gd name="T186" fmla="*/ 1332 h 1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72" h="1332">
                  <a:moveTo>
                    <a:pt x="2454" y="930"/>
                  </a:moveTo>
                  <a:lnTo>
                    <a:pt x="2418" y="966"/>
                  </a:lnTo>
                  <a:lnTo>
                    <a:pt x="2400" y="1002"/>
                  </a:lnTo>
                  <a:lnTo>
                    <a:pt x="2412" y="1002"/>
                  </a:lnTo>
                  <a:lnTo>
                    <a:pt x="2448" y="984"/>
                  </a:lnTo>
                  <a:lnTo>
                    <a:pt x="2460" y="972"/>
                  </a:lnTo>
                  <a:lnTo>
                    <a:pt x="2460" y="954"/>
                  </a:lnTo>
                  <a:lnTo>
                    <a:pt x="2472" y="942"/>
                  </a:lnTo>
                  <a:lnTo>
                    <a:pt x="2460" y="930"/>
                  </a:lnTo>
                  <a:lnTo>
                    <a:pt x="2454" y="930"/>
                  </a:lnTo>
                  <a:close/>
                  <a:moveTo>
                    <a:pt x="2400" y="930"/>
                  </a:moveTo>
                  <a:lnTo>
                    <a:pt x="2388" y="930"/>
                  </a:lnTo>
                  <a:lnTo>
                    <a:pt x="2376" y="936"/>
                  </a:lnTo>
                  <a:lnTo>
                    <a:pt x="2364" y="948"/>
                  </a:lnTo>
                  <a:lnTo>
                    <a:pt x="2364" y="954"/>
                  </a:lnTo>
                  <a:lnTo>
                    <a:pt x="2370" y="966"/>
                  </a:lnTo>
                  <a:lnTo>
                    <a:pt x="2376" y="972"/>
                  </a:lnTo>
                  <a:lnTo>
                    <a:pt x="2406" y="972"/>
                  </a:lnTo>
                  <a:lnTo>
                    <a:pt x="2412" y="960"/>
                  </a:lnTo>
                  <a:lnTo>
                    <a:pt x="2418" y="954"/>
                  </a:lnTo>
                  <a:lnTo>
                    <a:pt x="2418" y="942"/>
                  </a:lnTo>
                  <a:lnTo>
                    <a:pt x="2406" y="936"/>
                  </a:lnTo>
                  <a:lnTo>
                    <a:pt x="2400" y="930"/>
                  </a:lnTo>
                  <a:close/>
                  <a:moveTo>
                    <a:pt x="2316" y="1188"/>
                  </a:moveTo>
                  <a:lnTo>
                    <a:pt x="2328" y="1188"/>
                  </a:lnTo>
                  <a:lnTo>
                    <a:pt x="2340" y="1152"/>
                  </a:lnTo>
                  <a:lnTo>
                    <a:pt x="2322" y="1158"/>
                  </a:lnTo>
                  <a:lnTo>
                    <a:pt x="2316" y="1188"/>
                  </a:lnTo>
                  <a:close/>
                  <a:moveTo>
                    <a:pt x="2388" y="1074"/>
                  </a:moveTo>
                  <a:lnTo>
                    <a:pt x="2370" y="1086"/>
                  </a:lnTo>
                  <a:lnTo>
                    <a:pt x="2382" y="1098"/>
                  </a:lnTo>
                  <a:lnTo>
                    <a:pt x="2388" y="1098"/>
                  </a:lnTo>
                  <a:lnTo>
                    <a:pt x="2382" y="1104"/>
                  </a:lnTo>
                  <a:lnTo>
                    <a:pt x="2376" y="1104"/>
                  </a:lnTo>
                  <a:lnTo>
                    <a:pt x="2364" y="1116"/>
                  </a:lnTo>
                  <a:lnTo>
                    <a:pt x="2358" y="1116"/>
                  </a:lnTo>
                  <a:lnTo>
                    <a:pt x="2352" y="1122"/>
                  </a:lnTo>
                  <a:lnTo>
                    <a:pt x="2352" y="1152"/>
                  </a:lnTo>
                  <a:lnTo>
                    <a:pt x="2358" y="1164"/>
                  </a:lnTo>
                  <a:lnTo>
                    <a:pt x="2358" y="1188"/>
                  </a:lnTo>
                  <a:lnTo>
                    <a:pt x="2370" y="1182"/>
                  </a:lnTo>
                  <a:lnTo>
                    <a:pt x="2376" y="1170"/>
                  </a:lnTo>
                  <a:lnTo>
                    <a:pt x="2388" y="1164"/>
                  </a:lnTo>
                  <a:lnTo>
                    <a:pt x="2394" y="1158"/>
                  </a:lnTo>
                  <a:lnTo>
                    <a:pt x="2394" y="1146"/>
                  </a:lnTo>
                  <a:lnTo>
                    <a:pt x="2382" y="1134"/>
                  </a:lnTo>
                  <a:lnTo>
                    <a:pt x="2394" y="1134"/>
                  </a:lnTo>
                  <a:lnTo>
                    <a:pt x="2412" y="1116"/>
                  </a:lnTo>
                  <a:lnTo>
                    <a:pt x="2412" y="1098"/>
                  </a:lnTo>
                  <a:lnTo>
                    <a:pt x="2388" y="1074"/>
                  </a:lnTo>
                  <a:close/>
                  <a:moveTo>
                    <a:pt x="2562" y="1080"/>
                  </a:moveTo>
                  <a:lnTo>
                    <a:pt x="2550" y="1080"/>
                  </a:lnTo>
                  <a:lnTo>
                    <a:pt x="2550" y="1074"/>
                  </a:lnTo>
                  <a:lnTo>
                    <a:pt x="2544" y="1068"/>
                  </a:lnTo>
                  <a:lnTo>
                    <a:pt x="2538" y="1068"/>
                  </a:lnTo>
                  <a:lnTo>
                    <a:pt x="2532" y="1062"/>
                  </a:lnTo>
                  <a:lnTo>
                    <a:pt x="2520" y="1056"/>
                  </a:lnTo>
                  <a:lnTo>
                    <a:pt x="2514" y="1050"/>
                  </a:lnTo>
                  <a:lnTo>
                    <a:pt x="2514" y="1044"/>
                  </a:lnTo>
                  <a:lnTo>
                    <a:pt x="2520" y="1032"/>
                  </a:lnTo>
                  <a:lnTo>
                    <a:pt x="2520" y="1020"/>
                  </a:lnTo>
                  <a:lnTo>
                    <a:pt x="2526" y="1008"/>
                  </a:lnTo>
                  <a:lnTo>
                    <a:pt x="2532" y="1002"/>
                  </a:lnTo>
                  <a:lnTo>
                    <a:pt x="2532" y="960"/>
                  </a:lnTo>
                  <a:lnTo>
                    <a:pt x="2550" y="924"/>
                  </a:lnTo>
                  <a:lnTo>
                    <a:pt x="2550" y="906"/>
                  </a:lnTo>
                  <a:lnTo>
                    <a:pt x="2544" y="894"/>
                  </a:lnTo>
                  <a:lnTo>
                    <a:pt x="2526" y="876"/>
                  </a:lnTo>
                  <a:lnTo>
                    <a:pt x="2538" y="864"/>
                  </a:lnTo>
                  <a:lnTo>
                    <a:pt x="2538" y="834"/>
                  </a:lnTo>
                  <a:lnTo>
                    <a:pt x="2544" y="828"/>
                  </a:lnTo>
                  <a:lnTo>
                    <a:pt x="2550" y="828"/>
                  </a:lnTo>
                  <a:lnTo>
                    <a:pt x="2556" y="822"/>
                  </a:lnTo>
                  <a:lnTo>
                    <a:pt x="2550" y="816"/>
                  </a:lnTo>
                  <a:lnTo>
                    <a:pt x="2532" y="810"/>
                  </a:lnTo>
                  <a:lnTo>
                    <a:pt x="2520" y="810"/>
                  </a:lnTo>
                  <a:lnTo>
                    <a:pt x="2502" y="816"/>
                  </a:lnTo>
                  <a:lnTo>
                    <a:pt x="2490" y="816"/>
                  </a:lnTo>
                  <a:lnTo>
                    <a:pt x="2484" y="822"/>
                  </a:lnTo>
                  <a:lnTo>
                    <a:pt x="2478" y="822"/>
                  </a:lnTo>
                  <a:lnTo>
                    <a:pt x="2478" y="834"/>
                  </a:lnTo>
                  <a:lnTo>
                    <a:pt x="2460" y="834"/>
                  </a:lnTo>
                  <a:lnTo>
                    <a:pt x="2454" y="840"/>
                  </a:lnTo>
                  <a:lnTo>
                    <a:pt x="2442" y="846"/>
                  </a:lnTo>
                  <a:lnTo>
                    <a:pt x="2430" y="846"/>
                  </a:lnTo>
                  <a:lnTo>
                    <a:pt x="2418" y="852"/>
                  </a:lnTo>
                  <a:lnTo>
                    <a:pt x="2406" y="852"/>
                  </a:lnTo>
                  <a:lnTo>
                    <a:pt x="2400" y="858"/>
                  </a:lnTo>
                  <a:lnTo>
                    <a:pt x="2394" y="858"/>
                  </a:lnTo>
                  <a:lnTo>
                    <a:pt x="2388" y="864"/>
                  </a:lnTo>
                  <a:lnTo>
                    <a:pt x="2376" y="870"/>
                  </a:lnTo>
                  <a:lnTo>
                    <a:pt x="2370" y="876"/>
                  </a:lnTo>
                  <a:lnTo>
                    <a:pt x="2364" y="876"/>
                  </a:lnTo>
                  <a:lnTo>
                    <a:pt x="2364" y="864"/>
                  </a:lnTo>
                  <a:lnTo>
                    <a:pt x="2382" y="846"/>
                  </a:lnTo>
                  <a:lnTo>
                    <a:pt x="2376" y="840"/>
                  </a:lnTo>
                  <a:lnTo>
                    <a:pt x="2364" y="834"/>
                  </a:lnTo>
                  <a:lnTo>
                    <a:pt x="2358" y="828"/>
                  </a:lnTo>
                  <a:lnTo>
                    <a:pt x="2358" y="810"/>
                  </a:lnTo>
                  <a:lnTo>
                    <a:pt x="2352" y="798"/>
                  </a:lnTo>
                  <a:lnTo>
                    <a:pt x="2352" y="792"/>
                  </a:lnTo>
                  <a:lnTo>
                    <a:pt x="2376" y="768"/>
                  </a:lnTo>
                  <a:lnTo>
                    <a:pt x="2340" y="768"/>
                  </a:lnTo>
                  <a:lnTo>
                    <a:pt x="2328" y="780"/>
                  </a:lnTo>
                  <a:lnTo>
                    <a:pt x="2274" y="780"/>
                  </a:lnTo>
                  <a:lnTo>
                    <a:pt x="2274" y="768"/>
                  </a:lnTo>
                  <a:lnTo>
                    <a:pt x="2280" y="756"/>
                  </a:lnTo>
                  <a:lnTo>
                    <a:pt x="2292" y="750"/>
                  </a:lnTo>
                  <a:lnTo>
                    <a:pt x="2298" y="744"/>
                  </a:lnTo>
                  <a:lnTo>
                    <a:pt x="3072" y="108"/>
                  </a:lnTo>
                  <a:lnTo>
                    <a:pt x="3054" y="108"/>
                  </a:lnTo>
                  <a:lnTo>
                    <a:pt x="3054" y="102"/>
                  </a:lnTo>
                  <a:lnTo>
                    <a:pt x="3048" y="90"/>
                  </a:lnTo>
                  <a:lnTo>
                    <a:pt x="3036" y="84"/>
                  </a:lnTo>
                  <a:lnTo>
                    <a:pt x="3030" y="78"/>
                  </a:lnTo>
                  <a:lnTo>
                    <a:pt x="3012" y="78"/>
                  </a:lnTo>
                  <a:lnTo>
                    <a:pt x="2988" y="84"/>
                  </a:lnTo>
                  <a:lnTo>
                    <a:pt x="2964" y="84"/>
                  </a:lnTo>
                  <a:lnTo>
                    <a:pt x="2928" y="96"/>
                  </a:lnTo>
                  <a:lnTo>
                    <a:pt x="2916" y="96"/>
                  </a:lnTo>
                  <a:lnTo>
                    <a:pt x="2892" y="84"/>
                  </a:lnTo>
                  <a:lnTo>
                    <a:pt x="2886" y="78"/>
                  </a:lnTo>
                  <a:lnTo>
                    <a:pt x="2874" y="72"/>
                  </a:lnTo>
                  <a:lnTo>
                    <a:pt x="2784" y="72"/>
                  </a:lnTo>
                  <a:lnTo>
                    <a:pt x="2772" y="66"/>
                  </a:lnTo>
                  <a:lnTo>
                    <a:pt x="2766" y="60"/>
                  </a:lnTo>
                  <a:lnTo>
                    <a:pt x="2748" y="60"/>
                  </a:lnTo>
                  <a:lnTo>
                    <a:pt x="2736" y="54"/>
                  </a:lnTo>
                  <a:lnTo>
                    <a:pt x="2598" y="54"/>
                  </a:lnTo>
                  <a:lnTo>
                    <a:pt x="2598" y="42"/>
                  </a:lnTo>
                  <a:lnTo>
                    <a:pt x="2604" y="36"/>
                  </a:lnTo>
                  <a:lnTo>
                    <a:pt x="2592" y="36"/>
                  </a:lnTo>
                  <a:lnTo>
                    <a:pt x="2574" y="30"/>
                  </a:lnTo>
                  <a:lnTo>
                    <a:pt x="2562" y="30"/>
                  </a:lnTo>
                  <a:lnTo>
                    <a:pt x="2550" y="24"/>
                  </a:lnTo>
                  <a:lnTo>
                    <a:pt x="2532" y="24"/>
                  </a:lnTo>
                  <a:lnTo>
                    <a:pt x="2520" y="30"/>
                  </a:lnTo>
                  <a:lnTo>
                    <a:pt x="2496" y="30"/>
                  </a:lnTo>
                  <a:lnTo>
                    <a:pt x="2490" y="36"/>
                  </a:lnTo>
                  <a:lnTo>
                    <a:pt x="2484" y="36"/>
                  </a:lnTo>
                  <a:lnTo>
                    <a:pt x="2514" y="0"/>
                  </a:lnTo>
                  <a:lnTo>
                    <a:pt x="2430" y="36"/>
                  </a:lnTo>
                  <a:lnTo>
                    <a:pt x="2460" y="0"/>
                  </a:lnTo>
                  <a:lnTo>
                    <a:pt x="2430" y="0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358" y="30"/>
                  </a:lnTo>
                  <a:lnTo>
                    <a:pt x="2232" y="30"/>
                  </a:lnTo>
                  <a:lnTo>
                    <a:pt x="2214" y="36"/>
                  </a:lnTo>
                  <a:lnTo>
                    <a:pt x="2208" y="42"/>
                  </a:lnTo>
                  <a:lnTo>
                    <a:pt x="2184" y="54"/>
                  </a:lnTo>
                  <a:lnTo>
                    <a:pt x="2172" y="54"/>
                  </a:lnTo>
                  <a:lnTo>
                    <a:pt x="2166" y="60"/>
                  </a:lnTo>
                  <a:lnTo>
                    <a:pt x="2046" y="60"/>
                  </a:lnTo>
                  <a:lnTo>
                    <a:pt x="2004" y="72"/>
                  </a:lnTo>
                  <a:lnTo>
                    <a:pt x="1956" y="102"/>
                  </a:lnTo>
                  <a:lnTo>
                    <a:pt x="1902" y="132"/>
                  </a:lnTo>
                  <a:lnTo>
                    <a:pt x="1854" y="144"/>
                  </a:lnTo>
                  <a:lnTo>
                    <a:pt x="1758" y="156"/>
                  </a:lnTo>
                  <a:lnTo>
                    <a:pt x="1722" y="162"/>
                  </a:lnTo>
                  <a:lnTo>
                    <a:pt x="1704" y="162"/>
                  </a:lnTo>
                  <a:lnTo>
                    <a:pt x="1698" y="168"/>
                  </a:lnTo>
                  <a:lnTo>
                    <a:pt x="1644" y="186"/>
                  </a:lnTo>
                  <a:lnTo>
                    <a:pt x="1632" y="192"/>
                  </a:lnTo>
                  <a:lnTo>
                    <a:pt x="1620" y="192"/>
                  </a:lnTo>
                  <a:lnTo>
                    <a:pt x="1620" y="198"/>
                  </a:lnTo>
                  <a:lnTo>
                    <a:pt x="1626" y="204"/>
                  </a:lnTo>
                  <a:lnTo>
                    <a:pt x="1638" y="210"/>
                  </a:lnTo>
                  <a:lnTo>
                    <a:pt x="1650" y="222"/>
                  </a:lnTo>
                  <a:lnTo>
                    <a:pt x="1656" y="222"/>
                  </a:lnTo>
                  <a:lnTo>
                    <a:pt x="1662" y="234"/>
                  </a:lnTo>
                  <a:lnTo>
                    <a:pt x="1662" y="240"/>
                  </a:lnTo>
                  <a:lnTo>
                    <a:pt x="1668" y="252"/>
                  </a:lnTo>
                  <a:lnTo>
                    <a:pt x="1668" y="264"/>
                  </a:lnTo>
                  <a:lnTo>
                    <a:pt x="1662" y="264"/>
                  </a:lnTo>
                  <a:lnTo>
                    <a:pt x="1650" y="270"/>
                  </a:lnTo>
                  <a:lnTo>
                    <a:pt x="1644" y="282"/>
                  </a:lnTo>
                  <a:lnTo>
                    <a:pt x="1734" y="282"/>
                  </a:lnTo>
                  <a:lnTo>
                    <a:pt x="1704" y="318"/>
                  </a:lnTo>
                  <a:lnTo>
                    <a:pt x="1770" y="318"/>
                  </a:lnTo>
                  <a:lnTo>
                    <a:pt x="1764" y="336"/>
                  </a:lnTo>
                  <a:lnTo>
                    <a:pt x="1710" y="336"/>
                  </a:lnTo>
                  <a:lnTo>
                    <a:pt x="1698" y="348"/>
                  </a:lnTo>
                  <a:lnTo>
                    <a:pt x="1632" y="348"/>
                  </a:lnTo>
                  <a:lnTo>
                    <a:pt x="1614" y="354"/>
                  </a:lnTo>
                  <a:lnTo>
                    <a:pt x="1560" y="354"/>
                  </a:lnTo>
                  <a:lnTo>
                    <a:pt x="1554" y="348"/>
                  </a:lnTo>
                  <a:lnTo>
                    <a:pt x="1548" y="348"/>
                  </a:lnTo>
                  <a:lnTo>
                    <a:pt x="1554" y="342"/>
                  </a:lnTo>
                  <a:lnTo>
                    <a:pt x="1560" y="342"/>
                  </a:lnTo>
                  <a:lnTo>
                    <a:pt x="1572" y="330"/>
                  </a:lnTo>
                  <a:lnTo>
                    <a:pt x="1566" y="324"/>
                  </a:lnTo>
                  <a:lnTo>
                    <a:pt x="1458" y="324"/>
                  </a:lnTo>
                  <a:lnTo>
                    <a:pt x="1452" y="330"/>
                  </a:lnTo>
                  <a:lnTo>
                    <a:pt x="1452" y="348"/>
                  </a:lnTo>
                  <a:lnTo>
                    <a:pt x="1434" y="348"/>
                  </a:lnTo>
                  <a:lnTo>
                    <a:pt x="1422" y="354"/>
                  </a:lnTo>
                  <a:lnTo>
                    <a:pt x="1404" y="354"/>
                  </a:lnTo>
                  <a:lnTo>
                    <a:pt x="1386" y="360"/>
                  </a:lnTo>
                  <a:lnTo>
                    <a:pt x="1338" y="360"/>
                  </a:lnTo>
                  <a:lnTo>
                    <a:pt x="1308" y="366"/>
                  </a:lnTo>
                  <a:lnTo>
                    <a:pt x="1254" y="384"/>
                  </a:lnTo>
                  <a:lnTo>
                    <a:pt x="1254" y="390"/>
                  </a:lnTo>
                  <a:lnTo>
                    <a:pt x="1272" y="396"/>
                  </a:lnTo>
                  <a:lnTo>
                    <a:pt x="1284" y="402"/>
                  </a:lnTo>
                  <a:lnTo>
                    <a:pt x="1314" y="402"/>
                  </a:lnTo>
                  <a:lnTo>
                    <a:pt x="1272" y="420"/>
                  </a:lnTo>
                  <a:lnTo>
                    <a:pt x="1260" y="462"/>
                  </a:lnTo>
                  <a:lnTo>
                    <a:pt x="1272" y="462"/>
                  </a:lnTo>
                  <a:lnTo>
                    <a:pt x="1290" y="468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62"/>
                  </a:lnTo>
                  <a:lnTo>
                    <a:pt x="1410" y="474"/>
                  </a:lnTo>
                  <a:lnTo>
                    <a:pt x="1422" y="456"/>
                  </a:lnTo>
                  <a:lnTo>
                    <a:pt x="1434" y="474"/>
                  </a:lnTo>
                  <a:lnTo>
                    <a:pt x="1446" y="468"/>
                  </a:lnTo>
                  <a:lnTo>
                    <a:pt x="1452" y="462"/>
                  </a:lnTo>
                  <a:lnTo>
                    <a:pt x="1476" y="450"/>
                  </a:lnTo>
                  <a:lnTo>
                    <a:pt x="1482" y="444"/>
                  </a:lnTo>
                  <a:lnTo>
                    <a:pt x="1494" y="444"/>
                  </a:lnTo>
                  <a:lnTo>
                    <a:pt x="1506" y="450"/>
                  </a:lnTo>
                  <a:lnTo>
                    <a:pt x="1524" y="450"/>
                  </a:lnTo>
                  <a:lnTo>
                    <a:pt x="1536" y="444"/>
                  </a:lnTo>
                  <a:lnTo>
                    <a:pt x="1542" y="438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26"/>
                  </a:lnTo>
                  <a:lnTo>
                    <a:pt x="1566" y="450"/>
                  </a:lnTo>
                  <a:lnTo>
                    <a:pt x="1560" y="462"/>
                  </a:lnTo>
                  <a:lnTo>
                    <a:pt x="1554" y="468"/>
                  </a:lnTo>
                  <a:lnTo>
                    <a:pt x="1500" y="468"/>
                  </a:lnTo>
                  <a:lnTo>
                    <a:pt x="1506" y="498"/>
                  </a:lnTo>
                  <a:lnTo>
                    <a:pt x="1494" y="504"/>
                  </a:lnTo>
                  <a:lnTo>
                    <a:pt x="1488" y="516"/>
                  </a:lnTo>
                  <a:lnTo>
                    <a:pt x="1476" y="522"/>
                  </a:lnTo>
                  <a:lnTo>
                    <a:pt x="1464" y="534"/>
                  </a:lnTo>
                  <a:lnTo>
                    <a:pt x="1446" y="540"/>
                  </a:lnTo>
                  <a:lnTo>
                    <a:pt x="1380" y="540"/>
                  </a:lnTo>
                  <a:lnTo>
                    <a:pt x="1362" y="522"/>
                  </a:lnTo>
                  <a:lnTo>
                    <a:pt x="1344" y="534"/>
                  </a:lnTo>
                  <a:lnTo>
                    <a:pt x="1344" y="546"/>
                  </a:lnTo>
                  <a:lnTo>
                    <a:pt x="1338" y="546"/>
                  </a:lnTo>
                  <a:lnTo>
                    <a:pt x="1332" y="552"/>
                  </a:lnTo>
                  <a:lnTo>
                    <a:pt x="1320" y="558"/>
                  </a:lnTo>
                  <a:lnTo>
                    <a:pt x="1302" y="564"/>
                  </a:lnTo>
                  <a:lnTo>
                    <a:pt x="1290" y="570"/>
                  </a:lnTo>
                  <a:lnTo>
                    <a:pt x="1266" y="570"/>
                  </a:lnTo>
                  <a:lnTo>
                    <a:pt x="1242" y="558"/>
                  </a:lnTo>
                  <a:lnTo>
                    <a:pt x="1236" y="558"/>
                  </a:lnTo>
                  <a:lnTo>
                    <a:pt x="1140" y="606"/>
                  </a:lnTo>
                  <a:lnTo>
                    <a:pt x="1122" y="624"/>
                  </a:lnTo>
                  <a:lnTo>
                    <a:pt x="1116" y="606"/>
                  </a:lnTo>
                  <a:lnTo>
                    <a:pt x="1080" y="624"/>
                  </a:lnTo>
                  <a:lnTo>
                    <a:pt x="1068" y="624"/>
                  </a:lnTo>
                  <a:lnTo>
                    <a:pt x="1044" y="636"/>
                  </a:lnTo>
                  <a:lnTo>
                    <a:pt x="1020" y="660"/>
                  </a:lnTo>
                  <a:lnTo>
                    <a:pt x="990" y="648"/>
                  </a:lnTo>
                  <a:lnTo>
                    <a:pt x="990" y="672"/>
                  </a:lnTo>
                  <a:lnTo>
                    <a:pt x="984" y="666"/>
                  </a:lnTo>
                  <a:lnTo>
                    <a:pt x="972" y="666"/>
                  </a:lnTo>
                  <a:lnTo>
                    <a:pt x="966" y="672"/>
                  </a:lnTo>
                  <a:lnTo>
                    <a:pt x="966" y="690"/>
                  </a:lnTo>
                  <a:lnTo>
                    <a:pt x="954" y="708"/>
                  </a:lnTo>
                  <a:lnTo>
                    <a:pt x="1014" y="684"/>
                  </a:lnTo>
                  <a:lnTo>
                    <a:pt x="990" y="702"/>
                  </a:lnTo>
                  <a:lnTo>
                    <a:pt x="990" y="714"/>
                  </a:lnTo>
                  <a:lnTo>
                    <a:pt x="972" y="726"/>
                  </a:lnTo>
                  <a:lnTo>
                    <a:pt x="1026" y="726"/>
                  </a:lnTo>
                  <a:lnTo>
                    <a:pt x="1032" y="732"/>
                  </a:lnTo>
                  <a:lnTo>
                    <a:pt x="1032" y="738"/>
                  </a:lnTo>
                  <a:lnTo>
                    <a:pt x="1020" y="744"/>
                  </a:lnTo>
                  <a:lnTo>
                    <a:pt x="984" y="744"/>
                  </a:lnTo>
                  <a:lnTo>
                    <a:pt x="960" y="750"/>
                  </a:lnTo>
                  <a:lnTo>
                    <a:pt x="972" y="738"/>
                  </a:lnTo>
                  <a:lnTo>
                    <a:pt x="960" y="732"/>
                  </a:lnTo>
                  <a:lnTo>
                    <a:pt x="954" y="732"/>
                  </a:lnTo>
                  <a:lnTo>
                    <a:pt x="948" y="738"/>
                  </a:lnTo>
                  <a:lnTo>
                    <a:pt x="936" y="744"/>
                  </a:lnTo>
                  <a:lnTo>
                    <a:pt x="930" y="750"/>
                  </a:lnTo>
                  <a:lnTo>
                    <a:pt x="924" y="750"/>
                  </a:lnTo>
                  <a:lnTo>
                    <a:pt x="918" y="756"/>
                  </a:lnTo>
                  <a:lnTo>
                    <a:pt x="924" y="756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24" y="774"/>
                  </a:lnTo>
                  <a:lnTo>
                    <a:pt x="924" y="780"/>
                  </a:lnTo>
                  <a:lnTo>
                    <a:pt x="918" y="792"/>
                  </a:lnTo>
                  <a:lnTo>
                    <a:pt x="918" y="804"/>
                  </a:lnTo>
                  <a:lnTo>
                    <a:pt x="990" y="804"/>
                  </a:lnTo>
                  <a:lnTo>
                    <a:pt x="1038" y="774"/>
                  </a:lnTo>
                  <a:lnTo>
                    <a:pt x="1104" y="750"/>
                  </a:lnTo>
                  <a:lnTo>
                    <a:pt x="1098" y="750"/>
                  </a:lnTo>
                  <a:lnTo>
                    <a:pt x="1092" y="756"/>
                  </a:lnTo>
                  <a:lnTo>
                    <a:pt x="1080" y="762"/>
                  </a:lnTo>
                  <a:lnTo>
                    <a:pt x="1062" y="768"/>
                  </a:lnTo>
                  <a:lnTo>
                    <a:pt x="1050" y="780"/>
                  </a:lnTo>
                  <a:lnTo>
                    <a:pt x="1038" y="786"/>
                  </a:lnTo>
                  <a:lnTo>
                    <a:pt x="1026" y="798"/>
                  </a:lnTo>
                  <a:lnTo>
                    <a:pt x="1026" y="816"/>
                  </a:lnTo>
                  <a:lnTo>
                    <a:pt x="1020" y="828"/>
                  </a:lnTo>
                  <a:lnTo>
                    <a:pt x="990" y="828"/>
                  </a:lnTo>
                  <a:lnTo>
                    <a:pt x="978" y="834"/>
                  </a:lnTo>
                  <a:lnTo>
                    <a:pt x="972" y="852"/>
                  </a:lnTo>
                  <a:lnTo>
                    <a:pt x="966" y="864"/>
                  </a:lnTo>
                  <a:lnTo>
                    <a:pt x="954" y="870"/>
                  </a:lnTo>
                  <a:lnTo>
                    <a:pt x="942" y="882"/>
                  </a:lnTo>
                  <a:lnTo>
                    <a:pt x="930" y="888"/>
                  </a:lnTo>
                  <a:lnTo>
                    <a:pt x="924" y="894"/>
                  </a:lnTo>
                  <a:lnTo>
                    <a:pt x="978" y="888"/>
                  </a:lnTo>
                  <a:lnTo>
                    <a:pt x="972" y="906"/>
                  </a:lnTo>
                  <a:lnTo>
                    <a:pt x="978" y="894"/>
                  </a:lnTo>
                  <a:lnTo>
                    <a:pt x="990" y="888"/>
                  </a:lnTo>
                  <a:lnTo>
                    <a:pt x="1002" y="876"/>
                  </a:lnTo>
                  <a:lnTo>
                    <a:pt x="1026" y="864"/>
                  </a:lnTo>
                  <a:lnTo>
                    <a:pt x="1038" y="864"/>
                  </a:lnTo>
                  <a:lnTo>
                    <a:pt x="1050" y="870"/>
                  </a:lnTo>
                  <a:lnTo>
                    <a:pt x="1056" y="870"/>
                  </a:lnTo>
                  <a:lnTo>
                    <a:pt x="1056" y="876"/>
                  </a:lnTo>
                  <a:lnTo>
                    <a:pt x="1050" y="876"/>
                  </a:lnTo>
                  <a:lnTo>
                    <a:pt x="1074" y="870"/>
                  </a:lnTo>
                  <a:lnTo>
                    <a:pt x="1068" y="876"/>
                  </a:lnTo>
                  <a:lnTo>
                    <a:pt x="1068" y="906"/>
                  </a:lnTo>
                  <a:lnTo>
                    <a:pt x="1074" y="912"/>
                  </a:lnTo>
                  <a:lnTo>
                    <a:pt x="1092" y="912"/>
                  </a:lnTo>
                  <a:lnTo>
                    <a:pt x="1098" y="900"/>
                  </a:lnTo>
                  <a:lnTo>
                    <a:pt x="1110" y="894"/>
                  </a:lnTo>
                  <a:lnTo>
                    <a:pt x="1116" y="888"/>
                  </a:lnTo>
                  <a:lnTo>
                    <a:pt x="1122" y="876"/>
                  </a:lnTo>
                  <a:lnTo>
                    <a:pt x="1164" y="858"/>
                  </a:lnTo>
                  <a:lnTo>
                    <a:pt x="1176" y="870"/>
                  </a:lnTo>
                  <a:lnTo>
                    <a:pt x="1146" y="870"/>
                  </a:lnTo>
                  <a:lnTo>
                    <a:pt x="1140" y="876"/>
                  </a:lnTo>
                  <a:lnTo>
                    <a:pt x="1140" y="882"/>
                  </a:lnTo>
                  <a:lnTo>
                    <a:pt x="1134" y="888"/>
                  </a:lnTo>
                  <a:lnTo>
                    <a:pt x="1134" y="894"/>
                  </a:lnTo>
                  <a:lnTo>
                    <a:pt x="1152" y="894"/>
                  </a:lnTo>
                  <a:lnTo>
                    <a:pt x="1164" y="888"/>
                  </a:lnTo>
                  <a:lnTo>
                    <a:pt x="1182" y="888"/>
                  </a:lnTo>
                  <a:lnTo>
                    <a:pt x="1200" y="882"/>
                  </a:lnTo>
                  <a:lnTo>
                    <a:pt x="1218" y="882"/>
                  </a:lnTo>
                  <a:lnTo>
                    <a:pt x="1224" y="876"/>
                  </a:lnTo>
                  <a:lnTo>
                    <a:pt x="1230" y="876"/>
                  </a:lnTo>
                  <a:lnTo>
                    <a:pt x="1272" y="858"/>
                  </a:lnTo>
                  <a:lnTo>
                    <a:pt x="1224" y="882"/>
                  </a:lnTo>
                  <a:lnTo>
                    <a:pt x="1224" y="894"/>
                  </a:lnTo>
                  <a:lnTo>
                    <a:pt x="1212" y="894"/>
                  </a:lnTo>
                  <a:lnTo>
                    <a:pt x="1200" y="900"/>
                  </a:lnTo>
                  <a:lnTo>
                    <a:pt x="1188" y="900"/>
                  </a:lnTo>
                  <a:lnTo>
                    <a:pt x="1176" y="906"/>
                  </a:lnTo>
                  <a:lnTo>
                    <a:pt x="1170" y="912"/>
                  </a:lnTo>
                  <a:lnTo>
                    <a:pt x="1158" y="918"/>
                  </a:lnTo>
                  <a:lnTo>
                    <a:pt x="1152" y="930"/>
                  </a:lnTo>
                  <a:lnTo>
                    <a:pt x="1122" y="930"/>
                  </a:lnTo>
                  <a:lnTo>
                    <a:pt x="1086" y="960"/>
                  </a:lnTo>
                  <a:lnTo>
                    <a:pt x="1086" y="978"/>
                  </a:lnTo>
                  <a:lnTo>
                    <a:pt x="1038" y="978"/>
                  </a:lnTo>
                  <a:lnTo>
                    <a:pt x="1032" y="984"/>
                  </a:lnTo>
                  <a:lnTo>
                    <a:pt x="1020" y="984"/>
                  </a:lnTo>
                  <a:lnTo>
                    <a:pt x="1002" y="990"/>
                  </a:lnTo>
                  <a:lnTo>
                    <a:pt x="990" y="996"/>
                  </a:lnTo>
                  <a:lnTo>
                    <a:pt x="978" y="996"/>
                  </a:lnTo>
                  <a:lnTo>
                    <a:pt x="966" y="1008"/>
                  </a:lnTo>
                  <a:lnTo>
                    <a:pt x="966" y="1020"/>
                  </a:lnTo>
                  <a:lnTo>
                    <a:pt x="960" y="1026"/>
                  </a:lnTo>
                  <a:lnTo>
                    <a:pt x="960" y="1038"/>
                  </a:lnTo>
                  <a:lnTo>
                    <a:pt x="876" y="1038"/>
                  </a:lnTo>
                  <a:lnTo>
                    <a:pt x="858" y="1044"/>
                  </a:lnTo>
                  <a:lnTo>
                    <a:pt x="828" y="1062"/>
                  </a:lnTo>
                  <a:lnTo>
                    <a:pt x="804" y="1080"/>
                  </a:lnTo>
                  <a:lnTo>
                    <a:pt x="780" y="1092"/>
                  </a:lnTo>
                  <a:lnTo>
                    <a:pt x="774" y="1098"/>
                  </a:lnTo>
                  <a:lnTo>
                    <a:pt x="750" y="1104"/>
                  </a:lnTo>
                  <a:lnTo>
                    <a:pt x="738" y="1122"/>
                  </a:lnTo>
                  <a:lnTo>
                    <a:pt x="732" y="1104"/>
                  </a:lnTo>
                  <a:lnTo>
                    <a:pt x="672" y="1104"/>
                  </a:lnTo>
                  <a:lnTo>
                    <a:pt x="648" y="1116"/>
                  </a:lnTo>
                  <a:lnTo>
                    <a:pt x="630" y="1122"/>
                  </a:lnTo>
                  <a:lnTo>
                    <a:pt x="624" y="1128"/>
                  </a:lnTo>
                  <a:lnTo>
                    <a:pt x="606" y="1128"/>
                  </a:lnTo>
                  <a:lnTo>
                    <a:pt x="606" y="1140"/>
                  </a:lnTo>
                  <a:lnTo>
                    <a:pt x="576" y="1146"/>
                  </a:lnTo>
                  <a:lnTo>
                    <a:pt x="564" y="1152"/>
                  </a:lnTo>
                  <a:lnTo>
                    <a:pt x="540" y="1152"/>
                  </a:lnTo>
                  <a:lnTo>
                    <a:pt x="516" y="1170"/>
                  </a:lnTo>
                  <a:lnTo>
                    <a:pt x="522" y="1182"/>
                  </a:lnTo>
                  <a:lnTo>
                    <a:pt x="540" y="1164"/>
                  </a:lnTo>
                  <a:lnTo>
                    <a:pt x="558" y="1176"/>
                  </a:lnTo>
                  <a:lnTo>
                    <a:pt x="582" y="1158"/>
                  </a:lnTo>
                  <a:lnTo>
                    <a:pt x="582" y="1170"/>
                  </a:lnTo>
                  <a:lnTo>
                    <a:pt x="594" y="1170"/>
                  </a:lnTo>
                  <a:lnTo>
                    <a:pt x="606" y="1164"/>
                  </a:lnTo>
                  <a:lnTo>
                    <a:pt x="618" y="1164"/>
                  </a:lnTo>
                  <a:lnTo>
                    <a:pt x="642" y="1140"/>
                  </a:lnTo>
                  <a:lnTo>
                    <a:pt x="654" y="1134"/>
                  </a:lnTo>
                  <a:lnTo>
                    <a:pt x="666" y="1122"/>
                  </a:lnTo>
                  <a:lnTo>
                    <a:pt x="684" y="1122"/>
                  </a:lnTo>
                  <a:lnTo>
                    <a:pt x="684" y="1134"/>
                  </a:lnTo>
                  <a:lnTo>
                    <a:pt x="690" y="1140"/>
                  </a:lnTo>
                  <a:lnTo>
                    <a:pt x="708" y="1140"/>
                  </a:lnTo>
                  <a:lnTo>
                    <a:pt x="732" y="1128"/>
                  </a:lnTo>
                  <a:lnTo>
                    <a:pt x="744" y="1128"/>
                  </a:lnTo>
                  <a:lnTo>
                    <a:pt x="756" y="1122"/>
                  </a:lnTo>
                  <a:lnTo>
                    <a:pt x="762" y="1116"/>
                  </a:lnTo>
                  <a:lnTo>
                    <a:pt x="768" y="1116"/>
                  </a:lnTo>
                  <a:lnTo>
                    <a:pt x="804" y="1128"/>
                  </a:lnTo>
                  <a:lnTo>
                    <a:pt x="822" y="1110"/>
                  </a:lnTo>
                  <a:lnTo>
                    <a:pt x="834" y="1110"/>
                  </a:lnTo>
                  <a:lnTo>
                    <a:pt x="852" y="1104"/>
                  </a:lnTo>
                  <a:lnTo>
                    <a:pt x="870" y="1104"/>
                  </a:lnTo>
                  <a:lnTo>
                    <a:pt x="894" y="1092"/>
                  </a:lnTo>
                  <a:lnTo>
                    <a:pt x="918" y="1068"/>
                  </a:lnTo>
                  <a:lnTo>
                    <a:pt x="942" y="1056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1014" y="1044"/>
                  </a:lnTo>
                  <a:lnTo>
                    <a:pt x="1026" y="1038"/>
                  </a:lnTo>
                  <a:lnTo>
                    <a:pt x="1032" y="1038"/>
                  </a:lnTo>
                  <a:lnTo>
                    <a:pt x="1038" y="1032"/>
                  </a:lnTo>
                  <a:lnTo>
                    <a:pt x="1050" y="1032"/>
                  </a:lnTo>
                  <a:lnTo>
                    <a:pt x="1086" y="1020"/>
                  </a:lnTo>
                  <a:lnTo>
                    <a:pt x="1110" y="1008"/>
                  </a:lnTo>
                  <a:lnTo>
                    <a:pt x="1122" y="996"/>
                  </a:lnTo>
                  <a:lnTo>
                    <a:pt x="1134" y="990"/>
                  </a:lnTo>
                  <a:lnTo>
                    <a:pt x="1140" y="984"/>
                  </a:lnTo>
                  <a:lnTo>
                    <a:pt x="1206" y="972"/>
                  </a:lnTo>
                  <a:lnTo>
                    <a:pt x="1260" y="942"/>
                  </a:lnTo>
                  <a:lnTo>
                    <a:pt x="1296" y="942"/>
                  </a:lnTo>
                  <a:lnTo>
                    <a:pt x="1314" y="936"/>
                  </a:lnTo>
                  <a:lnTo>
                    <a:pt x="1326" y="936"/>
                  </a:lnTo>
                  <a:lnTo>
                    <a:pt x="1338" y="930"/>
                  </a:lnTo>
                  <a:lnTo>
                    <a:pt x="1368" y="900"/>
                  </a:lnTo>
                  <a:lnTo>
                    <a:pt x="1380" y="900"/>
                  </a:lnTo>
                  <a:lnTo>
                    <a:pt x="1404" y="888"/>
                  </a:lnTo>
                  <a:lnTo>
                    <a:pt x="1416" y="888"/>
                  </a:lnTo>
                  <a:lnTo>
                    <a:pt x="1428" y="882"/>
                  </a:lnTo>
                  <a:lnTo>
                    <a:pt x="1434" y="876"/>
                  </a:lnTo>
                  <a:lnTo>
                    <a:pt x="1434" y="864"/>
                  </a:lnTo>
                  <a:lnTo>
                    <a:pt x="1422" y="864"/>
                  </a:lnTo>
                  <a:lnTo>
                    <a:pt x="1428" y="858"/>
                  </a:lnTo>
                  <a:lnTo>
                    <a:pt x="1452" y="846"/>
                  </a:lnTo>
                  <a:lnTo>
                    <a:pt x="1458" y="840"/>
                  </a:lnTo>
                  <a:lnTo>
                    <a:pt x="1470" y="834"/>
                  </a:lnTo>
                  <a:lnTo>
                    <a:pt x="1476" y="828"/>
                  </a:lnTo>
                  <a:lnTo>
                    <a:pt x="1488" y="828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96" y="786"/>
                  </a:lnTo>
                  <a:lnTo>
                    <a:pt x="1590" y="768"/>
                  </a:lnTo>
                  <a:lnTo>
                    <a:pt x="1602" y="768"/>
                  </a:lnTo>
                  <a:lnTo>
                    <a:pt x="1608" y="774"/>
                  </a:lnTo>
                  <a:lnTo>
                    <a:pt x="1626" y="774"/>
                  </a:lnTo>
                  <a:lnTo>
                    <a:pt x="1638" y="762"/>
                  </a:lnTo>
                  <a:lnTo>
                    <a:pt x="1650" y="762"/>
                  </a:lnTo>
                  <a:lnTo>
                    <a:pt x="1674" y="750"/>
                  </a:lnTo>
                  <a:lnTo>
                    <a:pt x="1680" y="744"/>
                  </a:lnTo>
                  <a:lnTo>
                    <a:pt x="1704" y="732"/>
                  </a:lnTo>
                  <a:lnTo>
                    <a:pt x="1740" y="720"/>
                  </a:lnTo>
                  <a:lnTo>
                    <a:pt x="1770" y="708"/>
                  </a:lnTo>
                  <a:lnTo>
                    <a:pt x="1794" y="702"/>
                  </a:lnTo>
                  <a:lnTo>
                    <a:pt x="1812" y="702"/>
                  </a:lnTo>
                  <a:lnTo>
                    <a:pt x="1818" y="708"/>
                  </a:lnTo>
                  <a:lnTo>
                    <a:pt x="1842" y="720"/>
                  </a:lnTo>
                  <a:lnTo>
                    <a:pt x="1848" y="726"/>
                  </a:lnTo>
                  <a:lnTo>
                    <a:pt x="1812" y="726"/>
                  </a:lnTo>
                  <a:lnTo>
                    <a:pt x="1794" y="714"/>
                  </a:lnTo>
                  <a:lnTo>
                    <a:pt x="1758" y="738"/>
                  </a:lnTo>
                  <a:lnTo>
                    <a:pt x="1728" y="738"/>
                  </a:lnTo>
                  <a:lnTo>
                    <a:pt x="1722" y="744"/>
                  </a:lnTo>
                  <a:lnTo>
                    <a:pt x="1710" y="750"/>
                  </a:lnTo>
                  <a:lnTo>
                    <a:pt x="1704" y="762"/>
                  </a:lnTo>
                  <a:lnTo>
                    <a:pt x="1692" y="768"/>
                  </a:lnTo>
                  <a:lnTo>
                    <a:pt x="1686" y="774"/>
                  </a:lnTo>
                  <a:lnTo>
                    <a:pt x="1680" y="774"/>
                  </a:lnTo>
                  <a:lnTo>
                    <a:pt x="1668" y="780"/>
                  </a:lnTo>
                  <a:lnTo>
                    <a:pt x="1656" y="780"/>
                  </a:lnTo>
                  <a:lnTo>
                    <a:pt x="1638" y="786"/>
                  </a:lnTo>
                  <a:lnTo>
                    <a:pt x="1614" y="798"/>
                  </a:lnTo>
                  <a:lnTo>
                    <a:pt x="1614" y="804"/>
                  </a:lnTo>
                  <a:lnTo>
                    <a:pt x="1620" y="810"/>
                  </a:lnTo>
                  <a:lnTo>
                    <a:pt x="1632" y="816"/>
                  </a:lnTo>
                  <a:lnTo>
                    <a:pt x="1650" y="816"/>
                  </a:lnTo>
                  <a:lnTo>
                    <a:pt x="1644" y="816"/>
                  </a:lnTo>
                  <a:lnTo>
                    <a:pt x="1638" y="822"/>
                  </a:lnTo>
                  <a:lnTo>
                    <a:pt x="1632" y="822"/>
                  </a:lnTo>
                  <a:lnTo>
                    <a:pt x="1620" y="828"/>
                  </a:lnTo>
                  <a:lnTo>
                    <a:pt x="1572" y="828"/>
                  </a:lnTo>
                  <a:lnTo>
                    <a:pt x="1566" y="834"/>
                  </a:lnTo>
                  <a:lnTo>
                    <a:pt x="1560" y="834"/>
                  </a:lnTo>
                  <a:lnTo>
                    <a:pt x="1560" y="846"/>
                  </a:lnTo>
                  <a:lnTo>
                    <a:pt x="1572" y="858"/>
                  </a:lnTo>
                  <a:lnTo>
                    <a:pt x="1584" y="858"/>
                  </a:lnTo>
                  <a:lnTo>
                    <a:pt x="1596" y="852"/>
                  </a:lnTo>
                  <a:lnTo>
                    <a:pt x="1638" y="834"/>
                  </a:lnTo>
                  <a:lnTo>
                    <a:pt x="1680" y="810"/>
                  </a:lnTo>
                  <a:lnTo>
                    <a:pt x="1722" y="798"/>
                  </a:lnTo>
                  <a:lnTo>
                    <a:pt x="1788" y="798"/>
                  </a:lnTo>
                  <a:lnTo>
                    <a:pt x="1818" y="792"/>
                  </a:lnTo>
                  <a:lnTo>
                    <a:pt x="1824" y="786"/>
                  </a:lnTo>
                  <a:lnTo>
                    <a:pt x="1848" y="774"/>
                  </a:lnTo>
                  <a:lnTo>
                    <a:pt x="1854" y="762"/>
                  </a:lnTo>
                  <a:lnTo>
                    <a:pt x="1866" y="756"/>
                  </a:lnTo>
                  <a:lnTo>
                    <a:pt x="1872" y="750"/>
                  </a:lnTo>
                  <a:lnTo>
                    <a:pt x="1866" y="738"/>
                  </a:lnTo>
                  <a:lnTo>
                    <a:pt x="1878" y="732"/>
                  </a:lnTo>
                  <a:lnTo>
                    <a:pt x="1908" y="720"/>
                  </a:lnTo>
                  <a:lnTo>
                    <a:pt x="1944" y="714"/>
                  </a:lnTo>
                  <a:lnTo>
                    <a:pt x="1962" y="708"/>
                  </a:lnTo>
                  <a:lnTo>
                    <a:pt x="1968" y="708"/>
                  </a:lnTo>
                  <a:lnTo>
                    <a:pt x="1980" y="720"/>
                  </a:lnTo>
                  <a:lnTo>
                    <a:pt x="1980" y="726"/>
                  </a:lnTo>
                  <a:lnTo>
                    <a:pt x="2046" y="702"/>
                  </a:lnTo>
                  <a:lnTo>
                    <a:pt x="2004" y="738"/>
                  </a:lnTo>
                  <a:lnTo>
                    <a:pt x="2022" y="744"/>
                  </a:lnTo>
                  <a:lnTo>
                    <a:pt x="2022" y="762"/>
                  </a:lnTo>
                  <a:lnTo>
                    <a:pt x="2028" y="762"/>
                  </a:lnTo>
                  <a:lnTo>
                    <a:pt x="2034" y="756"/>
                  </a:lnTo>
                  <a:lnTo>
                    <a:pt x="2094" y="726"/>
                  </a:lnTo>
                  <a:lnTo>
                    <a:pt x="2082" y="732"/>
                  </a:lnTo>
                  <a:lnTo>
                    <a:pt x="2076" y="744"/>
                  </a:lnTo>
                  <a:lnTo>
                    <a:pt x="2064" y="750"/>
                  </a:lnTo>
                  <a:lnTo>
                    <a:pt x="2058" y="762"/>
                  </a:lnTo>
                  <a:lnTo>
                    <a:pt x="2046" y="774"/>
                  </a:lnTo>
                  <a:lnTo>
                    <a:pt x="2052" y="780"/>
                  </a:lnTo>
                  <a:lnTo>
                    <a:pt x="2064" y="780"/>
                  </a:lnTo>
                  <a:lnTo>
                    <a:pt x="2076" y="786"/>
                  </a:lnTo>
                  <a:lnTo>
                    <a:pt x="2106" y="786"/>
                  </a:lnTo>
                  <a:lnTo>
                    <a:pt x="2208" y="798"/>
                  </a:lnTo>
                  <a:lnTo>
                    <a:pt x="2238" y="780"/>
                  </a:lnTo>
                  <a:lnTo>
                    <a:pt x="2232" y="786"/>
                  </a:lnTo>
                  <a:lnTo>
                    <a:pt x="2232" y="810"/>
                  </a:lnTo>
                  <a:lnTo>
                    <a:pt x="2298" y="810"/>
                  </a:lnTo>
                  <a:lnTo>
                    <a:pt x="2334" y="804"/>
                  </a:lnTo>
                  <a:lnTo>
                    <a:pt x="2328" y="804"/>
                  </a:lnTo>
                  <a:lnTo>
                    <a:pt x="2322" y="810"/>
                  </a:lnTo>
                  <a:lnTo>
                    <a:pt x="2310" y="810"/>
                  </a:lnTo>
                  <a:lnTo>
                    <a:pt x="2286" y="822"/>
                  </a:lnTo>
                  <a:lnTo>
                    <a:pt x="2280" y="828"/>
                  </a:lnTo>
                  <a:lnTo>
                    <a:pt x="2280" y="834"/>
                  </a:lnTo>
                  <a:lnTo>
                    <a:pt x="2292" y="846"/>
                  </a:lnTo>
                  <a:lnTo>
                    <a:pt x="2304" y="852"/>
                  </a:lnTo>
                  <a:lnTo>
                    <a:pt x="2310" y="858"/>
                  </a:lnTo>
                  <a:lnTo>
                    <a:pt x="2310" y="882"/>
                  </a:lnTo>
                  <a:lnTo>
                    <a:pt x="2316" y="888"/>
                  </a:lnTo>
                  <a:lnTo>
                    <a:pt x="2316" y="900"/>
                  </a:lnTo>
                  <a:lnTo>
                    <a:pt x="2322" y="912"/>
                  </a:lnTo>
                  <a:lnTo>
                    <a:pt x="2358" y="912"/>
                  </a:lnTo>
                  <a:lnTo>
                    <a:pt x="2370" y="906"/>
                  </a:lnTo>
                  <a:lnTo>
                    <a:pt x="2388" y="906"/>
                  </a:lnTo>
                  <a:lnTo>
                    <a:pt x="2382" y="876"/>
                  </a:lnTo>
                  <a:lnTo>
                    <a:pt x="2400" y="870"/>
                  </a:lnTo>
                  <a:lnTo>
                    <a:pt x="2412" y="888"/>
                  </a:lnTo>
                  <a:lnTo>
                    <a:pt x="2442" y="876"/>
                  </a:lnTo>
                  <a:lnTo>
                    <a:pt x="2430" y="888"/>
                  </a:lnTo>
                  <a:lnTo>
                    <a:pt x="2430" y="900"/>
                  </a:lnTo>
                  <a:lnTo>
                    <a:pt x="2424" y="906"/>
                  </a:lnTo>
                  <a:lnTo>
                    <a:pt x="2424" y="912"/>
                  </a:lnTo>
                  <a:lnTo>
                    <a:pt x="2430" y="918"/>
                  </a:lnTo>
                  <a:lnTo>
                    <a:pt x="2436" y="918"/>
                  </a:lnTo>
                  <a:lnTo>
                    <a:pt x="2448" y="912"/>
                  </a:lnTo>
                  <a:lnTo>
                    <a:pt x="2454" y="906"/>
                  </a:lnTo>
                  <a:lnTo>
                    <a:pt x="2460" y="894"/>
                  </a:lnTo>
                  <a:lnTo>
                    <a:pt x="2466" y="888"/>
                  </a:lnTo>
                  <a:lnTo>
                    <a:pt x="2472" y="876"/>
                  </a:lnTo>
                  <a:lnTo>
                    <a:pt x="2502" y="834"/>
                  </a:lnTo>
                  <a:lnTo>
                    <a:pt x="2478" y="900"/>
                  </a:lnTo>
                  <a:lnTo>
                    <a:pt x="2484" y="924"/>
                  </a:lnTo>
                  <a:lnTo>
                    <a:pt x="2520" y="912"/>
                  </a:lnTo>
                  <a:lnTo>
                    <a:pt x="2496" y="936"/>
                  </a:lnTo>
                  <a:lnTo>
                    <a:pt x="2520" y="954"/>
                  </a:lnTo>
                  <a:lnTo>
                    <a:pt x="2502" y="954"/>
                  </a:lnTo>
                  <a:lnTo>
                    <a:pt x="2502" y="972"/>
                  </a:lnTo>
                  <a:lnTo>
                    <a:pt x="2472" y="990"/>
                  </a:lnTo>
                  <a:lnTo>
                    <a:pt x="2454" y="1002"/>
                  </a:lnTo>
                  <a:lnTo>
                    <a:pt x="2484" y="1020"/>
                  </a:lnTo>
                  <a:lnTo>
                    <a:pt x="2478" y="1050"/>
                  </a:lnTo>
                  <a:lnTo>
                    <a:pt x="2460" y="1068"/>
                  </a:lnTo>
                  <a:lnTo>
                    <a:pt x="2478" y="1080"/>
                  </a:lnTo>
                  <a:lnTo>
                    <a:pt x="2460" y="1098"/>
                  </a:lnTo>
                  <a:lnTo>
                    <a:pt x="2490" y="1098"/>
                  </a:lnTo>
                  <a:lnTo>
                    <a:pt x="2526" y="1086"/>
                  </a:lnTo>
                  <a:lnTo>
                    <a:pt x="2496" y="1122"/>
                  </a:lnTo>
                  <a:lnTo>
                    <a:pt x="2478" y="1140"/>
                  </a:lnTo>
                  <a:lnTo>
                    <a:pt x="2502" y="1146"/>
                  </a:lnTo>
                  <a:lnTo>
                    <a:pt x="2454" y="1164"/>
                  </a:lnTo>
                  <a:lnTo>
                    <a:pt x="2436" y="1176"/>
                  </a:lnTo>
                  <a:lnTo>
                    <a:pt x="2454" y="1188"/>
                  </a:lnTo>
                  <a:lnTo>
                    <a:pt x="2454" y="1200"/>
                  </a:lnTo>
                  <a:lnTo>
                    <a:pt x="2472" y="1188"/>
                  </a:lnTo>
                  <a:lnTo>
                    <a:pt x="2490" y="1182"/>
                  </a:lnTo>
                  <a:lnTo>
                    <a:pt x="2502" y="1170"/>
                  </a:lnTo>
                  <a:lnTo>
                    <a:pt x="2514" y="1164"/>
                  </a:lnTo>
                  <a:lnTo>
                    <a:pt x="2532" y="1146"/>
                  </a:lnTo>
                  <a:lnTo>
                    <a:pt x="2538" y="1134"/>
                  </a:lnTo>
                  <a:lnTo>
                    <a:pt x="2538" y="1122"/>
                  </a:lnTo>
                  <a:lnTo>
                    <a:pt x="2550" y="1116"/>
                  </a:lnTo>
                  <a:lnTo>
                    <a:pt x="2562" y="1104"/>
                  </a:lnTo>
                  <a:lnTo>
                    <a:pt x="2574" y="1098"/>
                  </a:lnTo>
                  <a:lnTo>
                    <a:pt x="2574" y="1086"/>
                  </a:lnTo>
                  <a:lnTo>
                    <a:pt x="2568" y="1080"/>
                  </a:lnTo>
                  <a:lnTo>
                    <a:pt x="2562" y="1080"/>
                  </a:lnTo>
                  <a:close/>
                  <a:moveTo>
                    <a:pt x="2394" y="1056"/>
                  </a:moveTo>
                  <a:lnTo>
                    <a:pt x="2400" y="1062"/>
                  </a:lnTo>
                  <a:lnTo>
                    <a:pt x="2418" y="1062"/>
                  </a:lnTo>
                  <a:lnTo>
                    <a:pt x="2436" y="1044"/>
                  </a:lnTo>
                  <a:lnTo>
                    <a:pt x="2460" y="1038"/>
                  </a:lnTo>
                  <a:lnTo>
                    <a:pt x="2454" y="1020"/>
                  </a:lnTo>
                  <a:lnTo>
                    <a:pt x="2430" y="1020"/>
                  </a:lnTo>
                  <a:lnTo>
                    <a:pt x="2418" y="1026"/>
                  </a:lnTo>
                  <a:lnTo>
                    <a:pt x="2412" y="1032"/>
                  </a:lnTo>
                  <a:lnTo>
                    <a:pt x="2406" y="1044"/>
                  </a:lnTo>
                  <a:lnTo>
                    <a:pt x="2394" y="1050"/>
                  </a:lnTo>
                  <a:lnTo>
                    <a:pt x="2394" y="1056"/>
                  </a:lnTo>
                  <a:close/>
                  <a:moveTo>
                    <a:pt x="2376" y="984"/>
                  </a:moveTo>
                  <a:lnTo>
                    <a:pt x="2358" y="984"/>
                  </a:lnTo>
                  <a:lnTo>
                    <a:pt x="2346" y="990"/>
                  </a:lnTo>
                  <a:lnTo>
                    <a:pt x="2334" y="1002"/>
                  </a:lnTo>
                  <a:lnTo>
                    <a:pt x="2334" y="1014"/>
                  </a:lnTo>
                  <a:lnTo>
                    <a:pt x="2322" y="1026"/>
                  </a:lnTo>
                  <a:lnTo>
                    <a:pt x="2322" y="1044"/>
                  </a:lnTo>
                  <a:lnTo>
                    <a:pt x="2310" y="1056"/>
                  </a:lnTo>
                  <a:lnTo>
                    <a:pt x="2310" y="1074"/>
                  </a:lnTo>
                  <a:lnTo>
                    <a:pt x="2316" y="1080"/>
                  </a:lnTo>
                  <a:lnTo>
                    <a:pt x="2322" y="1074"/>
                  </a:lnTo>
                  <a:lnTo>
                    <a:pt x="2328" y="1062"/>
                  </a:lnTo>
                  <a:lnTo>
                    <a:pt x="2340" y="1050"/>
                  </a:lnTo>
                  <a:lnTo>
                    <a:pt x="2352" y="1044"/>
                  </a:lnTo>
                  <a:lnTo>
                    <a:pt x="2376" y="1020"/>
                  </a:lnTo>
                  <a:lnTo>
                    <a:pt x="2382" y="1008"/>
                  </a:lnTo>
                  <a:lnTo>
                    <a:pt x="2382" y="990"/>
                  </a:lnTo>
                  <a:lnTo>
                    <a:pt x="2376" y="984"/>
                  </a:lnTo>
                  <a:close/>
                  <a:moveTo>
                    <a:pt x="786" y="810"/>
                  </a:moveTo>
                  <a:lnTo>
                    <a:pt x="798" y="810"/>
                  </a:lnTo>
                  <a:lnTo>
                    <a:pt x="834" y="798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70" y="780"/>
                  </a:lnTo>
                  <a:lnTo>
                    <a:pt x="864" y="774"/>
                  </a:lnTo>
                  <a:lnTo>
                    <a:pt x="828" y="762"/>
                  </a:lnTo>
                  <a:lnTo>
                    <a:pt x="810" y="762"/>
                  </a:lnTo>
                  <a:lnTo>
                    <a:pt x="798" y="768"/>
                  </a:lnTo>
                  <a:lnTo>
                    <a:pt x="792" y="774"/>
                  </a:lnTo>
                  <a:lnTo>
                    <a:pt x="786" y="768"/>
                  </a:lnTo>
                  <a:lnTo>
                    <a:pt x="774" y="768"/>
                  </a:lnTo>
                  <a:lnTo>
                    <a:pt x="768" y="774"/>
                  </a:lnTo>
                  <a:lnTo>
                    <a:pt x="768" y="804"/>
                  </a:lnTo>
                  <a:lnTo>
                    <a:pt x="774" y="810"/>
                  </a:lnTo>
                  <a:lnTo>
                    <a:pt x="786" y="810"/>
                  </a:lnTo>
                  <a:close/>
                  <a:moveTo>
                    <a:pt x="0" y="1332"/>
                  </a:moveTo>
                  <a:lnTo>
                    <a:pt x="60" y="1320"/>
                  </a:lnTo>
                  <a:lnTo>
                    <a:pt x="72" y="1302"/>
                  </a:lnTo>
                  <a:lnTo>
                    <a:pt x="132" y="1296"/>
                  </a:lnTo>
                  <a:lnTo>
                    <a:pt x="114" y="1272"/>
                  </a:lnTo>
                  <a:lnTo>
                    <a:pt x="0" y="1332"/>
                  </a:lnTo>
                  <a:close/>
                  <a:moveTo>
                    <a:pt x="1362" y="954"/>
                  </a:moveTo>
                  <a:lnTo>
                    <a:pt x="1350" y="954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14" y="954"/>
                  </a:lnTo>
                  <a:lnTo>
                    <a:pt x="1314" y="978"/>
                  </a:lnTo>
                  <a:lnTo>
                    <a:pt x="1290" y="996"/>
                  </a:lnTo>
                  <a:lnTo>
                    <a:pt x="1290" y="972"/>
                  </a:lnTo>
                  <a:lnTo>
                    <a:pt x="1278" y="966"/>
                  </a:lnTo>
                  <a:lnTo>
                    <a:pt x="1272" y="966"/>
                  </a:lnTo>
                  <a:lnTo>
                    <a:pt x="1248" y="978"/>
                  </a:lnTo>
                  <a:lnTo>
                    <a:pt x="1242" y="978"/>
                  </a:lnTo>
                  <a:lnTo>
                    <a:pt x="1230" y="990"/>
                  </a:lnTo>
                  <a:lnTo>
                    <a:pt x="1224" y="1002"/>
                  </a:lnTo>
                  <a:lnTo>
                    <a:pt x="1218" y="1008"/>
                  </a:lnTo>
                  <a:lnTo>
                    <a:pt x="1218" y="1014"/>
                  </a:lnTo>
                  <a:lnTo>
                    <a:pt x="1224" y="1014"/>
                  </a:lnTo>
                  <a:lnTo>
                    <a:pt x="1230" y="1020"/>
                  </a:lnTo>
                  <a:lnTo>
                    <a:pt x="1278" y="1020"/>
                  </a:lnTo>
                  <a:lnTo>
                    <a:pt x="1296" y="1014"/>
                  </a:lnTo>
                  <a:lnTo>
                    <a:pt x="1308" y="1014"/>
                  </a:lnTo>
                  <a:lnTo>
                    <a:pt x="1320" y="1008"/>
                  </a:lnTo>
                  <a:lnTo>
                    <a:pt x="1320" y="996"/>
                  </a:lnTo>
                  <a:lnTo>
                    <a:pt x="1350" y="990"/>
                  </a:lnTo>
                  <a:lnTo>
                    <a:pt x="1350" y="984"/>
                  </a:lnTo>
                  <a:lnTo>
                    <a:pt x="1386" y="978"/>
                  </a:lnTo>
                  <a:lnTo>
                    <a:pt x="1398" y="954"/>
                  </a:lnTo>
                  <a:lnTo>
                    <a:pt x="1380" y="960"/>
                  </a:lnTo>
                  <a:lnTo>
                    <a:pt x="1374" y="954"/>
                  </a:lnTo>
                  <a:lnTo>
                    <a:pt x="1362" y="954"/>
                  </a:lnTo>
                  <a:close/>
                  <a:moveTo>
                    <a:pt x="162" y="1290"/>
                  </a:moveTo>
                  <a:lnTo>
                    <a:pt x="204" y="1290"/>
                  </a:lnTo>
                  <a:lnTo>
                    <a:pt x="240" y="1260"/>
                  </a:lnTo>
                  <a:lnTo>
                    <a:pt x="228" y="1242"/>
                  </a:lnTo>
                  <a:lnTo>
                    <a:pt x="162" y="1290"/>
                  </a:lnTo>
                  <a:close/>
                  <a:moveTo>
                    <a:pt x="2466" y="1140"/>
                  </a:moveTo>
                  <a:lnTo>
                    <a:pt x="2472" y="1128"/>
                  </a:lnTo>
                  <a:lnTo>
                    <a:pt x="2454" y="1110"/>
                  </a:lnTo>
                  <a:lnTo>
                    <a:pt x="2448" y="1110"/>
                  </a:lnTo>
                  <a:lnTo>
                    <a:pt x="2436" y="1122"/>
                  </a:lnTo>
                  <a:lnTo>
                    <a:pt x="2430" y="1134"/>
                  </a:lnTo>
                  <a:lnTo>
                    <a:pt x="2424" y="1152"/>
                  </a:lnTo>
                  <a:lnTo>
                    <a:pt x="2418" y="1164"/>
                  </a:lnTo>
                  <a:lnTo>
                    <a:pt x="2418" y="1176"/>
                  </a:lnTo>
                  <a:lnTo>
                    <a:pt x="2436" y="1158"/>
                  </a:lnTo>
                  <a:lnTo>
                    <a:pt x="2454" y="1158"/>
                  </a:lnTo>
                  <a:lnTo>
                    <a:pt x="2460" y="1152"/>
                  </a:lnTo>
                  <a:lnTo>
                    <a:pt x="2466" y="1140"/>
                  </a:lnTo>
                  <a:close/>
                  <a:moveTo>
                    <a:pt x="1428" y="912"/>
                  </a:moveTo>
                  <a:lnTo>
                    <a:pt x="1404" y="924"/>
                  </a:lnTo>
                  <a:lnTo>
                    <a:pt x="1386" y="942"/>
                  </a:lnTo>
                  <a:lnTo>
                    <a:pt x="1386" y="948"/>
                  </a:lnTo>
                  <a:lnTo>
                    <a:pt x="1398" y="954"/>
                  </a:lnTo>
                  <a:lnTo>
                    <a:pt x="1410" y="954"/>
                  </a:lnTo>
                  <a:lnTo>
                    <a:pt x="1422" y="948"/>
                  </a:lnTo>
                  <a:lnTo>
                    <a:pt x="1428" y="948"/>
                  </a:lnTo>
                  <a:lnTo>
                    <a:pt x="1440" y="942"/>
                  </a:lnTo>
                  <a:lnTo>
                    <a:pt x="1446" y="930"/>
                  </a:lnTo>
                  <a:lnTo>
                    <a:pt x="1470" y="930"/>
                  </a:lnTo>
                  <a:lnTo>
                    <a:pt x="1470" y="924"/>
                  </a:lnTo>
                  <a:lnTo>
                    <a:pt x="1458" y="912"/>
                  </a:lnTo>
                  <a:lnTo>
                    <a:pt x="1452" y="912"/>
                  </a:lnTo>
                  <a:lnTo>
                    <a:pt x="1440" y="906"/>
                  </a:lnTo>
                  <a:lnTo>
                    <a:pt x="1428" y="912"/>
                  </a:lnTo>
                  <a:close/>
                  <a:moveTo>
                    <a:pt x="498" y="1164"/>
                  </a:moveTo>
                  <a:lnTo>
                    <a:pt x="486" y="1164"/>
                  </a:lnTo>
                  <a:lnTo>
                    <a:pt x="474" y="1170"/>
                  </a:lnTo>
                  <a:lnTo>
                    <a:pt x="462" y="1170"/>
                  </a:lnTo>
                  <a:lnTo>
                    <a:pt x="450" y="1176"/>
                  </a:lnTo>
                  <a:lnTo>
                    <a:pt x="444" y="1182"/>
                  </a:lnTo>
                  <a:lnTo>
                    <a:pt x="432" y="1182"/>
                  </a:lnTo>
                  <a:lnTo>
                    <a:pt x="426" y="1188"/>
                  </a:lnTo>
                  <a:lnTo>
                    <a:pt x="414" y="1188"/>
                  </a:lnTo>
                  <a:lnTo>
                    <a:pt x="390" y="1200"/>
                  </a:lnTo>
                  <a:lnTo>
                    <a:pt x="384" y="1206"/>
                  </a:lnTo>
                  <a:lnTo>
                    <a:pt x="384" y="1218"/>
                  </a:lnTo>
                  <a:lnTo>
                    <a:pt x="402" y="1218"/>
                  </a:lnTo>
                  <a:lnTo>
                    <a:pt x="420" y="1212"/>
                  </a:lnTo>
                  <a:lnTo>
                    <a:pt x="432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0" y="1176"/>
                  </a:lnTo>
                  <a:lnTo>
                    <a:pt x="498" y="1164"/>
                  </a:lnTo>
                  <a:close/>
                  <a:moveTo>
                    <a:pt x="330" y="1242"/>
                  </a:moveTo>
                  <a:lnTo>
                    <a:pt x="330" y="1224"/>
                  </a:lnTo>
                  <a:lnTo>
                    <a:pt x="276" y="1242"/>
                  </a:lnTo>
                  <a:lnTo>
                    <a:pt x="330" y="12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32" name="USA"/>
            <p:cNvSpPr>
              <a:spLocks noEditPoints="1"/>
            </p:cNvSpPr>
            <p:nvPr/>
          </p:nvSpPr>
          <p:spPr bwMode="gray">
            <a:xfrm>
              <a:off x="1800719" y="2585826"/>
              <a:ext cx="1143534" cy="532531"/>
            </a:xfrm>
            <a:custGeom>
              <a:avLst/>
              <a:gdLst>
                <a:gd name="T0" fmla="*/ 2147483647 w 3918"/>
                <a:gd name="T1" fmla="*/ 2147483647 h 1944"/>
                <a:gd name="T2" fmla="*/ 2147483647 w 3918"/>
                <a:gd name="T3" fmla="*/ 2147483647 h 1944"/>
                <a:gd name="T4" fmla="*/ 2147483647 w 3918"/>
                <a:gd name="T5" fmla="*/ 2147483647 h 1944"/>
                <a:gd name="T6" fmla="*/ 2147483647 w 3918"/>
                <a:gd name="T7" fmla="*/ 2147483647 h 1944"/>
                <a:gd name="T8" fmla="*/ 2147483647 w 3918"/>
                <a:gd name="T9" fmla="*/ 2147483647 h 1944"/>
                <a:gd name="T10" fmla="*/ 2147483647 w 3918"/>
                <a:gd name="T11" fmla="*/ 2147483647 h 1944"/>
                <a:gd name="T12" fmla="*/ 2147483647 w 3918"/>
                <a:gd name="T13" fmla="*/ 2147483647 h 1944"/>
                <a:gd name="T14" fmla="*/ 2147483647 w 3918"/>
                <a:gd name="T15" fmla="*/ 2147483647 h 1944"/>
                <a:gd name="T16" fmla="*/ 2147483647 w 3918"/>
                <a:gd name="T17" fmla="*/ 2147483647 h 1944"/>
                <a:gd name="T18" fmla="*/ 2147483647 w 3918"/>
                <a:gd name="T19" fmla="*/ 2147483647 h 1944"/>
                <a:gd name="T20" fmla="*/ 2147483647 w 3918"/>
                <a:gd name="T21" fmla="*/ 2147483647 h 1944"/>
                <a:gd name="T22" fmla="*/ 2147483647 w 3918"/>
                <a:gd name="T23" fmla="*/ 2147483647 h 1944"/>
                <a:gd name="T24" fmla="*/ 2147483647 w 3918"/>
                <a:gd name="T25" fmla="*/ 2147483647 h 1944"/>
                <a:gd name="T26" fmla="*/ 2147483647 w 3918"/>
                <a:gd name="T27" fmla="*/ 2147483647 h 1944"/>
                <a:gd name="T28" fmla="*/ 2147483647 w 3918"/>
                <a:gd name="T29" fmla="*/ 2147483647 h 1944"/>
                <a:gd name="T30" fmla="*/ 2147483647 w 3918"/>
                <a:gd name="T31" fmla="*/ 2147483647 h 1944"/>
                <a:gd name="T32" fmla="*/ 2147483647 w 3918"/>
                <a:gd name="T33" fmla="*/ 2147483647 h 1944"/>
                <a:gd name="T34" fmla="*/ 2147483647 w 3918"/>
                <a:gd name="T35" fmla="*/ 2147483647 h 1944"/>
                <a:gd name="T36" fmla="*/ 2147483647 w 3918"/>
                <a:gd name="T37" fmla="*/ 2147483647 h 1944"/>
                <a:gd name="T38" fmla="*/ 2147483647 w 3918"/>
                <a:gd name="T39" fmla="*/ 2147483647 h 1944"/>
                <a:gd name="T40" fmla="*/ 2147483647 w 3918"/>
                <a:gd name="T41" fmla="*/ 2147483647 h 1944"/>
                <a:gd name="T42" fmla="*/ 2147483647 w 3918"/>
                <a:gd name="T43" fmla="*/ 2147483647 h 1944"/>
                <a:gd name="T44" fmla="*/ 2147483647 w 3918"/>
                <a:gd name="T45" fmla="*/ 2147483647 h 1944"/>
                <a:gd name="T46" fmla="*/ 2147483647 w 3918"/>
                <a:gd name="T47" fmla="*/ 2147483647 h 1944"/>
                <a:gd name="T48" fmla="*/ 2147483647 w 3918"/>
                <a:gd name="T49" fmla="*/ 2147483647 h 1944"/>
                <a:gd name="T50" fmla="*/ 2147483647 w 3918"/>
                <a:gd name="T51" fmla="*/ 2147483647 h 1944"/>
                <a:gd name="T52" fmla="*/ 2147483647 w 3918"/>
                <a:gd name="T53" fmla="*/ 2147483647 h 1944"/>
                <a:gd name="T54" fmla="*/ 2147483647 w 3918"/>
                <a:gd name="T55" fmla="*/ 2147483647 h 1944"/>
                <a:gd name="T56" fmla="*/ 2147483647 w 3918"/>
                <a:gd name="T57" fmla="*/ 2147483647 h 1944"/>
                <a:gd name="T58" fmla="*/ 2147483647 w 3918"/>
                <a:gd name="T59" fmla="*/ 2147483647 h 1944"/>
                <a:gd name="T60" fmla="*/ 2147483647 w 3918"/>
                <a:gd name="T61" fmla="*/ 2147483647 h 1944"/>
                <a:gd name="T62" fmla="*/ 2147483647 w 3918"/>
                <a:gd name="T63" fmla="*/ 2147483647 h 1944"/>
                <a:gd name="T64" fmla="*/ 2147483647 w 3918"/>
                <a:gd name="T65" fmla="*/ 2147483647 h 1944"/>
                <a:gd name="T66" fmla="*/ 2147483647 w 3918"/>
                <a:gd name="T67" fmla="*/ 2147483647 h 1944"/>
                <a:gd name="T68" fmla="*/ 2147483647 w 3918"/>
                <a:gd name="T69" fmla="*/ 2147483647 h 1944"/>
                <a:gd name="T70" fmla="*/ 2147483647 w 3918"/>
                <a:gd name="T71" fmla="*/ 2147483647 h 1944"/>
                <a:gd name="T72" fmla="*/ 2147483647 w 3918"/>
                <a:gd name="T73" fmla="*/ 2147483647 h 1944"/>
                <a:gd name="T74" fmla="*/ 2147483647 w 3918"/>
                <a:gd name="T75" fmla="*/ 2147483647 h 1944"/>
                <a:gd name="T76" fmla="*/ 2147483647 w 3918"/>
                <a:gd name="T77" fmla="*/ 2147483647 h 1944"/>
                <a:gd name="T78" fmla="*/ 2147483647 w 3918"/>
                <a:gd name="T79" fmla="*/ 2147483647 h 1944"/>
                <a:gd name="T80" fmla="*/ 2147483647 w 3918"/>
                <a:gd name="T81" fmla="*/ 2147483647 h 1944"/>
                <a:gd name="T82" fmla="*/ 2147483647 w 3918"/>
                <a:gd name="T83" fmla="*/ 2147483647 h 1944"/>
                <a:gd name="T84" fmla="*/ 2147483647 w 3918"/>
                <a:gd name="T85" fmla="*/ 2147483647 h 1944"/>
                <a:gd name="T86" fmla="*/ 2147483647 w 3918"/>
                <a:gd name="T87" fmla="*/ 2147483647 h 1944"/>
                <a:gd name="T88" fmla="*/ 2147483647 w 3918"/>
                <a:gd name="T89" fmla="*/ 2147483647 h 1944"/>
                <a:gd name="T90" fmla="*/ 2147483647 w 3918"/>
                <a:gd name="T91" fmla="*/ 2147483647 h 1944"/>
                <a:gd name="T92" fmla="*/ 2147483647 w 3918"/>
                <a:gd name="T93" fmla="*/ 2147483647 h 1944"/>
                <a:gd name="T94" fmla="*/ 2147483647 w 3918"/>
                <a:gd name="T95" fmla="*/ 2147483647 h 1944"/>
                <a:gd name="T96" fmla="*/ 2147483647 w 3918"/>
                <a:gd name="T97" fmla="*/ 2147483647 h 1944"/>
                <a:gd name="T98" fmla="*/ 2147483647 w 3918"/>
                <a:gd name="T99" fmla="*/ 2147483647 h 1944"/>
                <a:gd name="T100" fmla="*/ 2147483647 w 3918"/>
                <a:gd name="T101" fmla="*/ 2147483647 h 1944"/>
                <a:gd name="T102" fmla="*/ 2147483647 w 3918"/>
                <a:gd name="T103" fmla="*/ 2147483647 h 1944"/>
                <a:gd name="T104" fmla="*/ 2147483647 w 3918"/>
                <a:gd name="T105" fmla="*/ 2147483647 h 1944"/>
                <a:gd name="T106" fmla="*/ 2147483647 w 3918"/>
                <a:gd name="T107" fmla="*/ 2147483647 h 1944"/>
                <a:gd name="T108" fmla="*/ 2147483647 w 3918"/>
                <a:gd name="T109" fmla="*/ 2147483647 h 1944"/>
                <a:gd name="T110" fmla="*/ 2147483647 w 3918"/>
                <a:gd name="T111" fmla="*/ 2147483647 h 1944"/>
                <a:gd name="T112" fmla="*/ 2147483647 w 3918"/>
                <a:gd name="T113" fmla="*/ 2147483647 h 1944"/>
                <a:gd name="T114" fmla="*/ 2147483647 w 3918"/>
                <a:gd name="T115" fmla="*/ 2147483647 h 1944"/>
                <a:gd name="T116" fmla="*/ 2147483647 w 3918"/>
                <a:gd name="T117" fmla="*/ 2147483647 h 1944"/>
                <a:gd name="T118" fmla="*/ 2147483647 w 3918"/>
                <a:gd name="T119" fmla="*/ 2147483647 h 1944"/>
                <a:gd name="T120" fmla="*/ 2147483647 w 3918"/>
                <a:gd name="T121" fmla="*/ 2147483647 h 1944"/>
                <a:gd name="T122" fmla="*/ 2147483647 w 3918"/>
                <a:gd name="T123" fmla="*/ 2147483647 h 1944"/>
                <a:gd name="T124" fmla="*/ 2147483647 w 3918"/>
                <a:gd name="T125" fmla="*/ 2147483647 h 19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8"/>
                <a:gd name="T190" fmla="*/ 0 h 1944"/>
                <a:gd name="T191" fmla="*/ 3918 w 3918"/>
                <a:gd name="T192" fmla="*/ 1944 h 19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8" h="1944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33" name="Newfoundland"/>
            <p:cNvSpPr>
              <a:spLocks/>
            </p:cNvSpPr>
            <p:nvPr/>
          </p:nvSpPr>
          <p:spPr bwMode="gray">
            <a:xfrm>
              <a:off x="3109430" y="2541447"/>
              <a:ext cx="120704" cy="101434"/>
            </a:xfrm>
            <a:custGeom>
              <a:avLst/>
              <a:gdLst>
                <a:gd name="T0" fmla="*/ 2147483647 w 426"/>
                <a:gd name="T1" fmla="*/ 2147483647 h 384"/>
                <a:gd name="T2" fmla="*/ 2147483647 w 426"/>
                <a:gd name="T3" fmla="*/ 2147483647 h 384"/>
                <a:gd name="T4" fmla="*/ 2147483647 w 426"/>
                <a:gd name="T5" fmla="*/ 0 h 384"/>
                <a:gd name="T6" fmla="*/ 2147483647 w 426"/>
                <a:gd name="T7" fmla="*/ 2147483647 h 384"/>
                <a:gd name="T8" fmla="*/ 2147483647 w 426"/>
                <a:gd name="T9" fmla="*/ 2147483647 h 384"/>
                <a:gd name="T10" fmla="*/ 2147483647 w 426"/>
                <a:gd name="T11" fmla="*/ 2147483647 h 384"/>
                <a:gd name="T12" fmla="*/ 2147483647 w 426"/>
                <a:gd name="T13" fmla="*/ 2147483647 h 384"/>
                <a:gd name="T14" fmla="*/ 2147483647 w 426"/>
                <a:gd name="T15" fmla="*/ 2147483647 h 384"/>
                <a:gd name="T16" fmla="*/ 2147483647 w 426"/>
                <a:gd name="T17" fmla="*/ 2147483647 h 384"/>
                <a:gd name="T18" fmla="*/ 2147483647 w 426"/>
                <a:gd name="T19" fmla="*/ 2147483647 h 384"/>
                <a:gd name="T20" fmla="*/ 2147483647 w 426"/>
                <a:gd name="T21" fmla="*/ 2147483647 h 384"/>
                <a:gd name="T22" fmla="*/ 2147483647 w 426"/>
                <a:gd name="T23" fmla="*/ 2147483647 h 384"/>
                <a:gd name="T24" fmla="*/ 2147483647 w 426"/>
                <a:gd name="T25" fmla="*/ 2147483647 h 384"/>
                <a:gd name="T26" fmla="*/ 2147483647 w 426"/>
                <a:gd name="T27" fmla="*/ 2147483647 h 384"/>
                <a:gd name="T28" fmla="*/ 2147483647 w 426"/>
                <a:gd name="T29" fmla="*/ 2147483647 h 384"/>
                <a:gd name="T30" fmla="*/ 2147483647 w 426"/>
                <a:gd name="T31" fmla="*/ 2147483647 h 384"/>
                <a:gd name="T32" fmla="*/ 2147483647 w 426"/>
                <a:gd name="T33" fmla="*/ 2147483647 h 384"/>
                <a:gd name="T34" fmla="*/ 2147483647 w 426"/>
                <a:gd name="T35" fmla="*/ 2147483647 h 384"/>
                <a:gd name="T36" fmla="*/ 2147483647 w 426"/>
                <a:gd name="T37" fmla="*/ 2147483647 h 384"/>
                <a:gd name="T38" fmla="*/ 2147483647 w 426"/>
                <a:gd name="T39" fmla="*/ 2147483647 h 384"/>
                <a:gd name="T40" fmla="*/ 2147483647 w 426"/>
                <a:gd name="T41" fmla="*/ 2147483647 h 384"/>
                <a:gd name="T42" fmla="*/ 2147483647 w 426"/>
                <a:gd name="T43" fmla="*/ 2147483647 h 384"/>
                <a:gd name="T44" fmla="*/ 2147483647 w 426"/>
                <a:gd name="T45" fmla="*/ 2147483647 h 384"/>
                <a:gd name="T46" fmla="*/ 2147483647 w 426"/>
                <a:gd name="T47" fmla="*/ 2147483647 h 384"/>
                <a:gd name="T48" fmla="*/ 2147483647 w 426"/>
                <a:gd name="T49" fmla="*/ 2147483647 h 384"/>
                <a:gd name="T50" fmla="*/ 2147483647 w 426"/>
                <a:gd name="T51" fmla="*/ 2147483647 h 384"/>
                <a:gd name="T52" fmla="*/ 2147483647 w 426"/>
                <a:gd name="T53" fmla="*/ 2147483647 h 384"/>
                <a:gd name="T54" fmla="*/ 2147483647 w 426"/>
                <a:gd name="T55" fmla="*/ 2147483647 h 384"/>
                <a:gd name="T56" fmla="*/ 2147483647 w 426"/>
                <a:gd name="T57" fmla="*/ 2147483647 h 384"/>
                <a:gd name="T58" fmla="*/ 2147483647 w 426"/>
                <a:gd name="T59" fmla="*/ 2147483647 h 384"/>
                <a:gd name="T60" fmla="*/ 2147483647 w 426"/>
                <a:gd name="T61" fmla="*/ 2147483647 h 384"/>
                <a:gd name="T62" fmla="*/ 2147483647 w 426"/>
                <a:gd name="T63" fmla="*/ 2147483647 h 384"/>
                <a:gd name="T64" fmla="*/ 2147483647 w 426"/>
                <a:gd name="T65" fmla="*/ 2147483647 h 384"/>
                <a:gd name="T66" fmla="*/ 2147483647 w 426"/>
                <a:gd name="T67" fmla="*/ 2147483647 h 384"/>
                <a:gd name="T68" fmla="*/ 2147483647 w 426"/>
                <a:gd name="T69" fmla="*/ 2147483647 h 384"/>
                <a:gd name="T70" fmla="*/ 2147483647 w 426"/>
                <a:gd name="T71" fmla="*/ 2147483647 h 384"/>
                <a:gd name="T72" fmla="*/ 2147483647 w 426"/>
                <a:gd name="T73" fmla="*/ 2147483647 h 384"/>
                <a:gd name="T74" fmla="*/ 2147483647 w 426"/>
                <a:gd name="T75" fmla="*/ 2147483647 h 384"/>
                <a:gd name="T76" fmla="*/ 2147483647 w 426"/>
                <a:gd name="T77" fmla="*/ 2147483647 h 384"/>
                <a:gd name="T78" fmla="*/ 2147483647 w 426"/>
                <a:gd name="T79" fmla="*/ 2147483647 h 384"/>
                <a:gd name="T80" fmla="*/ 2147483647 w 426"/>
                <a:gd name="T81" fmla="*/ 2147483647 h 384"/>
                <a:gd name="T82" fmla="*/ 2147483647 w 426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384"/>
                <a:gd name="T128" fmla="*/ 426 w 426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384">
                  <a:moveTo>
                    <a:pt x="258" y="18"/>
                  </a:moveTo>
                  <a:lnTo>
                    <a:pt x="270" y="12"/>
                  </a:lnTo>
                  <a:lnTo>
                    <a:pt x="276" y="12"/>
                  </a:lnTo>
                  <a:lnTo>
                    <a:pt x="294" y="6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42" y="6"/>
                  </a:lnTo>
                  <a:lnTo>
                    <a:pt x="342" y="18"/>
                  </a:lnTo>
                  <a:lnTo>
                    <a:pt x="336" y="24"/>
                  </a:lnTo>
                  <a:lnTo>
                    <a:pt x="312" y="42"/>
                  </a:lnTo>
                  <a:lnTo>
                    <a:pt x="312" y="48"/>
                  </a:lnTo>
                  <a:lnTo>
                    <a:pt x="306" y="54"/>
                  </a:lnTo>
                  <a:lnTo>
                    <a:pt x="300" y="72"/>
                  </a:lnTo>
                  <a:lnTo>
                    <a:pt x="276" y="96"/>
                  </a:lnTo>
                  <a:lnTo>
                    <a:pt x="258" y="102"/>
                  </a:lnTo>
                  <a:lnTo>
                    <a:pt x="246" y="102"/>
                  </a:lnTo>
                  <a:lnTo>
                    <a:pt x="210" y="150"/>
                  </a:lnTo>
                  <a:lnTo>
                    <a:pt x="210" y="174"/>
                  </a:lnTo>
                  <a:lnTo>
                    <a:pt x="234" y="156"/>
                  </a:lnTo>
                  <a:lnTo>
                    <a:pt x="264" y="108"/>
                  </a:lnTo>
                  <a:lnTo>
                    <a:pt x="282" y="126"/>
                  </a:lnTo>
                  <a:lnTo>
                    <a:pt x="306" y="138"/>
                  </a:lnTo>
                  <a:lnTo>
                    <a:pt x="294" y="168"/>
                  </a:lnTo>
                  <a:lnTo>
                    <a:pt x="324" y="168"/>
                  </a:lnTo>
                  <a:lnTo>
                    <a:pt x="330" y="192"/>
                  </a:lnTo>
                  <a:lnTo>
                    <a:pt x="384" y="162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90" y="192"/>
                  </a:lnTo>
                  <a:lnTo>
                    <a:pt x="378" y="204"/>
                  </a:lnTo>
                  <a:lnTo>
                    <a:pt x="372" y="204"/>
                  </a:lnTo>
                  <a:lnTo>
                    <a:pt x="384" y="204"/>
                  </a:lnTo>
                  <a:lnTo>
                    <a:pt x="396" y="210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396" y="240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66" y="276"/>
                  </a:lnTo>
                  <a:lnTo>
                    <a:pt x="360" y="288"/>
                  </a:lnTo>
                  <a:lnTo>
                    <a:pt x="354" y="294"/>
                  </a:lnTo>
                  <a:lnTo>
                    <a:pt x="390" y="294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20" y="300"/>
                  </a:lnTo>
                  <a:lnTo>
                    <a:pt x="426" y="324"/>
                  </a:lnTo>
                  <a:lnTo>
                    <a:pt x="360" y="384"/>
                  </a:lnTo>
                  <a:lnTo>
                    <a:pt x="318" y="378"/>
                  </a:lnTo>
                  <a:lnTo>
                    <a:pt x="336" y="354"/>
                  </a:lnTo>
                  <a:lnTo>
                    <a:pt x="306" y="360"/>
                  </a:lnTo>
                  <a:lnTo>
                    <a:pt x="300" y="348"/>
                  </a:lnTo>
                  <a:lnTo>
                    <a:pt x="228" y="360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2" y="318"/>
                  </a:lnTo>
                  <a:lnTo>
                    <a:pt x="198" y="318"/>
                  </a:lnTo>
                  <a:lnTo>
                    <a:pt x="162" y="312"/>
                  </a:lnTo>
                  <a:lnTo>
                    <a:pt x="126" y="300"/>
                  </a:lnTo>
                  <a:lnTo>
                    <a:pt x="96" y="294"/>
                  </a:lnTo>
                  <a:lnTo>
                    <a:pt x="78" y="294"/>
                  </a:lnTo>
                  <a:lnTo>
                    <a:pt x="72" y="300"/>
                  </a:lnTo>
                  <a:lnTo>
                    <a:pt x="48" y="300"/>
                  </a:lnTo>
                  <a:lnTo>
                    <a:pt x="36" y="306"/>
                  </a:lnTo>
                  <a:lnTo>
                    <a:pt x="24" y="306"/>
                  </a:lnTo>
                  <a:lnTo>
                    <a:pt x="12" y="300"/>
                  </a:lnTo>
                  <a:lnTo>
                    <a:pt x="6" y="294"/>
                  </a:lnTo>
                  <a:lnTo>
                    <a:pt x="18" y="282"/>
                  </a:lnTo>
                  <a:lnTo>
                    <a:pt x="24" y="282"/>
                  </a:lnTo>
                  <a:lnTo>
                    <a:pt x="30" y="276"/>
                  </a:lnTo>
                  <a:lnTo>
                    <a:pt x="42" y="276"/>
                  </a:lnTo>
                  <a:lnTo>
                    <a:pt x="30" y="276"/>
                  </a:lnTo>
                  <a:lnTo>
                    <a:pt x="12" y="270"/>
                  </a:lnTo>
                  <a:lnTo>
                    <a:pt x="0" y="258"/>
                  </a:lnTo>
                  <a:lnTo>
                    <a:pt x="6" y="252"/>
                  </a:lnTo>
                  <a:lnTo>
                    <a:pt x="18" y="252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204" y="90"/>
                  </a:lnTo>
                  <a:lnTo>
                    <a:pt x="258" y="1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34" name="Mexico"/>
            <p:cNvSpPr>
              <a:spLocks/>
            </p:cNvSpPr>
            <p:nvPr/>
          </p:nvSpPr>
          <p:spPr bwMode="gray">
            <a:xfrm>
              <a:off x="1857893" y="2953526"/>
              <a:ext cx="546355" cy="399396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  <p:sp>
          <p:nvSpPr>
            <p:cNvPr id="535" name="Canada"/>
            <p:cNvSpPr>
              <a:spLocks noEditPoints="1"/>
            </p:cNvSpPr>
            <p:nvPr/>
          </p:nvSpPr>
          <p:spPr bwMode="gray">
            <a:xfrm>
              <a:off x="1857893" y="1951861"/>
              <a:ext cx="1632714" cy="792455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kern="0" dirty="0">
                <a:solidFill>
                  <a:srgbClr val="000000"/>
                </a:solidFill>
                <a:latin typeface="DIN-Medium"/>
              </a:endParaRPr>
            </a:p>
          </p:txBody>
        </p:sp>
      </p:grpSp>
      <p:sp>
        <p:nvSpPr>
          <p:cNvPr id="32787" name="TextBox 2"/>
          <p:cNvSpPr txBox="1">
            <a:spLocks noChangeArrowheads="1"/>
          </p:cNvSpPr>
          <p:nvPr/>
        </p:nvSpPr>
        <p:spPr bwMode="auto">
          <a:xfrm>
            <a:off x="2209800" y="6045200"/>
            <a:ext cx="29543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100">
                <a:solidFill>
                  <a:srgbClr val="53565A"/>
                </a:solidFill>
              </a:rPr>
              <a:t>* MAA = Marketing Application Authorization</a:t>
            </a:r>
          </a:p>
        </p:txBody>
      </p:sp>
      <p:sp>
        <p:nvSpPr>
          <p:cNvPr id="3278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US and International Generics Pipeline </a:t>
            </a:r>
            <a:br>
              <a:rPr lang="en-US" altLang="en-US" smtClean="0"/>
            </a:br>
            <a:r>
              <a:rPr lang="en-US" altLang="en-US" smtClean="0"/>
              <a:t>Continues to Expand</a:t>
            </a:r>
          </a:p>
        </p:txBody>
      </p:sp>
    </p:spTree>
    <p:extLst>
      <p:ext uri="{BB962C8B-B14F-4D97-AF65-F5344CB8AC3E}">
        <p14:creationId xmlns:p14="http://schemas.microsoft.com/office/powerpoint/2010/main" val="19863317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17766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" name="think-cell Slide" r:id="rId24" imgW="360" imgH="360" progId="TCLayout.ActiveDocument.1">
                  <p:embed/>
                </p:oleObj>
              </mc:Choice>
              <mc:Fallback>
                <p:oleObj name="think-cell Slide" r:id="rId2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139700" y="266700"/>
            <a:ext cx="8863013" cy="644525"/>
          </a:xfrm>
        </p:spPr>
        <p:txBody>
          <a:bodyPr anchor="ctr">
            <a:no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Diversifying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Portfolio with Higher Barrier Technologies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40753915"/>
              </p:ext>
            </p:extLst>
          </p:nvPr>
        </p:nvGraphicFramePr>
        <p:xfrm>
          <a:off x="-76200" y="1866900"/>
          <a:ext cx="3057457" cy="306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5" name="Chart" r:id="rId26" imgW="3057620" imgH="3066985" progId="MSGraph.Chart.8">
                  <p:embed followColorScheme="full"/>
                </p:oleObj>
              </mc:Choice>
              <mc:Fallback>
                <p:oleObj name="Chart" r:id="rId26" imgW="3057620" imgH="30669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866900"/>
                        <a:ext cx="3057457" cy="3066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74607773"/>
              </p:ext>
            </p:extLst>
          </p:nvPr>
        </p:nvGraphicFramePr>
        <p:xfrm>
          <a:off x="2595528" y="1820081"/>
          <a:ext cx="3038543" cy="306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" name="Chart" r:id="rId28" imgW="3038454" imgH="3066985" progId="MSGraph.Chart.8">
                  <p:embed followColorScheme="full"/>
                </p:oleObj>
              </mc:Choice>
              <mc:Fallback>
                <p:oleObj name="Chart" r:id="rId28" imgW="3038454" imgH="30669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28" y="1820081"/>
                        <a:ext cx="3038543" cy="3066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Rectangle 94"/>
          <p:cNvSpPr/>
          <p:nvPr>
            <p:custDataLst>
              <p:tags r:id="rId6"/>
            </p:custDataLst>
          </p:nvPr>
        </p:nvSpPr>
        <p:spPr bwMode="auto">
          <a:xfrm>
            <a:off x="5957888" y="5726113"/>
            <a:ext cx="214313" cy="160338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>
            <p:custDataLst>
              <p:tags r:id="rId7"/>
            </p:custDataLst>
          </p:nvPr>
        </p:nvSpPr>
        <p:spPr bwMode="auto">
          <a:xfrm>
            <a:off x="5957888" y="5492750"/>
            <a:ext cx="214313" cy="1603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>
            <p:custDataLst>
              <p:tags r:id="rId8"/>
            </p:custDataLst>
          </p:nvPr>
        </p:nvSpPr>
        <p:spPr bwMode="auto">
          <a:xfrm>
            <a:off x="4367213" y="5726113"/>
            <a:ext cx="214313" cy="160338"/>
          </a:xfrm>
          <a:prstGeom prst="rect">
            <a:avLst/>
          </a:prstGeom>
          <a:solidFill>
            <a:srgbClr val="FC9D3F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3" name="Rectangle 52"/>
          <p:cNvSpPr/>
          <p:nvPr>
            <p:custDataLst>
              <p:tags r:id="rId9"/>
            </p:custDataLst>
          </p:nvPr>
        </p:nvSpPr>
        <p:spPr bwMode="auto">
          <a:xfrm>
            <a:off x="4367213" y="5492750"/>
            <a:ext cx="214313" cy="16033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4" name="Rectangle 53"/>
          <p:cNvSpPr/>
          <p:nvPr>
            <p:custDataLst>
              <p:tags r:id="rId10"/>
            </p:custDataLst>
          </p:nvPr>
        </p:nvSpPr>
        <p:spPr bwMode="auto">
          <a:xfrm>
            <a:off x="3171825" y="5726113"/>
            <a:ext cx="214313" cy="160338"/>
          </a:xfrm>
          <a:prstGeom prst="rect">
            <a:avLst/>
          </a:prstGeom>
          <a:solidFill>
            <a:srgbClr val="FAFE50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5" name="Rectangle 64"/>
          <p:cNvSpPr/>
          <p:nvPr>
            <p:custDataLst>
              <p:tags r:id="rId11"/>
            </p:custDataLst>
          </p:nvPr>
        </p:nvSpPr>
        <p:spPr bwMode="auto">
          <a:xfrm>
            <a:off x="3171825" y="5492750"/>
            <a:ext cx="214313" cy="1603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6" name="Rectangle 65"/>
          <p:cNvSpPr/>
          <p:nvPr>
            <p:custDataLst>
              <p:tags r:id="rId12"/>
            </p:custDataLst>
          </p:nvPr>
        </p:nvSpPr>
        <p:spPr bwMode="auto">
          <a:xfrm>
            <a:off x="1963738" y="5726113"/>
            <a:ext cx="214313" cy="160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3" name="Rectangle 72"/>
          <p:cNvSpPr/>
          <p:nvPr>
            <p:custDataLst>
              <p:tags r:id="rId13"/>
            </p:custDataLst>
          </p:nvPr>
        </p:nvSpPr>
        <p:spPr bwMode="auto">
          <a:xfrm>
            <a:off x="1963738" y="5492750"/>
            <a:ext cx="214313" cy="1603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8" name="Rectangle 77"/>
          <p:cNvSpPr/>
          <p:nvPr>
            <p:custDataLst>
              <p:tags r:id="rId14"/>
            </p:custDataLst>
          </p:nvPr>
        </p:nvSpPr>
        <p:spPr bwMode="auto">
          <a:xfrm>
            <a:off x="6223000" y="5487988"/>
            <a:ext cx="62230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B08A8A66-C1BD-48CC-BBE1-F9330EB53218}" type="datetime'I''''''n''''''''''''h''a''''l''a''ti''''o''n'''''''''''''''''">
              <a:rPr lang="en-US" sz="1200">
                <a:solidFill>
                  <a:srgbClr val="53565A"/>
                </a:solidFill>
                <a:latin typeface="Calibri"/>
                <a:sym typeface="Calibri"/>
              </a:rPr>
              <a:pPr/>
              <a:t>Inhalation</a:t>
            </a:fld>
            <a:endParaRPr lang="en-US" sz="1200">
              <a:solidFill>
                <a:srgbClr val="53565A"/>
              </a:solidFill>
              <a:latin typeface="Calibri"/>
              <a:sym typeface="Calibri"/>
            </a:endParaRPr>
          </a:p>
        </p:txBody>
      </p:sp>
      <p:sp>
        <p:nvSpPr>
          <p:cNvPr id="79" name="Rectangle 78"/>
          <p:cNvSpPr/>
          <p:nvPr>
            <p:custDataLst>
              <p:tags r:id="rId15"/>
            </p:custDataLst>
          </p:nvPr>
        </p:nvSpPr>
        <p:spPr bwMode="auto">
          <a:xfrm>
            <a:off x="4632325" y="5721350"/>
            <a:ext cx="8048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B8AB3292-7134-47BC-B8A1-8CF56CAC96E6}" type="datetime'Ora''''l So''''l''''u''''''''ti''''''''''''''o''''''''n'''''''">
              <a:rPr lang="en-US" sz="1200">
                <a:solidFill>
                  <a:srgbClr val="53565A"/>
                </a:solidFill>
                <a:latin typeface="Calibri"/>
                <a:sym typeface="Calibri"/>
              </a:rPr>
              <a:pPr/>
              <a:t>Oral Solution</a:t>
            </a:fld>
            <a:endParaRPr lang="en-US" sz="1200">
              <a:solidFill>
                <a:srgbClr val="53565A"/>
              </a:solidFill>
              <a:latin typeface="Calibri"/>
              <a:sym typeface="Calibri"/>
            </a:endParaRPr>
          </a:p>
        </p:txBody>
      </p:sp>
      <p:sp>
        <p:nvSpPr>
          <p:cNvPr id="80" name="Rectangle 79"/>
          <p:cNvSpPr/>
          <p:nvPr>
            <p:custDataLst>
              <p:tags r:id="rId16"/>
            </p:custDataLst>
          </p:nvPr>
        </p:nvSpPr>
        <p:spPr bwMode="auto">
          <a:xfrm>
            <a:off x="4632325" y="5487988"/>
            <a:ext cx="12239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53565A"/>
                </a:solidFill>
                <a:latin typeface="Calibri"/>
                <a:sym typeface="Calibri"/>
              </a:rPr>
              <a:t>Ophthalmic &amp; Optic</a:t>
            </a:r>
            <a:endParaRPr lang="en-US" sz="1200" dirty="0">
              <a:solidFill>
                <a:srgbClr val="53565A"/>
              </a:solidFill>
              <a:latin typeface="Calibri"/>
              <a:sym typeface="Calibri"/>
            </a:endParaRPr>
          </a:p>
        </p:txBody>
      </p:sp>
      <p:sp>
        <p:nvSpPr>
          <p:cNvPr id="81" name="Rectangle 80"/>
          <p:cNvSpPr/>
          <p:nvPr>
            <p:custDataLst>
              <p:tags r:id="rId17"/>
            </p:custDataLst>
          </p:nvPr>
        </p:nvSpPr>
        <p:spPr bwMode="auto">
          <a:xfrm>
            <a:off x="3436938" y="5721350"/>
            <a:ext cx="60801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53565A"/>
                </a:solidFill>
                <a:latin typeface="Calibri"/>
                <a:sym typeface="Calibri"/>
              </a:rPr>
              <a:t>Injectable</a:t>
            </a:r>
            <a:endParaRPr lang="en-US" sz="1200" dirty="0">
              <a:solidFill>
                <a:srgbClr val="53565A"/>
              </a:solidFill>
              <a:latin typeface="Calibri"/>
              <a:sym typeface="Calibri"/>
            </a:endParaRPr>
          </a:p>
        </p:txBody>
      </p:sp>
      <p:sp>
        <p:nvSpPr>
          <p:cNvPr id="82" name="Rectangle 81"/>
          <p:cNvSpPr/>
          <p:nvPr>
            <p:custDataLst>
              <p:tags r:id="rId18"/>
            </p:custDataLst>
          </p:nvPr>
        </p:nvSpPr>
        <p:spPr bwMode="auto">
          <a:xfrm>
            <a:off x="3436938" y="5487988"/>
            <a:ext cx="828675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379A368-0253-4DFC-B05B-A8201E1DC8E5}" type="datetime'''Topi''''c''''''''a''''''l''''/''P''a''t''''''c''''''''''h'">
              <a:rPr lang="en-US" sz="1200">
                <a:solidFill>
                  <a:srgbClr val="53565A"/>
                </a:solidFill>
                <a:latin typeface="Calibri"/>
                <a:sym typeface="Calibri"/>
              </a:rPr>
              <a:pPr/>
              <a:t>Topical/Patch</a:t>
            </a:fld>
            <a:endParaRPr lang="en-US" sz="1200">
              <a:solidFill>
                <a:srgbClr val="53565A"/>
              </a:solidFill>
              <a:latin typeface="Calibri"/>
              <a:sym typeface="Calibri"/>
            </a:endParaRPr>
          </a:p>
        </p:txBody>
      </p:sp>
      <p:sp>
        <p:nvSpPr>
          <p:cNvPr id="83" name="Rectangle 82"/>
          <p:cNvSpPr/>
          <p:nvPr>
            <p:custDataLst>
              <p:tags r:id="rId19"/>
            </p:custDataLst>
          </p:nvPr>
        </p:nvSpPr>
        <p:spPr bwMode="auto">
          <a:xfrm>
            <a:off x="2228850" y="5721350"/>
            <a:ext cx="841375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B2EE00E-C8F3-4E67-A4F7-AE055A1411E2}" type="datetime'M''''''''R'' O''''ral'''' So''''''''l''i''''''''''''''d'">
              <a:rPr lang="en-US" sz="1200" smtClean="0">
                <a:solidFill>
                  <a:srgbClr val="53565A"/>
                </a:solidFill>
                <a:latin typeface="Calibri"/>
                <a:sym typeface="Calibri"/>
              </a:rPr>
              <a:pPr>
                <a:spcBef>
                  <a:spcPct val="0"/>
                </a:spcBef>
                <a:spcAft>
                  <a:spcPct val="0"/>
                </a:spcAft>
              </a:pPr>
              <a:t>MR Oral Solid</a:t>
            </a:fld>
            <a:endParaRPr lang="en-US" sz="1200">
              <a:solidFill>
                <a:srgbClr val="53565A"/>
              </a:solidFill>
              <a:latin typeface="Calibri"/>
              <a:sym typeface="Calibri"/>
            </a:endParaRPr>
          </a:p>
        </p:txBody>
      </p:sp>
      <p:sp>
        <p:nvSpPr>
          <p:cNvPr id="84" name="Rectangle 83"/>
          <p:cNvSpPr/>
          <p:nvPr>
            <p:custDataLst>
              <p:tags r:id="rId20"/>
            </p:custDataLst>
          </p:nvPr>
        </p:nvSpPr>
        <p:spPr bwMode="auto">
          <a:xfrm>
            <a:off x="2228850" y="5487988"/>
            <a:ext cx="749300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989CAB4-1BCE-4BCA-B5CD-1AF1CAB2832C}" type="datetime'IR'''' ''''Or''a''''''''l'''''''''''''''''''' So''l''i''d'''''">
              <a:rPr lang="en-US" sz="1200" smtClean="0">
                <a:solidFill>
                  <a:srgbClr val="53565A"/>
                </a:solidFill>
                <a:latin typeface="Calibri"/>
                <a:sym typeface="Calibri"/>
              </a:rPr>
              <a:pPr>
                <a:spcBef>
                  <a:spcPct val="0"/>
                </a:spcBef>
                <a:spcAft>
                  <a:spcPct val="0"/>
                </a:spcAft>
              </a:pPr>
              <a:t>IR Oral Solid</a:t>
            </a:fld>
            <a:endParaRPr lang="en-US" sz="1200" dirty="0">
              <a:solidFill>
                <a:srgbClr val="53565A"/>
              </a:solidFill>
              <a:latin typeface="Calibri"/>
              <a:sym typeface="Calibri"/>
            </a:endParaRPr>
          </a:p>
        </p:txBody>
      </p:sp>
      <p:sp>
        <p:nvSpPr>
          <p:cNvPr id="94" name="Rectangle 93"/>
          <p:cNvSpPr/>
          <p:nvPr>
            <p:custDataLst>
              <p:tags r:id="rId21"/>
            </p:custDataLst>
          </p:nvPr>
        </p:nvSpPr>
        <p:spPr bwMode="auto">
          <a:xfrm>
            <a:off x="6223000" y="5721350"/>
            <a:ext cx="360363" cy="1825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642C721-4A57-4E94-B2A6-6C2DD4896435}" type="datetime'''''''''''''''Ot''h''''e''''''''''''''''''r'''''''''''''''''">
              <a:rPr lang="en-US" sz="1200">
                <a:solidFill>
                  <a:srgbClr val="53565A"/>
                </a:solidFill>
                <a:latin typeface="Calibri"/>
                <a:sym typeface="Calibri"/>
              </a:rPr>
              <a:pPr/>
              <a:t>Other</a:t>
            </a:fld>
            <a:endParaRPr lang="en-US" sz="1200">
              <a:solidFill>
                <a:srgbClr val="53565A"/>
              </a:solidFill>
              <a:latin typeface="Calibri"/>
              <a:sym typeface="Calibri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85750" y="1674059"/>
            <a:ext cx="2468880" cy="2743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 Market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783312" y="1674059"/>
            <a:ext cx="2468880" cy="2743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Filed at FDA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954682" y="1313733"/>
            <a:ext cx="2468880" cy="27432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 Development</a:t>
            </a:r>
          </a:p>
        </p:txBody>
      </p:sp>
      <p:graphicFrame>
        <p:nvGraphicFramePr>
          <p:cNvPr id="90" name="Object 89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885340461"/>
              </p:ext>
            </p:extLst>
          </p:nvPr>
        </p:nvGraphicFramePr>
        <p:xfrm>
          <a:off x="5092986" y="1283986"/>
          <a:ext cx="4343400" cy="4324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7" name="Chart" r:id="rId30" imgW="4343349" imgH="4324336" progId="MSGraph.Chart.8">
                  <p:embed followColorScheme="full"/>
                </p:oleObj>
              </mc:Choice>
              <mc:Fallback>
                <p:oleObj name="Chart" r:id="rId30" imgW="4343349" imgH="432433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986" y="1283986"/>
                        <a:ext cx="4343400" cy="43242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TextBox 95"/>
          <p:cNvSpPr txBox="1"/>
          <p:nvPr/>
        </p:nvSpPr>
        <p:spPr>
          <a:xfrm>
            <a:off x="1728264" y="6080044"/>
            <a:ext cx="5492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Chart: % of development projects based on # of products in each dosage form</a:t>
            </a:r>
          </a:p>
        </p:txBody>
      </p:sp>
      <p:sp>
        <p:nvSpPr>
          <p:cNvPr id="30" name="Slide Number Placeholder 2"/>
          <p:cNvSpPr txBox="1">
            <a:spLocks/>
          </p:cNvSpPr>
          <p:nvPr/>
        </p:nvSpPr>
        <p:spPr>
          <a:xfrm>
            <a:off x="150812" y="6400142"/>
            <a:ext cx="602561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  <p:sp>
        <p:nvSpPr>
          <p:cNvPr id="2" name="Chord 1"/>
          <p:cNvSpPr/>
          <p:nvPr/>
        </p:nvSpPr>
        <p:spPr>
          <a:xfrm>
            <a:off x="252895" y="2223347"/>
            <a:ext cx="2414105" cy="2348653"/>
          </a:xfrm>
          <a:prstGeom prst="chord">
            <a:avLst>
              <a:gd name="adj1" fmla="val 5445413"/>
              <a:gd name="adj2" fmla="val 16200000"/>
            </a:avLst>
          </a:prstGeom>
          <a:solidFill>
            <a:schemeClr val="bg2">
              <a:alpha val="0"/>
            </a:schemeClr>
          </a:solidFill>
          <a:ln w="508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e 5"/>
          <p:cNvSpPr/>
          <p:nvPr/>
        </p:nvSpPr>
        <p:spPr>
          <a:xfrm rot="1034503">
            <a:off x="5554672" y="1732043"/>
            <a:ext cx="3411797" cy="3386522"/>
          </a:xfrm>
          <a:prstGeom prst="pie">
            <a:avLst>
              <a:gd name="adj1" fmla="val 20001990"/>
              <a:gd name="adj2" fmla="val 15214088"/>
            </a:avLst>
          </a:prstGeom>
          <a:solidFill>
            <a:schemeClr val="bg2">
              <a:alpha val="0"/>
            </a:schemeClr>
          </a:solidFill>
          <a:ln w="508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Pie 37"/>
          <p:cNvSpPr/>
          <p:nvPr/>
        </p:nvSpPr>
        <p:spPr>
          <a:xfrm rot="1034503">
            <a:off x="2938020" y="2188057"/>
            <a:ext cx="2358994" cy="2314949"/>
          </a:xfrm>
          <a:prstGeom prst="pie">
            <a:avLst>
              <a:gd name="adj1" fmla="val 1643218"/>
              <a:gd name="adj2" fmla="val 15249704"/>
            </a:avLst>
          </a:prstGeom>
          <a:solidFill>
            <a:schemeClr val="bg2">
              <a:alpha val="0"/>
            </a:schemeClr>
          </a:solidFill>
          <a:ln w="508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3700" y="3124200"/>
            <a:ext cx="92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~50%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343400" y="2895600"/>
            <a:ext cx="87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~33%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543800" y="2438400"/>
            <a:ext cx="88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&lt; 25%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606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00950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think-cell Slide" r:id="rId47" imgW="360" imgH="360" progId="TCLayout.ActiveDocument.1">
                  <p:embed/>
                </p:oleObj>
              </mc:Choice>
              <mc:Fallback>
                <p:oleObj name="think-cell Slide" r:id="rId47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Arial"/>
              <a:sym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888D0-236D-7F44-9EFD-0D4819FAD384}" type="slidenum">
              <a:rPr lang="en-US" smtClean="0">
                <a:solidFill>
                  <a:srgbClr val="53565A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53565A">
                  <a:tint val="75000"/>
                </a:srgbClr>
              </a:solidFill>
            </a:endParaRP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31814093"/>
              </p:ext>
            </p:extLst>
          </p:nvPr>
        </p:nvGraphicFramePr>
        <p:xfrm>
          <a:off x="342900" y="1028700"/>
          <a:ext cx="8427715" cy="3543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Chart" r:id="rId49" imgW="8429714" imgH="3543418" progId="MSGraph.Chart.8">
                  <p:embed followColorScheme="full"/>
                </p:oleObj>
              </mc:Choice>
              <mc:Fallback>
                <p:oleObj name="Chart" r:id="rId49" imgW="8429714" imgH="354341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342900" y="1028700"/>
                        <a:ext cx="8427715" cy="3543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Placeholder 2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963988" y="3611563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E93BD8C5-E072-4144-8994-745F84D939CC}" type="datetime'''''''''''8'''''''''''''''''''''''">
              <a:rPr lang="en-US" sz="1400">
                <a:latin typeface="Arial"/>
                <a:sym typeface="Arial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78" name="Text Placeholder 5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963988" y="3824288"/>
            <a:ext cx="149225" cy="212725"/>
          </a:xfrm>
          <a:prstGeom prst="rect">
            <a:avLst/>
          </a:prstGeom>
          <a:solidFill>
            <a:schemeClr val="hlink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71F5653-D5FF-417B-A940-92A6B0AB1E12}" type="datetime'''''''''''''''''''''''''''''''''2'''''''''''''''''''''''''">
              <a:rPr lang="en-US" sz="1400">
                <a:solidFill>
                  <a:schemeClr val="bg1"/>
                </a:solidFill>
                <a:latin typeface="Arial"/>
                <a:sym typeface="Arial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40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65" name="Text Placeholder 19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322638" y="4641850"/>
            <a:ext cx="3333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E89A61E8-E29E-4FAA-BFCC-20BE318A044D}" type="datetime'''''''''''T''''eva'''''''''''''">
              <a:rPr lang="en-US" sz="1200"/>
              <a:pPr/>
              <a:t>Teva</a:t>
            </a:fld>
            <a:endParaRPr lang="en-US" sz="1200" dirty="0">
              <a:latin typeface="Arial"/>
              <a:sym typeface="Arial"/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3414713" y="3540125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741DB72-3CC1-4B9A-BE21-40F111538ABD}" type="datetime'''''''''''''''''''''''''9'''''''''''''''">
              <a:rPr lang="en-US" sz="1400">
                <a:latin typeface="Arial"/>
                <a:sym typeface="Arial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56" name="Text Placeholder 4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700338" y="4641850"/>
            <a:ext cx="4857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1E1CADED-83E2-47EA-9A32-227C6A6F2783}" type="datetime'''''''''Apot''''''''''''''''''''''''''''''e''x'''''''''">
              <a:rPr lang="en-US" sz="1200">
                <a:latin typeface="Arial"/>
                <a:sym typeface="Arial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Apotex</a:t>
            </a:fld>
            <a:endParaRPr lang="en-US" sz="1200" dirty="0">
              <a:latin typeface="Arial"/>
              <a:sym typeface="Arial"/>
            </a:endParaRPr>
          </a:p>
        </p:txBody>
      </p:sp>
      <p:sp>
        <p:nvSpPr>
          <p:cNvPr id="82" name="Text Placeholder 26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2825750" y="3379788"/>
            <a:ext cx="2349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D3EE1F6-49D6-482F-A4E3-7666F598995C}" type="datetime'''''''''''1''''''''''''1'''''">
              <a:rPr lang="en-US" sz="1400"/>
              <a:pPr/>
              <a:t>11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71" name="Text Placeholder 4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868613" y="3592513"/>
            <a:ext cx="149225" cy="212725"/>
          </a:xfrm>
          <a:prstGeom prst="rect">
            <a:avLst/>
          </a:prstGeom>
          <a:solidFill>
            <a:schemeClr val="hlink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D84430D8-AA49-4CD6-9ACB-5C74C664876E}" type="datetime'''2'''''">
              <a:rPr lang="en-US" sz="1400">
                <a:solidFill>
                  <a:schemeClr val="bg1"/>
                </a:solidFill>
                <a:latin typeface="Arial"/>
                <a:sym typeface="Arial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40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53" name="Text Placeholder 25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2136775" y="4641850"/>
            <a:ext cx="5270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E3960D1C-9F78-4415-8426-2B844273F192}" type="datetime'''''A''''''''''''''''m''n''''''''''''''''''e''''a''''l'''''">
              <a:rPr lang="en-US" sz="1200"/>
              <a:pPr/>
              <a:t>Amneal</a:t>
            </a:fld>
            <a:endParaRPr lang="en-US" sz="1200" dirty="0">
              <a:latin typeface="Arial"/>
              <a:sym typeface="Arial"/>
            </a:endParaRPr>
          </a:p>
        </p:txBody>
      </p:sp>
      <p:sp>
        <p:nvSpPr>
          <p:cNvPr id="54" name="Text Placeholder 26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2282825" y="3379788"/>
            <a:ext cx="2349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D76C4CD3-6310-45A3-9DE1-2F93F772BBA8}" type="datetime'''''''''''''''''''11'''''''''">
              <a:rPr lang="en-US" sz="1400"/>
              <a:pPr/>
              <a:t>11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70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325688" y="3592513"/>
            <a:ext cx="149225" cy="212725"/>
          </a:xfrm>
          <a:prstGeom prst="rect">
            <a:avLst/>
          </a:prstGeom>
          <a:solidFill>
            <a:schemeClr val="hlink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C84CA208-693A-40A6-B1A2-EC1E800A59E5}" type="datetime'''''''''''''''''''''''''''''''''2'''''''''''''''''''''''''''">
              <a:rPr lang="en-US" sz="1400">
                <a:solidFill>
                  <a:schemeClr val="bg1"/>
                </a:solidFill>
                <a:latin typeface="Arial"/>
                <a:sym typeface="Arial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40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51" name="Text Placeholder 23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643063" y="4641850"/>
            <a:ext cx="4175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C26F4B16-75D6-42F2-ACA0-F3D4678C9EDA}" type="datetime'''''''''''''''''''''''M''''''''''''''''y''''''''''''l''an'''">
              <a:rPr lang="en-US" sz="1200"/>
              <a:pPr/>
              <a:t>Mylan</a:t>
            </a:fld>
            <a:endParaRPr lang="en-US" sz="1200" dirty="0">
              <a:latin typeface="Arial"/>
              <a:sym typeface="Arial"/>
            </a:endParaRPr>
          </a:p>
        </p:txBody>
      </p:sp>
      <p:sp>
        <p:nvSpPr>
          <p:cNvPr id="52" name="Text Placeholder 24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727200" y="3152775"/>
            <a:ext cx="2476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EBE705D-7D72-47D1-BE0D-DC94DF8C0093}" type="datetime'''1''''''''''''4'''''''''''''''''''''''''''''''''''''">
              <a:rPr lang="en-US" sz="1400"/>
              <a:pPr/>
              <a:t>14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49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041400" y="4641850"/>
            <a:ext cx="5270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98EF419-1207-4C30-9E8A-8E2B28C63CC2}" type="datetime'''''S''a''''''n''''''d''''''''''o''''''''''''''''''z'">
              <a:rPr lang="en-US" sz="1200">
                <a:latin typeface="Arial"/>
                <a:sym typeface="Arial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Sandoz</a:t>
            </a:fld>
            <a:endParaRPr lang="en-US" sz="1200" dirty="0">
              <a:latin typeface="Arial"/>
              <a:sym typeface="Arial"/>
            </a:endParaRPr>
          </a:p>
        </p:txBody>
      </p:sp>
      <p:sp>
        <p:nvSpPr>
          <p:cNvPr id="81" name="Text Placeholder 25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1181100" y="2916238"/>
            <a:ext cx="2476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317501EC-A610-42E0-8ACF-C736B0515744}" type="datetime'''''''''''''''''''''''1''''''''''7'''''''''''''''''''''''">
              <a:rPr lang="en-US" sz="1400"/>
              <a:pPr/>
              <a:t>17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5" name="Rectangle 4"/>
          <p:cNvSpPr/>
          <p:nvPr>
            <p:custDataLst>
              <p:tags r:id="rId19"/>
            </p:custDataLst>
          </p:nvPr>
        </p:nvSpPr>
        <p:spPr bwMode="auto">
          <a:xfrm>
            <a:off x="511175" y="4641850"/>
            <a:ext cx="5032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6DFBC4C-BABC-4FFE-A449-797D02DEB5B4}" type="datetime'''''''''Ac''''''''''''''''tav''i''''''''''''''''''''s'''">
              <a:rPr lang="en-US" sz="1200">
                <a:solidFill>
                  <a:schemeClr val="tx1"/>
                </a:solidFill>
              </a:rPr>
              <a:pPr/>
              <a:t>Actavis</a:t>
            </a:fld>
            <a:endParaRPr lang="en-US" sz="12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1" name="Text Placeholder 5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638175" y="904875"/>
            <a:ext cx="2476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041FEB03-4380-4791-B585-219A4AA94379}" type="datetime'''''''''''''4''''''''''''''''''''''3'''''">
              <a:rPr lang="en-US" sz="1400"/>
              <a:pPr/>
              <a:t>43</a:t>
            </a:fld>
            <a:endParaRPr lang="en-US" sz="1400" dirty="0">
              <a:sym typeface="+mn-lt"/>
            </a:endParaRPr>
          </a:p>
        </p:txBody>
      </p:sp>
      <p:sp>
        <p:nvSpPr>
          <p:cNvPr id="77" name="Text Placeholder 2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178800" y="4641850"/>
            <a:ext cx="4508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91F8BB3-AE33-486A-A01C-9BBEA02DE598}" type="datetime'''*''''*''''''Un''''''''-''&#10;''''''''''kn''o''''w''''''''n'">
              <a:rPr lang="en-US" sz="1200"/>
              <a:pPr/>
              <a:t>**Un-
known</a:t>
            </a:fld>
            <a:endParaRPr lang="en-US" sz="1200" dirty="0">
              <a:latin typeface="Arial"/>
              <a:sym typeface="Arial"/>
            </a:endParaRPr>
          </a:p>
        </p:txBody>
      </p:sp>
      <p:sp>
        <p:nvSpPr>
          <p:cNvPr id="102" name="Text Placeholder 43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8280400" y="2527300"/>
            <a:ext cx="2476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FAE435F7-7750-41E8-8827-19A09FE0577D}" type="datetime'''''''''''''2''''''''2'''''''''''''''''''''''''''''''''''''''">
              <a:rPr lang="en-US" sz="1400"/>
              <a:pPr/>
              <a:t>22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67" name="Text Placeholder 21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3760788" y="4641850"/>
            <a:ext cx="557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03E25EA0-CC79-4D30-9F3B-E16561972725}" type="datetime'D''r''''.'''' ''R''e''''''''''d''''dy''''''''''''’s'''''''''''">
              <a:rPr lang="en-US" sz="1200"/>
              <a:pPr/>
              <a:t>Dr. Reddy’s</a:t>
            </a:fld>
            <a:endParaRPr lang="en-US" sz="1200" dirty="0">
              <a:latin typeface="Arial"/>
              <a:sym typeface="Arial"/>
            </a:endParaRPr>
          </a:p>
        </p:txBody>
      </p:sp>
      <p:sp>
        <p:nvSpPr>
          <p:cNvPr id="64" name="Text Placeholder 18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8329613" y="4289425"/>
            <a:ext cx="149225" cy="212725"/>
          </a:xfrm>
          <a:prstGeom prst="rect">
            <a:avLst/>
          </a:prstGeom>
          <a:solidFill>
            <a:srgbClr val="0070C0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4F7C4378-9CA1-4771-AAEC-28C9F351114F}" type="datetime'''''''''''''''''''''''''''''''''''''''''''''''''''2'''''''''">
              <a:rPr lang="en-US" sz="1400">
                <a:solidFill>
                  <a:schemeClr val="bg1"/>
                </a:solidFill>
                <a:latin typeface="Arial"/>
                <a:sym typeface="Arial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40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76" name="Text Placeholder 21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7594600" y="4641850"/>
            <a:ext cx="5286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29497BD-E201-43DD-8556-5F134C47CB63}" type="datetime'''''''''''''''''''''''*''Oth''''''''''''ers ''''(''''2''9'')'">
              <a:rPr lang="en-US" sz="1200"/>
              <a:pPr/>
              <a:t>*Others (29)</a:t>
            </a:fld>
            <a:endParaRPr lang="en-US" sz="1200" dirty="0">
              <a:latin typeface="Arial"/>
              <a:sym typeface="Arial"/>
            </a:endParaRPr>
          </a:p>
        </p:txBody>
      </p:sp>
      <p:sp>
        <p:nvSpPr>
          <p:cNvPr id="50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7735888" y="3768725"/>
            <a:ext cx="2460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smtClean="0"/>
              <a:t>≤</a:t>
            </a:r>
            <a:fld id="{697E2450-3B85-4E4E-9CF2-AB89B72967CD}" type="datetime'''''''''''''''6'''''''''''''''''''''''''">
              <a:rPr lang="en-US" sz="1400"/>
              <a:pPr/>
              <a:t>6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86" name="Text Placeholder 27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7173913" y="4641850"/>
            <a:ext cx="2825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A4968EB4-ABB5-4FD4-8304-AA349BD9520D}" type="datetime'''''''''''''''''''''S''''''u''''n'">
              <a:rPr lang="en-US" sz="1200"/>
              <a:pPr/>
              <a:t>Sun</a:t>
            </a:fld>
            <a:endParaRPr lang="en-US" sz="1200" dirty="0">
              <a:latin typeface="Arial"/>
              <a:sym typeface="Arial"/>
            </a:endParaRPr>
          </a:p>
        </p:txBody>
      </p:sp>
      <p:sp>
        <p:nvSpPr>
          <p:cNvPr id="87" name="Text Placeholder 28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7240588" y="3649663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03887E4-D7B4-4664-A679-0377BE0BA1D5}" type="datetime'''''''''''''''''7'''''''">
              <a:rPr lang="en-US" sz="1400"/>
              <a:pPr/>
              <a:t>7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91" name="Text Placeholder 26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6499225" y="4641850"/>
            <a:ext cx="5349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D99A18DE-DA3D-4EAC-8CCB-E706173090CB}" type="datetime'Roxa''''''''''''''''''''''''''''n''''''''''''''e'''''''''">
              <a:rPr lang="en-US" sz="1200"/>
              <a:pPr/>
              <a:t>Roxane</a:t>
            </a:fld>
            <a:endParaRPr lang="en-US" sz="1200" dirty="0">
              <a:latin typeface="Arial"/>
              <a:sym typeface="Arial"/>
            </a:endParaRPr>
          </a:p>
        </p:txBody>
      </p:sp>
      <p:sp>
        <p:nvSpPr>
          <p:cNvPr id="92" name="Text Placeholder 27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6691313" y="3649663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CA2F7F3C-0919-42E6-8AAD-7F75C238FE42}" type="datetime'''''''''''''7'''''''''''''''''">
              <a:rPr lang="en-US" sz="1400"/>
              <a:pPr/>
              <a:t>7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55" name="Text Placeholder 11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6096000" y="4641850"/>
            <a:ext cx="24923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5338CD14-A6A1-43C6-A938-F74327C1E7FB}" type="datetime'''''''''''''''''P''''''''ar'''''''''''''">
              <a:rPr lang="en-US" sz="1200"/>
              <a:pPr/>
              <a:t>Par</a:t>
            </a:fld>
            <a:endParaRPr lang="en-US" sz="1200" dirty="0">
              <a:latin typeface="Arial"/>
              <a:sym typeface="Arial"/>
            </a:endParaRPr>
          </a:p>
        </p:txBody>
      </p:sp>
      <p:sp>
        <p:nvSpPr>
          <p:cNvPr id="57" name="Text Placeholder 12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6145213" y="3649663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5787DC6-E3EC-4737-8063-6A4547050333}" type="datetime'''''''''''''''''''''''7'''''''''''''''''''''''''''''''">
              <a:rPr lang="en-US" sz="1400">
                <a:latin typeface="Arial"/>
                <a:sym typeface="Arial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74" name="Text Placeholder 24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5341938" y="4641850"/>
            <a:ext cx="6715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B3790C6-6695-4125-9B3A-F10E250AD9D4}" type="datetime'G''''''''l''''e''''''''''''nm''a''r''''''''''k'''''''''''''''">
              <a:rPr lang="en-US" sz="1200"/>
              <a:pPr/>
              <a:t>Glenmark</a:t>
            </a:fld>
            <a:endParaRPr lang="en-US" sz="1200" dirty="0">
              <a:latin typeface="Arial"/>
              <a:sym typeface="Arial"/>
            </a:endParaRPr>
          </a:p>
        </p:txBody>
      </p:sp>
      <p:sp>
        <p:nvSpPr>
          <p:cNvPr id="75" name="Text Placeholder 25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5602288" y="3649663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03FA7FE-548C-470C-A6CA-2D4F26279F1B}" type="datetime'''''''''7'''''''''''''''''''''''''''''''''''''''''''''''''">
              <a:rPr lang="en-US" sz="1400">
                <a:latin typeface="Arial"/>
                <a:sym typeface="Arial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85" name="Text Placeholder 26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5602288" y="3862388"/>
            <a:ext cx="149225" cy="212725"/>
          </a:xfrm>
          <a:prstGeom prst="rect">
            <a:avLst/>
          </a:prstGeom>
          <a:solidFill>
            <a:schemeClr val="hlink"/>
          </a:solidFill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8FE8EF41-BFC0-4A39-B9F3-E0A92BD788C7}" type="datetime'''''''''''''''1'''''''''''''''''''''''">
              <a:rPr lang="en-US" sz="1400">
                <a:solidFill>
                  <a:schemeClr val="bg1"/>
                </a:solidFill>
                <a:latin typeface="Arial"/>
                <a:sym typeface="Arial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63" name="Text Placeholder 9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4937125" y="4641850"/>
            <a:ext cx="3825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AB0A835-3318-4D59-BCCA-EA599E1118DD}" type="datetime'''''''L''''''''''''''''''''''''''''''up''''''i''n'''''''''''">
              <a:rPr lang="en-US" sz="1200">
                <a:latin typeface="Arial"/>
                <a:sym typeface="Arial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Lupin</a:t>
            </a:fld>
            <a:endParaRPr lang="en-US" sz="1200" dirty="0">
              <a:latin typeface="Arial"/>
              <a:sym typeface="Arial"/>
            </a:endParaRPr>
          </a:p>
        </p:txBody>
      </p:sp>
      <p:sp>
        <p:nvSpPr>
          <p:cNvPr id="90" name="Text Placeholder 33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5053013" y="3611563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BE9ACF7-E972-4AA9-A5CF-716A26E4B6C5}" type="datetime'''8'''''''''''''''''''''''''''''''''''''''''''''''''">
              <a:rPr lang="en-US" sz="1400"/>
              <a:pPr/>
              <a:t>8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59" name="Text Placeholder 7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4348163" y="4641850"/>
            <a:ext cx="4683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4A4F664-4120-4191-9FC5-3160561A738F}" type="datetime'''''''''''''''''He''''''''''''''t''''''e''''''''''r''''o'">
              <a:rPr lang="en-US" sz="1200">
                <a:latin typeface="Arial"/>
                <a:sym typeface="Arial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Hetero</a:t>
            </a:fld>
            <a:endParaRPr lang="en-US" sz="1200" dirty="0">
              <a:latin typeface="Arial"/>
              <a:sym typeface="Arial"/>
            </a:endParaRPr>
          </a:p>
        </p:txBody>
      </p:sp>
      <p:sp>
        <p:nvSpPr>
          <p:cNvPr id="96" name="Text Placeholder 39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4506913" y="3611563"/>
            <a:ext cx="1492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3C8F5BD1-46AD-4682-BE39-E21DEA51D46A}" type="datetime'''''''''''''''''''''''''''''''''''''''''''''8'''">
              <a:rPr lang="en-US" sz="1400"/>
              <a:pPr/>
              <a:t>8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109" name="Rectangle 108"/>
          <p:cNvSpPr/>
          <p:nvPr>
            <p:custDataLst>
              <p:tags r:id="rId40"/>
            </p:custDataLst>
          </p:nvPr>
        </p:nvSpPr>
        <p:spPr bwMode="auto">
          <a:xfrm>
            <a:off x="5080000" y="2147888"/>
            <a:ext cx="250825" cy="1873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>
            <p:custDataLst>
              <p:tags r:id="rId41"/>
            </p:custDataLst>
          </p:nvPr>
        </p:nvSpPr>
        <p:spPr bwMode="auto">
          <a:xfrm>
            <a:off x="5080000" y="2411413"/>
            <a:ext cx="250825" cy="1873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>
            <p:custDataLst>
              <p:tags r:id="rId42"/>
            </p:custDataLst>
          </p:nvPr>
        </p:nvSpPr>
        <p:spPr bwMode="auto">
          <a:xfrm>
            <a:off x="5080000" y="1884363"/>
            <a:ext cx="250825" cy="1873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 Placeholder 38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5381625" y="2406650"/>
            <a:ext cx="18970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5F33185B-2A85-4C18-A36B-00BDCA89DEF5}" type="datetime'Excl''''usiv''''e ''''''''''+ S''''ha''re''d ''''F''TF'">
              <a:rPr lang="en-US" sz="1400">
                <a:latin typeface="Arial"/>
                <a:sym typeface="Arial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Exclusive + Shared FTF</a:t>
            </a:fld>
            <a:endParaRPr lang="en-US" sz="1400" dirty="0">
              <a:latin typeface="Arial"/>
              <a:sym typeface="Arial"/>
            </a:endParaRPr>
          </a:p>
        </p:txBody>
      </p:sp>
      <p:sp>
        <p:nvSpPr>
          <p:cNvPr id="106" name="Text Placeholder 43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5381625" y="2143125"/>
            <a:ext cx="94456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682FDCA-4938-4ECD-82C7-43115780C192}" type="datetime'Shar''''e''''d ''F''''''''''''''''T''''''''F'">
              <a:rPr lang="en-US" sz="1400">
                <a:sym typeface="+mn-lt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Shared FTF</a:t>
            </a:fld>
            <a:endParaRPr lang="en-US" sz="1400" dirty="0">
              <a:sym typeface="+mn-lt"/>
            </a:endParaRPr>
          </a:p>
        </p:txBody>
      </p:sp>
      <p:sp>
        <p:nvSpPr>
          <p:cNvPr id="105" name="Text Placeholder 42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5381625" y="1879600"/>
            <a:ext cx="11239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230188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813" indent="-225425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00D82272-B705-41C9-8F64-8BCC3BF8EE7A}" type="datetime'''''''''''''''''''E''x''''''''c''''''''lu''siv''''e ''''FT''F'">
              <a:rPr lang="en-US" sz="1400">
                <a:sym typeface="+mn-lt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Exclusive FTF</a:t>
            </a:fld>
            <a:endParaRPr lang="en-US" sz="1400" dirty="0"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279" y="6558730"/>
            <a:ext cx="556721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Source: FDA Paragraph IV Certifications  Website,  IPD Analytics and internal analysis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737721" y="1049179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As of January 8, 2015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361950" y="410509"/>
            <a:ext cx="8562975" cy="589616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# FTFs by Company – 2013 &amp; 2014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479425" y="5181600"/>
            <a:ext cx="818038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*Others: Accord, </a:t>
            </a:r>
            <a:r>
              <a:rPr lang="en-US" sz="1050" dirty="0" err="1"/>
              <a:t>Agila</a:t>
            </a:r>
            <a:r>
              <a:rPr lang="en-US" sz="1050" dirty="0"/>
              <a:t>, </a:t>
            </a:r>
            <a:r>
              <a:rPr lang="en-US" sz="1050" dirty="0" err="1"/>
              <a:t>Akorn</a:t>
            </a:r>
            <a:r>
              <a:rPr lang="en-US" sz="1050" dirty="0"/>
              <a:t>, Alembic, </a:t>
            </a:r>
            <a:r>
              <a:rPr lang="en-US" sz="1050" dirty="0" err="1"/>
              <a:t>Alkem</a:t>
            </a:r>
            <a:r>
              <a:rPr lang="en-US" sz="1050" dirty="0"/>
              <a:t>, </a:t>
            </a:r>
            <a:r>
              <a:rPr lang="en-US" sz="1050" dirty="0" err="1"/>
              <a:t>Alvogen</a:t>
            </a:r>
            <a:r>
              <a:rPr lang="en-US" sz="1050" dirty="0"/>
              <a:t>, </a:t>
            </a:r>
            <a:r>
              <a:rPr lang="en-US" sz="1050" dirty="0" err="1"/>
              <a:t>Amerigen</a:t>
            </a:r>
            <a:r>
              <a:rPr lang="en-US" sz="1050" dirty="0"/>
              <a:t>, Arbor, </a:t>
            </a:r>
            <a:r>
              <a:rPr lang="en-US" sz="1050" dirty="0" err="1"/>
              <a:t>Aurobindo</a:t>
            </a:r>
            <a:r>
              <a:rPr lang="en-US" sz="1050" dirty="0"/>
              <a:t>, BPI Labs, Breckenridge, First Time US Generics, Fresenius, </a:t>
            </a:r>
            <a:r>
              <a:rPr lang="en-US" sz="1050" dirty="0" err="1"/>
              <a:t>Hikma</a:t>
            </a:r>
            <a:r>
              <a:rPr lang="en-US" sz="1050" dirty="0"/>
              <a:t>, </a:t>
            </a:r>
            <a:r>
              <a:rPr lang="en-US" sz="1050" dirty="0" err="1"/>
              <a:t>Hospira</a:t>
            </a:r>
            <a:r>
              <a:rPr lang="en-US" sz="1050" dirty="0"/>
              <a:t>, Impax, </a:t>
            </a:r>
            <a:r>
              <a:rPr lang="en-US" sz="1050" dirty="0" err="1"/>
              <a:t>InnoPharma</a:t>
            </a:r>
            <a:r>
              <a:rPr lang="en-US" sz="1050" dirty="0"/>
              <a:t>, </a:t>
            </a:r>
            <a:r>
              <a:rPr lang="en-US" sz="1050" dirty="0" err="1"/>
              <a:t>Lannett</a:t>
            </a:r>
            <a:r>
              <a:rPr lang="en-US" sz="1050" dirty="0"/>
              <a:t>, </a:t>
            </a:r>
            <a:r>
              <a:rPr lang="en-US" sz="1050" dirty="0" err="1"/>
              <a:t>Mayne</a:t>
            </a:r>
            <a:r>
              <a:rPr lang="en-US" sz="1050" dirty="0"/>
              <a:t>, Micro Labs, Panacea, </a:t>
            </a:r>
            <a:r>
              <a:rPr lang="en-US" sz="1050" dirty="0" err="1"/>
              <a:t>Perrigo</a:t>
            </a:r>
            <a:r>
              <a:rPr lang="en-US" sz="1050" dirty="0"/>
              <a:t>, </a:t>
            </a:r>
            <a:r>
              <a:rPr lang="en-US" sz="1050" dirty="0" err="1"/>
              <a:t>Prinston</a:t>
            </a:r>
            <a:r>
              <a:rPr lang="en-US" sz="1050" dirty="0"/>
              <a:t>, Ranbaxy, </a:t>
            </a:r>
            <a:r>
              <a:rPr lang="en-US" sz="1050" dirty="0" err="1"/>
              <a:t>Sawai</a:t>
            </a:r>
            <a:r>
              <a:rPr lang="en-US" sz="1050" dirty="0"/>
              <a:t>, </a:t>
            </a:r>
            <a:r>
              <a:rPr lang="en-US" sz="1050" dirty="0" err="1"/>
              <a:t>SigmaPharm</a:t>
            </a:r>
            <a:r>
              <a:rPr lang="en-US" sz="1050" dirty="0"/>
              <a:t>, </a:t>
            </a:r>
            <a:r>
              <a:rPr lang="en-US" sz="1050" dirty="0" err="1"/>
              <a:t>Unimark</a:t>
            </a:r>
            <a:r>
              <a:rPr lang="en-US" sz="1050" dirty="0"/>
              <a:t>, </a:t>
            </a:r>
            <a:r>
              <a:rPr lang="en-US" sz="1050" dirty="0" err="1"/>
              <a:t>Wockhardt</a:t>
            </a:r>
            <a:r>
              <a:rPr lang="en-US" sz="1050" dirty="0"/>
              <a:t>, </a:t>
            </a:r>
            <a:r>
              <a:rPr lang="en-US" sz="1050" dirty="0" err="1"/>
              <a:t>Zydus</a:t>
            </a:r>
            <a:endParaRPr lang="en-US" sz="1050" dirty="0"/>
          </a:p>
          <a:p>
            <a:endParaRPr lang="en-US" sz="1050" dirty="0"/>
          </a:p>
          <a:p>
            <a:r>
              <a:rPr lang="en-US" sz="1050" dirty="0"/>
              <a:t>**Unknown: Generic filer not yet identified (not sued)</a:t>
            </a:r>
          </a:p>
          <a:p>
            <a:endParaRPr lang="en-US" sz="1050" dirty="0"/>
          </a:p>
          <a:p>
            <a:r>
              <a:rPr lang="en-US" sz="1050" dirty="0"/>
              <a:t>Note: Total is greater than 120 (44 FTFs posted in 2013 + 76 FTFs posted YTD 2014) due to shared FTFs</a:t>
            </a:r>
          </a:p>
        </p:txBody>
      </p:sp>
    </p:spTree>
    <p:extLst>
      <p:ext uri="{BB962C8B-B14F-4D97-AF65-F5344CB8AC3E}">
        <p14:creationId xmlns:p14="http://schemas.microsoft.com/office/powerpoint/2010/main" val="34315577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ZSPgbNQkeZqk_FIsSaD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F6RcJGm0.uSmAU88Jhe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uKRGpA906QwyWjFYYiK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A0s5RJ8EGHDWIIGHOa4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er1FJJokaJhzzhmqrZ6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dtQHrcZEGvn_Svfvo59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ddLWKwBEuqwmFfJCLd1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M9o8idPEmYBmcM4aVN3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7xGJn.rB0iRnUVq0i67e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cxgrX37U2TOhoMu7iD4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lTTOxu6nkioWez0b2U5_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qz.ZXuLEaIyBbja0.hC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UaprQ_t0qyWOBZA.12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RC41geykShxbhGB8Jyw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afVJpz4UOPYYT.fdSIt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wg3HmMYUarMWtJAajc2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WVH5TX4EmwxSGBLbbXl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ckVzeukES8QtGmOp.vq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2RfTF5FUafZryNGCjTr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X2snnis0WiNxfLz6cAx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0Sd15FfX0.vsySd3ARId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5oA.dYgNE.9RyogJtnk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x6HbL2TU.a5VT1V0IT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2FGwHmUUaIpHhzxPjVF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f_CwpAe0ehqinKOUbIU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z40ajBSkmkY1PK1x.e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VYh.dihkOA1FSOEX6jJ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3CcTtgFU.LXne4O1bkd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3qTjYeHUaaBE79.pwL_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PbTnT6ykeX6KTKkJReL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2t6Aj.18EuvFedgBGSTW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jRWMEcR0CcQ7Gorjlo5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RE3cZ4gEaQ0opwb0bd7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z5gLq55EmMEMRAt4qLy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WqmStBV0O9yVgYEsKfb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S93wv9CEyJpWOznd1BZ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TgO3OZpEm4LjF5LSif2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QKutuEgJkm2J5U85WL79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u6glegUkeH0ENYhF4..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6_JN00lkuJrKHYrRax4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n2xqMV5kitrLG80Gnfj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PPQsu8YUypxRFNA5Jt5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mxMdXjgECjexSX_FLVM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5W4aeXG0alL34KWFKrY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AF0cM8kEWOa.H3fPwyr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BajIfZdU6rJl7o2lIEd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DSb7JjPU.18LhxE.C2J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RmYt4i0k.pGxSDG_Epj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0FfqC5GUmwdMSbi8VIK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zynbM0Y0CzZtIHvrU7J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IEffJx20KJNmUEH8TDp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.y794_q0qodGMn3KG6s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qBe4CJNkmLlN3ZN0Wsl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YInG0nrEKnIgibmvXFL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QHWyDhB0GAJqRLzhXeL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hxB4jFn0aWDGCqEToPq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YX.UnRs0CVdpYq04Ah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qgWK4MJkqdvAY7Zd_Dg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usVsr0qEqFMo0ITz5kZ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KP9ma23UKqgUG5Z3zil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59oJAsXUeQNMlH.uZ43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aNzuldh0OfQw6WuyR2w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wqe4dklEO6xXXs7rLCz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X4Rq2pp0mk7WoQNDd7XA"/>
</p:tagLst>
</file>

<file path=ppt/theme/theme1.xml><?xml version="1.0" encoding="utf-8"?>
<a:theme xmlns:a="http://schemas.openxmlformats.org/drawingml/2006/main" name="Actavis_template">
  <a:themeElements>
    <a:clrScheme name="Actavis">
      <a:dk1>
        <a:srgbClr val="53565A"/>
      </a:dk1>
      <a:lt1>
        <a:srgbClr val="FFFFFF"/>
      </a:lt1>
      <a:dk2>
        <a:srgbClr val="6399AE"/>
      </a:dk2>
      <a:lt2>
        <a:srgbClr val="43B02A"/>
      </a:lt2>
      <a:accent1>
        <a:srgbClr val="00AEC7"/>
      </a:accent1>
      <a:accent2>
        <a:srgbClr val="6AD1E3"/>
      </a:accent2>
      <a:accent3>
        <a:srgbClr val="981D97"/>
      </a:accent3>
      <a:accent4>
        <a:srgbClr val="E40046"/>
      </a:accent4>
      <a:accent5>
        <a:srgbClr val="E35205"/>
      </a:accent5>
      <a:accent6>
        <a:srgbClr val="F2A900"/>
      </a:accent6>
      <a:hlink>
        <a:srgbClr val="4C8C2B"/>
      </a:hlink>
      <a:folHlink>
        <a:srgbClr val="003E5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40000"/>
              <a:lumOff val="6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4538</TotalTime>
  <Words>622</Words>
  <Application>Microsoft Office PowerPoint</Application>
  <PresentationFormat>On-screen Show (4:3)</PresentationFormat>
  <Paragraphs>152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Actavis_template</vt:lpstr>
      <vt:lpstr>Photo Editor Photo</vt:lpstr>
      <vt:lpstr>think-cell Slide</vt:lpstr>
      <vt:lpstr>Chart</vt:lpstr>
      <vt:lpstr>PowerPoint Presentation</vt:lpstr>
      <vt:lpstr>Industry Update</vt:lpstr>
      <vt:lpstr>Generics Share of Prescriptions</vt:lpstr>
      <vt:lpstr>Sales of Leading Manufacturers in Generics: Actavis is 3rd Largest</vt:lpstr>
      <vt:lpstr>Actavis is the 3rd largest US Generics Company Total Rx Dispensed (MM’s)</vt:lpstr>
      <vt:lpstr>US Purchasing Power Estimated Market Share Excluding Government</vt:lpstr>
      <vt:lpstr>US and International Generics Pipeline  Continues to Expand</vt:lpstr>
      <vt:lpstr>Diversifying Portfolio with Higher Barrier Technologies</vt:lpstr>
      <vt:lpstr>PowerPoint Presentation</vt:lpstr>
      <vt:lpstr>2015 Top 20 Products</vt:lpstr>
      <vt:lpstr>2014 Top 15 Customers</vt:lpstr>
      <vt:lpstr>Conclusion </vt:lpstr>
      <vt:lpstr>&gt;&gt; As the largest supplier of product to the US market, We are proud to work with such a great team  &gt;&gt; Your success is our success  &gt;&gt; We cannot succeed without you!  &gt;&gt; We Thank You for All your hard work</vt:lpstr>
      <vt:lpstr>Q &amp; A</vt:lpstr>
      <vt:lpstr>PowerPoint Presentation</vt:lpstr>
    </vt:vector>
  </TitlesOfParts>
  <Company>Watson Pharmaceuticals,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bvanstee</dc:creator>
  <cp:lastModifiedBy>Andrew S Boyer</cp:lastModifiedBy>
  <cp:revision>292</cp:revision>
  <cp:lastPrinted>2014-04-01T19:25:06Z</cp:lastPrinted>
  <dcterms:created xsi:type="dcterms:W3CDTF">2013-01-28T16:32:37Z</dcterms:created>
  <dcterms:modified xsi:type="dcterms:W3CDTF">2015-02-08T15:54:57Z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viewCycleID">
    <vt:i4>734825918</vt:i4>
  </property>
  <property fmtid="{D5CDD505-2E9C-101B-9397-08002B2CF9AE}" pid="3" name="_NewReviewCycle">
    <vt:lpwstr/>
  </property>
</Properties>
</file>